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9"/>
  </p:notesMasterIdLst>
  <p:sldIdLst>
    <p:sldId id="256" r:id="rId2"/>
    <p:sldId id="258" r:id="rId3"/>
    <p:sldId id="288" r:id="rId4"/>
    <p:sldId id="290" r:id="rId5"/>
    <p:sldId id="291" r:id="rId6"/>
    <p:sldId id="292" r:id="rId7"/>
    <p:sldId id="289" r:id="rId8"/>
  </p:sldIdLst>
  <p:sldSz cx="9144000" cy="5143500" type="screen16x9"/>
  <p:notesSz cx="6858000" cy="9144000"/>
  <p:embeddedFontLst>
    <p:embeddedFont>
      <p:font typeface="Albert Sans" panose="020B0604020202020204" charset="0"/>
      <p:regular r:id="rId10"/>
      <p:bold r:id="rId11"/>
      <p:italic r:id="rId12"/>
      <p:boldItalic r:id="rId13"/>
    </p:embeddedFont>
    <p:embeddedFont>
      <p:font typeface="Anaheim" panose="020B0604020202020204" charset="0"/>
      <p:regular r:id="rId14"/>
      <p:bold r:id="rId15"/>
    </p:embeddedFont>
    <p:embeddedFont>
      <p:font typeface="DM Sans" pitchFamily="2" charset="0"/>
      <p:regular r:id="rId16"/>
      <p:bold r:id="rId17"/>
      <p:italic r:id="rId18"/>
      <p:boldItalic r:id="rId19"/>
    </p:embeddedFont>
    <p:embeddedFont>
      <p:font typeface="Gill Sans MT" panose="020B0502020104020203" pitchFamily="34" charset="0"/>
      <p:regular r:id="rId20"/>
      <p:bold r:id="rId21"/>
      <p:italic r:id="rId22"/>
      <p:boldItalic r:id="rId23"/>
    </p:embeddedFont>
    <p:embeddedFont>
      <p:font typeface="Josefin Sans"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A836"/>
    <a:srgbClr val="FFFFFF"/>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36CC97-00D7-462D-B6DA-2D3AABAD651C}">
  <a:tblStyle styleId="{0136CC97-00D7-462D-B6DA-2D3AABAD65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037A812-CA8C-414B-9A4B-81DD0D60AE2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94660"/>
  </p:normalViewPr>
  <p:slideViewPr>
    <p:cSldViewPr snapToGrid="0">
      <p:cViewPr>
        <p:scale>
          <a:sx n="150" d="100"/>
          <a:sy n="150" d="100"/>
        </p:scale>
        <p:origin x="538"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3C00E-CC54-4226-B849-9BC4BB183346}"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6C51ADDC-2547-4C74-8289-E407A2B22172}">
      <dgm:prSet phldrT="[Text]"/>
      <dgm:spPr/>
      <dgm:t>
        <a:bodyPr/>
        <a:lstStyle/>
        <a:p>
          <a:endParaRPr lang="en-US" dirty="0"/>
        </a:p>
      </dgm:t>
    </dgm:pt>
    <dgm:pt modelId="{5B92EA48-6005-49A7-B8FE-BD44B0A9EE66}" type="parTrans" cxnId="{3E34532B-2019-44F5-8444-487EDFC03BD0}">
      <dgm:prSet/>
      <dgm:spPr/>
      <dgm:t>
        <a:bodyPr/>
        <a:lstStyle/>
        <a:p>
          <a:endParaRPr lang="en-US"/>
        </a:p>
      </dgm:t>
    </dgm:pt>
    <dgm:pt modelId="{C2654FC2-C38B-4D57-97F0-79B4328FA0BD}" type="sibTrans" cxnId="{3E34532B-2019-44F5-8444-487EDFC03BD0}">
      <dgm:prSet/>
      <dgm:spPr>
        <a:blipFill>
          <a:blip xmlns:r="http://schemas.openxmlformats.org/officeDocument/2006/relationships" r:embed="rId1"/>
          <a:srcRect/>
          <a:stretch>
            <a:fillRect/>
          </a:stretch>
        </a:blipFill>
      </dgm:spPr>
      <dgm:t>
        <a:bodyPr/>
        <a:lstStyle/>
        <a:p>
          <a:endParaRPr lang="en-US"/>
        </a:p>
      </dgm:t>
    </dgm:pt>
    <dgm:pt modelId="{AF435A29-5954-4536-B679-4AF577CF3748}" type="pres">
      <dgm:prSet presAssocID="{C693C00E-CC54-4226-B849-9BC4BB183346}" presName="Name0" presStyleCnt="0">
        <dgm:presLayoutVars>
          <dgm:chMax val="7"/>
          <dgm:chPref val="7"/>
          <dgm:dir/>
        </dgm:presLayoutVars>
      </dgm:prSet>
      <dgm:spPr/>
    </dgm:pt>
    <dgm:pt modelId="{854E0042-6908-4D11-8C60-F0A581C15ADD}" type="pres">
      <dgm:prSet presAssocID="{C693C00E-CC54-4226-B849-9BC4BB183346}" presName="Name1" presStyleCnt="0"/>
      <dgm:spPr/>
    </dgm:pt>
    <dgm:pt modelId="{CF84B3AD-FE9C-4495-92D6-C0F8220AB69E}" type="pres">
      <dgm:prSet presAssocID="{C2654FC2-C38B-4D57-97F0-79B4328FA0BD}" presName="picture_1" presStyleCnt="0"/>
      <dgm:spPr/>
    </dgm:pt>
    <dgm:pt modelId="{05642E1A-7AF4-41C8-856D-3DC6C7A42863}" type="pres">
      <dgm:prSet presAssocID="{C2654FC2-C38B-4D57-97F0-79B4328FA0BD}" presName="pictureRepeatNode" presStyleLbl="alignImgPlace1" presStyleIdx="0" presStyleCnt="1" custScaleX="179275" custScaleY="192728" custLinFactNeighborX="16228" custLinFactNeighborY="-6471"/>
      <dgm:spPr/>
    </dgm:pt>
    <dgm:pt modelId="{6B620D2F-44DE-412C-8EC1-0F69CCAB9947}" type="pres">
      <dgm:prSet presAssocID="{6C51ADDC-2547-4C74-8289-E407A2B22172}" presName="text_1" presStyleLbl="node1" presStyleIdx="0" presStyleCnt="0">
        <dgm:presLayoutVars>
          <dgm:bulletEnabled val="1"/>
        </dgm:presLayoutVars>
      </dgm:prSet>
      <dgm:spPr/>
    </dgm:pt>
  </dgm:ptLst>
  <dgm:cxnLst>
    <dgm:cxn modelId="{22923E18-03E0-4AEA-B757-11F3BAEFD137}" type="presOf" srcId="{6C51ADDC-2547-4C74-8289-E407A2B22172}" destId="{6B620D2F-44DE-412C-8EC1-0F69CCAB9947}" srcOrd="0" destOrd="0" presId="urn:microsoft.com/office/officeart/2008/layout/CircularPictureCallout"/>
    <dgm:cxn modelId="{3E34532B-2019-44F5-8444-487EDFC03BD0}" srcId="{C693C00E-CC54-4226-B849-9BC4BB183346}" destId="{6C51ADDC-2547-4C74-8289-E407A2B22172}" srcOrd="0" destOrd="0" parTransId="{5B92EA48-6005-49A7-B8FE-BD44B0A9EE66}" sibTransId="{C2654FC2-C38B-4D57-97F0-79B4328FA0BD}"/>
    <dgm:cxn modelId="{131BC645-F1F1-4BAF-9DD4-FE6FAED91E39}" type="presOf" srcId="{C693C00E-CC54-4226-B849-9BC4BB183346}" destId="{AF435A29-5954-4536-B679-4AF577CF3748}" srcOrd="0" destOrd="0" presId="urn:microsoft.com/office/officeart/2008/layout/CircularPictureCallout"/>
    <dgm:cxn modelId="{0A0374B9-5D7A-411D-8FD1-2EE86A14E394}" type="presOf" srcId="{C2654FC2-C38B-4D57-97F0-79B4328FA0BD}" destId="{05642E1A-7AF4-41C8-856D-3DC6C7A42863}" srcOrd="0" destOrd="0" presId="urn:microsoft.com/office/officeart/2008/layout/CircularPictureCallout"/>
    <dgm:cxn modelId="{88747C9D-ED77-4A11-B04C-CD0A3823EBC2}" type="presParOf" srcId="{AF435A29-5954-4536-B679-4AF577CF3748}" destId="{854E0042-6908-4D11-8C60-F0A581C15ADD}" srcOrd="0" destOrd="0" presId="urn:microsoft.com/office/officeart/2008/layout/CircularPictureCallout"/>
    <dgm:cxn modelId="{500D4AD3-2E3B-4EBB-B8E9-AC1031B8FBE0}" type="presParOf" srcId="{854E0042-6908-4D11-8C60-F0A581C15ADD}" destId="{CF84B3AD-FE9C-4495-92D6-C0F8220AB69E}" srcOrd="0" destOrd="0" presId="urn:microsoft.com/office/officeart/2008/layout/CircularPictureCallout"/>
    <dgm:cxn modelId="{3FB94A09-D56D-4160-A060-5FCBF55FC187}" type="presParOf" srcId="{CF84B3AD-FE9C-4495-92D6-C0F8220AB69E}" destId="{05642E1A-7AF4-41C8-856D-3DC6C7A42863}" srcOrd="0" destOrd="0" presId="urn:microsoft.com/office/officeart/2008/layout/CircularPictureCallout"/>
    <dgm:cxn modelId="{257630D0-8B2E-4322-B0EE-7400F9E8A405}" type="presParOf" srcId="{854E0042-6908-4D11-8C60-F0A581C15ADD}" destId="{6B620D2F-44DE-412C-8EC1-0F69CCAB9947}"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599E4E-B533-42F4-AC14-0171828836D3}"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87731307-31EF-45D7-A144-D7CDF1D0047E}">
      <dgm:prSet phldrT="[Text]"/>
      <dgm:spPr/>
      <dgm:t>
        <a:bodyPr/>
        <a:lstStyle/>
        <a:p>
          <a:endParaRPr lang="en-US" dirty="0"/>
        </a:p>
      </dgm:t>
    </dgm:pt>
    <dgm:pt modelId="{83BCE4CF-523C-464F-8BBD-24287BE5010D}" type="sibTrans" cxnId="{C8422C32-D540-4FB9-B970-1924E8AB1E50}">
      <dgm:prSet/>
      <dgm:spPr>
        <a:blipFill>
          <a:blip xmlns:r="http://schemas.openxmlformats.org/officeDocument/2006/relationships" r:embed="rId1"/>
          <a:srcRect/>
          <a:stretch>
            <a:fillRect/>
          </a:stretch>
        </a:blipFill>
      </dgm:spPr>
      <dgm:t>
        <a:bodyPr/>
        <a:lstStyle/>
        <a:p>
          <a:endParaRPr lang="en-US"/>
        </a:p>
      </dgm:t>
    </dgm:pt>
    <dgm:pt modelId="{0A1CBC7F-821B-42BE-8670-B8ABADB3487F}" type="parTrans" cxnId="{C8422C32-D540-4FB9-B970-1924E8AB1E50}">
      <dgm:prSet/>
      <dgm:spPr/>
      <dgm:t>
        <a:bodyPr/>
        <a:lstStyle/>
        <a:p>
          <a:endParaRPr lang="en-US"/>
        </a:p>
      </dgm:t>
    </dgm:pt>
    <dgm:pt modelId="{EDB5CC35-EAB4-4817-81D5-489B6AA4BBE3}" type="pres">
      <dgm:prSet presAssocID="{1D599E4E-B533-42F4-AC14-0171828836D3}" presName="Name0" presStyleCnt="0">
        <dgm:presLayoutVars>
          <dgm:chMax val="7"/>
          <dgm:chPref val="7"/>
          <dgm:dir/>
        </dgm:presLayoutVars>
      </dgm:prSet>
      <dgm:spPr/>
    </dgm:pt>
    <dgm:pt modelId="{42BEDB2A-A784-4536-B346-6D13A04090A6}" type="pres">
      <dgm:prSet presAssocID="{1D599E4E-B533-42F4-AC14-0171828836D3}" presName="Name1" presStyleCnt="0"/>
      <dgm:spPr/>
    </dgm:pt>
    <dgm:pt modelId="{CCCD74DD-B7FE-470E-9486-188AE30762E4}" type="pres">
      <dgm:prSet presAssocID="{83BCE4CF-523C-464F-8BBD-24287BE5010D}" presName="picture_1" presStyleCnt="0"/>
      <dgm:spPr/>
    </dgm:pt>
    <dgm:pt modelId="{E39E781E-9CC6-492B-A0E5-7259597EFF52}" type="pres">
      <dgm:prSet presAssocID="{83BCE4CF-523C-464F-8BBD-24287BE5010D}" presName="pictureRepeatNode" presStyleLbl="alignImgPlace1" presStyleIdx="0" presStyleCnt="1" custScaleX="189041" custScaleY="197631" custLinFactNeighborX="10640" custLinFactNeighborY="28910"/>
      <dgm:spPr/>
    </dgm:pt>
    <dgm:pt modelId="{04DEFF59-552D-416B-8CC7-F19EFC049042}" type="pres">
      <dgm:prSet presAssocID="{87731307-31EF-45D7-A144-D7CDF1D0047E}" presName="text_1" presStyleLbl="node1" presStyleIdx="0" presStyleCnt="0" custFlipVert="1" custScaleX="312500" custScaleY="446980" custLinFactNeighborX="22813" custLinFactNeighborY="67019">
        <dgm:presLayoutVars>
          <dgm:bulletEnabled val="1"/>
        </dgm:presLayoutVars>
      </dgm:prSet>
      <dgm:spPr/>
    </dgm:pt>
  </dgm:ptLst>
  <dgm:cxnLst>
    <dgm:cxn modelId="{080C9A0D-2EEA-4DDE-B4D1-75A994EF9609}" type="presOf" srcId="{1D599E4E-B533-42F4-AC14-0171828836D3}" destId="{EDB5CC35-EAB4-4817-81D5-489B6AA4BBE3}" srcOrd="0" destOrd="0" presId="urn:microsoft.com/office/officeart/2008/layout/CircularPictureCallout"/>
    <dgm:cxn modelId="{C8422C32-D540-4FB9-B970-1924E8AB1E50}" srcId="{1D599E4E-B533-42F4-AC14-0171828836D3}" destId="{87731307-31EF-45D7-A144-D7CDF1D0047E}" srcOrd="0" destOrd="0" parTransId="{0A1CBC7F-821B-42BE-8670-B8ABADB3487F}" sibTransId="{83BCE4CF-523C-464F-8BBD-24287BE5010D}"/>
    <dgm:cxn modelId="{E0BE3C86-E739-47D4-B751-276B3DB472D6}" type="presOf" srcId="{83BCE4CF-523C-464F-8BBD-24287BE5010D}" destId="{E39E781E-9CC6-492B-A0E5-7259597EFF52}" srcOrd="0" destOrd="0" presId="urn:microsoft.com/office/officeart/2008/layout/CircularPictureCallout"/>
    <dgm:cxn modelId="{14A69598-14FF-4CF4-A701-4E7BFED29394}" type="presOf" srcId="{87731307-31EF-45D7-A144-D7CDF1D0047E}" destId="{04DEFF59-552D-416B-8CC7-F19EFC049042}" srcOrd="0" destOrd="0" presId="urn:microsoft.com/office/officeart/2008/layout/CircularPictureCallout"/>
    <dgm:cxn modelId="{A99C22C0-6A0A-4B3E-BF3B-FA2BC56F3B4D}" type="presParOf" srcId="{EDB5CC35-EAB4-4817-81D5-489B6AA4BBE3}" destId="{42BEDB2A-A784-4536-B346-6D13A04090A6}" srcOrd="0" destOrd="0" presId="urn:microsoft.com/office/officeart/2008/layout/CircularPictureCallout"/>
    <dgm:cxn modelId="{6F6623FA-813F-433F-A0CF-772E1F47FAF7}" type="presParOf" srcId="{42BEDB2A-A784-4536-B346-6D13A04090A6}" destId="{CCCD74DD-B7FE-470E-9486-188AE30762E4}" srcOrd="0" destOrd="0" presId="urn:microsoft.com/office/officeart/2008/layout/CircularPictureCallout"/>
    <dgm:cxn modelId="{D376584C-A00B-4B97-ACDA-DC31B4772BA6}" type="presParOf" srcId="{CCCD74DD-B7FE-470E-9486-188AE30762E4}" destId="{E39E781E-9CC6-492B-A0E5-7259597EFF52}" srcOrd="0" destOrd="0" presId="urn:microsoft.com/office/officeart/2008/layout/CircularPictureCallout"/>
    <dgm:cxn modelId="{13B6D305-0BDE-486E-9017-90845BF93101}" type="presParOf" srcId="{42BEDB2A-A784-4536-B346-6D13A04090A6}" destId="{04DEFF59-552D-416B-8CC7-F19EFC049042}"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C78A04-057C-46EF-9CC9-E58EFC954690}"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7E2A20B-3768-4E65-9374-C6D0CC339E57}">
      <dgm:prSet phldrT="[Text]"/>
      <dgm:spPr/>
      <dgm:t>
        <a:bodyPr/>
        <a:lstStyle/>
        <a:p>
          <a:endParaRPr lang="en-US" dirty="0"/>
        </a:p>
      </dgm:t>
    </dgm:pt>
    <dgm:pt modelId="{2FC7A868-15A8-4A52-9818-5D4C438B7B47}" type="parTrans" cxnId="{AF66919F-AB44-4A43-8B3A-BA217D8966BD}">
      <dgm:prSet/>
      <dgm:spPr/>
      <dgm:t>
        <a:bodyPr/>
        <a:lstStyle/>
        <a:p>
          <a:endParaRPr lang="en-US"/>
        </a:p>
      </dgm:t>
    </dgm:pt>
    <dgm:pt modelId="{0C27CCE5-448C-4D72-9BE7-6CAE645CDBFC}" type="sibTrans" cxnId="{AF66919F-AB44-4A43-8B3A-BA217D8966BD}">
      <dgm:prSet/>
      <dgm:spPr>
        <a:blipFill>
          <a:blip xmlns:r="http://schemas.openxmlformats.org/officeDocument/2006/relationships" r:embed="rId1"/>
          <a:srcRect/>
          <a:stretch>
            <a:fillRect/>
          </a:stretch>
        </a:blipFill>
      </dgm:spPr>
      <dgm:t>
        <a:bodyPr/>
        <a:lstStyle/>
        <a:p>
          <a:endParaRPr lang="en-US"/>
        </a:p>
      </dgm:t>
    </dgm:pt>
    <dgm:pt modelId="{D569444C-03E2-4A1B-8D32-75E55DAFF7EC}" type="pres">
      <dgm:prSet presAssocID="{8EC78A04-057C-46EF-9CC9-E58EFC954690}" presName="Name0" presStyleCnt="0">
        <dgm:presLayoutVars>
          <dgm:chMax val="7"/>
          <dgm:chPref val="7"/>
          <dgm:dir/>
        </dgm:presLayoutVars>
      </dgm:prSet>
      <dgm:spPr/>
    </dgm:pt>
    <dgm:pt modelId="{BF1EF8B1-A74C-4D4C-BAAB-F380F3668CDE}" type="pres">
      <dgm:prSet presAssocID="{8EC78A04-057C-46EF-9CC9-E58EFC954690}" presName="Name1" presStyleCnt="0"/>
      <dgm:spPr/>
    </dgm:pt>
    <dgm:pt modelId="{CDA194B3-5C51-405A-988C-9994DFA7A8AD}" type="pres">
      <dgm:prSet presAssocID="{0C27CCE5-448C-4D72-9BE7-6CAE645CDBFC}" presName="picture_1" presStyleCnt="0"/>
      <dgm:spPr/>
    </dgm:pt>
    <dgm:pt modelId="{B63A738B-C68A-497E-9DC6-0B866E9838DF}" type="pres">
      <dgm:prSet presAssocID="{0C27CCE5-448C-4D72-9BE7-6CAE645CDBFC}" presName="pictureRepeatNode" presStyleLbl="alignImgPlace1" presStyleIdx="0" presStyleCnt="1" custScaleX="85545" custScaleY="83539" custLinFactNeighborX="-56176" custLinFactNeighborY="24710"/>
      <dgm:spPr/>
    </dgm:pt>
    <dgm:pt modelId="{B3FFDECA-03DD-4F70-BD1E-2EC98F848548}" type="pres">
      <dgm:prSet presAssocID="{57E2A20B-3768-4E65-9374-C6D0CC339E57}" presName="text_1" presStyleLbl="node1" presStyleIdx="0" presStyleCnt="0">
        <dgm:presLayoutVars>
          <dgm:bulletEnabled val="1"/>
        </dgm:presLayoutVars>
      </dgm:prSet>
      <dgm:spPr/>
    </dgm:pt>
  </dgm:ptLst>
  <dgm:cxnLst>
    <dgm:cxn modelId="{2632C388-7B24-493D-8CCC-946CA70CA0A2}" type="presOf" srcId="{0C27CCE5-448C-4D72-9BE7-6CAE645CDBFC}" destId="{B63A738B-C68A-497E-9DC6-0B866E9838DF}" srcOrd="0" destOrd="0" presId="urn:microsoft.com/office/officeart/2008/layout/CircularPictureCallout"/>
    <dgm:cxn modelId="{AF66919F-AB44-4A43-8B3A-BA217D8966BD}" srcId="{8EC78A04-057C-46EF-9CC9-E58EFC954690}" destId="{57E2A20B-3768-4E65-9374-C6D0CC339E57}" srcOrd="0" destOrd="0" parTransId="{2FC7A868-15A8-4A52-9818-5D4C438B7B47}" sibTransId="{0C27CCE5-448C-4D72-9BE7-6CAE645CDBFC}"/>
    <dgm:cxn modelId="{405723B0-72AA-4561-9773-F9D745F80BBE}" type="presOf" srcId="{57E2A20B-3768-4E65-9374-C6D0CC339E57}" destId="{B3FFDECA-03DD-4F70-BD1E-2EC98F848548}" srcOrd="0" destOrd="0" presId="urn:microsoft.com/office/officeart/2008/layout/CircularPictureCallout"/>
    <dgm:cxn modelId="{2EFAD0F5-9133-4BF6-82A4-5D1052686CFA}" type="presOf" srcId="{8EC78A04-057C-46EF-9CC9-E58EFC954690}" destId="{D569444C-03E2-4A1B-8D32-75E55DAFF7EC}" srcOrd="0" destOrd="0" presId="urn:microsoft.com/office/officeart/2008/layout/CircularPictureCallout"/>
    <dgm:cxn modelId="{2AA666D6-F521-45EA-BE53-C819887F50BC}" type="presParOf" srcId="{D569444C-03E2-4A1B-8D32-75E55DAFF7EC}" destId="{BF1EF8B1-A74C-4D4C-BAAB-F380F3668CDE}" srcOrd="0" destOrd="0" presId="urn:microsoft.com/office/officeart/2008/layout/CircularPictureCallout"/>
    <dgm:cxn modelId="{9ACFA271-C1D8-486A-9FFB-F3D9B0C40315}" type="presParOf" srcId="{BF1EF8B1-A74C-4D4C-BAAB-F380F3668CDE}" destId="{CDA194B3-5C51-405A-988C-9994DFA7A8AD}" srcOrd="0" destOrd="0" presId="urn:microsoft.com/office/officeart/2008/layout/CircularPictureCallout"/>
    <dgm:cxn modelId="{E2B69CF0-6B07-4B68-A399-B898F2C3DC4B}" type="presParOf" srcId="{CDA194B3-5C51-405A-988C-9994DFA7A8AD}" destId="{B63A738B-C68A-497E-9DC6-0B866E9838DF}" srcOrd="0" destOrd="0" presId="urn:microsoft.com/office/officeart/2008/layout/CircularPictureCallout"/>
    <dgm:cxn modelId="{4BE0C6CF-7163-4611-9A51-715431F97335}" type="presParOf" srcId="{BF1EF8B1-A74C-4D4C-BAAB-F380F3668CDE}" destId="{B3FFDECA-03DD-4F70-BD1E-2EC98F848548}"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42E1A-7AF4-41C8-856D-3DC6C7A42863}">
      <dsp:nvSpPr>
        <dsp:cNvPr id="0" name=""/>
        <dsp:cNvSpPr/>
      </dsp:nvSpPr>
      <dsp:spPr>
        <a:xfrm>
          <a:off x="198477" y="104656"/>
          <a:ext cx="1716867" cy="1845703"/>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620D2F-44DE-412C-8EC1-0F69CCAB9947}">
      <dsp:nvSpPr>
        <dsp:cNvPr id="0" name=""/>
        <dsp:cNvSpPr/>
      </dsp:nvSpPr>
      <dsp:spPr>
        <a:xfrm>
          <a:off x="651217" y="1119167"/>
          <a:ext cx="612910" cy="31603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022350">
            <a:lnSpc>
              <a:spcPct val="90000"/>
            </a:lnSpc>
            <a:spcBef>
              <a:spcPct val="0"/>
            </a:spcBef>
            <a:spcAft>
              <a:spcPct val="35000"/>
            </a:spcAft>
            <a:buNone/>
          </a:pPr>
          <a:endParaRPr lang="en-US" sz="2300" kern="1200" dirty="0"/>
        </a:p>
      </dsp:txBody>
      <dsp:txXfrm>
        <a:off x="651217" y="1119167"/>
        <a:ext cx="612910" cy="316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781E-9CC6-492B-A0E5-7259597EFF52}">
      <dsp:nvSpPr>
        <dsp:cNvPr id="0" name=""/>
        <dsp:cNvSpPr/>
      </dsp:nvSpPr>
      <dsp:spPr>
        <a:xfrm>
          <a:off x="100947" y="-8597"/>
          <a:ext cx="1741323" cy="1820449"/>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4DEFF59-552D-416B-8CC7-F19EFC049042}">
      <dsp:nvSpPr>
        <dsp:cNvPr id="0" name=""/>
        <dsp:cNvSpPr/>
      </dsp:nvSpPr>
      <dsp:spPr>
        <a:xfrm flipV="1">
          <a:off x="0" y="444548"/>
          <a:ext cx="1842271" cy="135870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44800">
            <a:lnSpc>
              <a:spcPct val="90000"/>
            </a:lnSpc>
            <a:spcBef>
              <a:spcPct val="0"/>
            </a:spcBef>
            <a:spcAft>
              <a:spcPct val="35000"/>
            </a:spcAft>
            <a:buNone/>
          </a:pPr>
          <a:endParaRPr lang="en-US" sz="6400" kern="1200" dirty="0"/>
        </a:p>
      </dsp:txBody>
      <dsp:txXfrm rot="10800000">
        <a:off x="0" y="444548"/>
        <a:ext cx="1842271" cy="13587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A738B-C68A-497E-9DC6-0B866E9838DF}">
      <dsp:nvSpPr>
        <dsp:cNvPr id="0" name=""/>
        <dsp:cNvSpPr/>
      </dsp:nvSpPr>
      <dsp:spPr>
        <a:xfrm>
          <a:off x="21891" y="766786"/>
          <a:ext cx="1781009" cy="1739245"/>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FFDECA-03DD-4F70-BD1E-2EC98F848548}">
      <dsp:nvSpPr>
        <dsp:cNvPr id="0" name=""/>
        <dsp:cNvSpPr/>
      </dsp:nvSpPr>
      <dsp:spPr>
        <a:xfrm>
          <a:off x="1415730" y="1317556"/>
          <a:ext cx="1332452" cy="68704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266950">
            <a:lnSpc>
              <a:spcPct val="90000"/>
            </a:lnSpc>
            <a:spcBef>
              <a:spcPct val="0"/>
            </a:spcBef>
            <a:spcAft>
              <a:spcPct val="35000"/>
            </a:spcAft>
            <a:buNone/>
          </a:pPr>
          <a:endParaRPr lang="en-US" sz="5100" kern="1200" dirty="0"/>
        </a:p>
      </dsp:txBody>
      <dsp:txXfrm>
        <a:off x="1415730" y="1317556"/>
        <a:ext cx="1332452" cy="687045"/>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
        <p:cNvGrpSpPr/>
        <p:nvPr/>
      </p:nvGrpSpPr>
      <p:grpSpPr>
        <a:xfrm>
          <a:off x="0" y="0"/>
          <a:ext cx="0" cy="0"/>
          <a:chOff x="0" y="0"/>
          <a:chExt cx="0" cy="0"/>
        </a:xfrm>
      </p:grpSpPr>
      <p:sp>
        <p:nvSpPr>
          <p:cNvPr id="1155" name="Google Shape;1155;g2a31dd56cd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6" name="Google Shape;1156;g2a31dd56cda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1"/>
        <p:cNvGrpSpPr/>
        <p:nvPr/>
      </p:nvGrpSpPr>
      <p:grpSpPr>
        <a:xfrm>
          <a:off x="0" y="0"/>
          <a:ext cx="0" cy="0"/>
          <a:chOff x="0" y="0"/>
          <a:chExt cx="0" cy="0"/>
        </a:xfrm>
      </p:grpSpPr>
      <p:sp>
        <p:nvSpPr>
          <p:cNvPr id="2852" name="Google Shape;2852;g1e71a4a866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3" name="Google Shape;2853;g1e71a4a86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1">
          <a:extLst>
            <a:ext uri="{FF2B5EF4-FFF2-40B4-BE49-F238E27FC236}">
              <a16:creationId xmlns:a16="http://schemas.microsoft.com/office/drawing/2014/main" id="{23565B60-9A61-3658-EA16-589D212D9A71}"/>
            </a:ext>
          </a:extLst>
        </p:cNvPr>
        <p:cNvGrpSpPr/>
        <p:nvPr/>
      </p:nvGrpSpPr>
      <p:grpSpPr>
        <a:xfrm>
          <a:off x="0" y="0"/>
          <a:ext cx="0" cy="0"/>
          <a:chOff x="0" y="0"/>
          <a:chExt cx="0" cy="0"/>
        </a:xfrm>
      </p:grpSpPr>
      <p:sp>
        <p:nvSpPr>
          <p:cNvPr id="2852" name="Google Shape;2852;g1e71a4a866a_0_50:notes">
            <a:extLst>
              <a:ext uri="{FF2B5EF4-FFF2-40B4-BE49-F238E27FC236}">
                <a16:creationId xmlns:a16="http://schemas.microsoft.com/office/drawing/2014/main" id="{FB79F602-678E-205F-CB2F-D837870468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3" name="Google Shape;2853;g1e71a4a866a_0_50:notes">
            <a:extLst>
              <a:ext uri="{FF2B5EF4-FFF2-40B4-BE49-F238E27FC236}">
                <a16:creationId xmlns:a16="http://schemas.microsoft.com/office/drawing/2014/main" id="{C86C931D-60AD-F09D-A981-FBFD02041A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6117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1">
          <a:extLst>
            <a:ext uri="{FF2B5EF4-FFF2-40B4-BE49-F238E27FC236}">
              <a16:creationId xmlns:a16="http://schemas.microsoft.com/office/drawing/2014/main" id="{CCD2AA0D-F9AA-8036-1F89-F1F61A2806CE}"/>
            </a:ext>
          </a:extLst>
        </p:cNvPr>
        <p:cNvGrpSpPr/>
        <p:nvPr/>
      </p:nvGrpSpPr>
      <p:grpSpPr>
        <a:xfrm>
          <a:off x="0" y="0"/>
          <a:ext cx="0" cy="0"/>
          <a:chOff x="0" y="0"/>
          <a:chExt cx="0" cy="0"/>
        </a:xfrm>
      </p:grpSpPr>
      <p:sp>
        <p:nvSpPr>
          <p:cNvPr id="2852" name="Google Shape;2852;g1e71a4a866a_0_50:notes">
            <a:extLst>
              <a:ext uri="{FF2B5EF4-FFF2-40B4-BE49-F238E27FC236}">
                <a16:creationId xmlns:a16="http://schemas.microsoft.com/office/drawing/2014/main" id="{AB80BA00-B735-118E-CEB5-E5D88A6082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3" name="Google Shape;2853;g1e71a4a866a_0_50:notes">
            <a:extLst>
              <a:ext uri="{FF2B5EF4-FFF2-40B4-BE49-F238E27FC236}">
                <a16:creationId xmlns:a16="http://schemas.microsoft.com/office/drawing/2014/main" id="{7519B847-DB88-983C-3A30-B0C332BDC9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957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1">
          <a:extLst>
            <a:ext uri="{FF2B5EF4-FFF2-40B4-BE49-F238E27FC236}">
              <a16:creationId xmlns:a16="http://schemas.microsoft.com/office/drawing/2014/main" id="{B8D25503-919F-D22B-5C2D-C7FDEB1FDE98}"/>
            </a:ext>
          </a:extLst>
        </p:cNvPr>
        <p:cNvGrpSpPr/>
        <p:nvPr/>
      </p:nvGrpSpPr>
      <p:grpSpPr>
        <a:xfrm>
          <a:off x="0" y="0"/>
          <a:ext cx="0" cy="0"/>
          <a:chOff x="0" y="0"/>
          <a:chExt cx="0" cy="0"/>
        </a:xfrm>
      </p:grpSpPr>
      <p:sp>
        <p:nvSpPr>
          <p:cNvPr id="2852" name="Google Shape;2852;g1e71a4a866a_0_50:notes">
            <a:extLst>
              <a:ext uri="{FF2B5EF4-FFF2-40B4-BE49-F238E27FC236}">
                <a16:creationId xmlns:a16="http://schemas.microsoft.com/office/drawing/2014/main" id="{55E5368B-9718-C516-D2D7-0022C677D9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3" name="Google Shape;2853;g1e71a4a866a_0_50:notes">
            <a:extLst>
              <a:ext uri="{FF2B5EF4-FFF2-40B4-BE49-F238E27FC236}">
                <a16:creationId xmlns:a16="http://schemas.microsoft.com/office/drawing/2014/main" id="{F85F6896-0DC0-0916-56C1-EEDF7B476E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177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a:extLst>
            <a:ext uri="{FF2B5EF4-FFF2-40B4-BE49-F238E27FC236}">
              <a16:creationId xmlns:a16="http://schemas.microsoft.com/office/drawing/2014/main" id="{6CB93895-8EDB-2DAA-0A68-78B82193853A}"/>
            </a:ext>
          </a:extLst>
        </p:cNvPr>
        <p:cNvGrpSpPr/>
        <p:nvPr/>
      </p:nvGrpSpPr>
      <p:grpSpPr>
        <a:xfrm>
          <a:off x="0" y="0"/>
          <a:ext cx="0" cy="0"/>
          <a:chOff x="0" y="0"/>
          <a:chExt cx="0" cy="0"/>
        </a:xfrm>
      </p:grpSpPr>
      <p:sp>
        <p:nvSpPr>
          <p:cNvPr id="2547" name="Google Shape;2547;g54dda1946d_0_3:notes">
            <a:extLst>
              <a:ext uri="{FF2B5EF4-FFF2-40B4-BE49-F238E27FC236}">
                <a16:creationId xmlns:a16="http://schemas.microsoft.com/office/drawing/2014/main" id="{47CC8003-4068-D044-F98C-7BEF5FD09F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54dda1946d_0_3:notes">
            <a:extLst>
              <a:ext uri="{FF2B5EF4-FFF2-40B4-BE49-F238E27FC236}">
                <a16:creationId xmlns:a16="http://schemas.microsoft.com/office/drawing/2014/main" id="{6BD1B4CD-3FAB-468A-403E-1F4BE41E2F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514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8920402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956394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878103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207"/>
        <p:cNvGrpSpPr/>
        <p:nvPr/>
      </p:nvGrpSpPr>
      <p:grpSpPr>
        <a:xfrm>
          <a:off x="0" y="0"/>
          <a:ext cx="0" cy="0"/>
          <a:chOff x="0" y="0"/>
          <a:chExt cx="0" cy="0"/>
        </a:xfrm>
      </p:grpSpPr>
      <p:sp>
        <p:nvSpPr>
          <p:cNvPr id="209" name="Google Shape;20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10" name="Google Shape;210;p13"/>
          <p:cNvSpPr txBox="1">
            <a:spLocks noGrp="1"/>
          </p:cNvSpPr>
          <p:nvPr>
            <p:ph type="subTitle" idx="1"/>
          </p:nvPr>
        </p:nvSpPr>
        <p:spPr>
          <a:xfrm>
            <a:off x="719976" y="214650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13"/>
          <p:cNvSpPr txBox="1">
            <a:spLocks noGrp="1"/>
          </p:cNvSpPr>
          <p:nvPr>
            <p:ph type="subTitle" idx="2"/>
          </p:nvPr>
        </p:nvSpPr>
        <p:spPr>
          <a:xfrm>
            <a:off x="3419247" y="214650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3"/>
          <p:cNvSpPr txBox="1">
            <a:spLocks noGrp="1"/>
          </p:cNvSpPr>
          <p:nvPr>
            <p:ph type="subTitle" idx="3"/>
          </p:nvPr>
        </p:nvSpPr>
        <p:spPr>
          <a:xfrm>
            <a:off x="719976" y="3740727"/>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13"/>
          <p:cNvSpPr txBox="1">
            <a:spLocks noGrp="1"/>
          </p:cNvSpPr>
          <p:nvPr>
            <p:ph type="subTitle" idx="4"/>
          </p:nvPr>
        </p:nvSpPr>
        <p:spPr>
          <a:xfrm>
            <a:off x="3419247" y="3740727"/>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3"/>
          <p:cNvSpPr txBox="1">
            <a:spLocks noGrp="1"/>
          </p:cNvSpPr>
          <p:nvPr>
            <p:ph type="subTitle" idx="5"/>
          </p:nvPr>
        </p:nvSpPr>
        <p:spPr>
          <a:xfrm>
            <a:off x="6118524" y="214650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3"/>
          <p:cNvSpPr txBox="1">
            <a:spLocks noGrp="1"/>
          </p:cNvSpPr>
          <p:nvPr>
            <p:ph type="subTitle" idx="6"/>
          </p:nvPr>
        </p:nvSpPr>
        <p:spPr>
          <a:xfrm>
            <a:off x="6118524" y="3740727"/>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13"/>
          <p:cNvSpPr txBox="1">
            <a:spLocks noGrp="1"/>
          </p:cNvSpPr>
          <p:nvPr>
            <p:ph type="title" idx="7" hasCustomPrompt="1"/>
          </p:nvPr>
        </p:nvSpPr>
        <p:spPr>
          <a:xfrm>
            <a:off x="1532675" y="1341175"/>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 name="Google Shape;217;p13"/>
          <p:cNvSpPr txBox="1">
            <a:spLocks noGrp="1"/>
          </p:cNvSpPr>
          <p:nvPr>
            <p:ph type="title" idx="8" hasCustomPrompt="1"/>
          </p:nvPr>
        </p:nvSpPr>
        <p:spPr>
          <a:xfrm>
            <a:off x="1532675" y="2934803"/>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 name="Google Shape;218;p13"/>
          <p:cNvSpPr txBox="1">
            <a:spLocks noGrp="1"/>
          </p:cNvSpPr>
          <p:nvPr>
            <p:ph type="title" idx="9" hasCustomPrompt="1"/>
          </p:nvPr>
        </p:nvSpPr>
        <p:spPr>
          <a:xfrm>
            <a:off x="4231950" y="1341175"/>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 name="Google Shape;219;p13"/>
          <p:cNvSpPr txBox="1">
            <a:spLocks noGrp="1"/>
          </p:cNvSpPr>
          <p:nvPr>
            <p:ph type="title" idx="13" hasCustomPrompt="1"/>
          </p:nvPr>
        </p:nvSpPr>
        <p:spPr>
          <a:xfrm>
            <a:off x="4231950" y="2934803"/>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title" idx="14" hasCustomPrompt="1"/>
          </p:nvPr>
        </p:nvSpPr>
        <p:spPr>
          <a:xfrm>
            <a:off x="6931162" y="1341175"/>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1" name="Google Shape;221;p13"/>
          <p:cNvSpPr txBox="1">
            <a:spLocks noGrp="1"/>
          </p:cNvSpPr>
          <p:nvPr>
            <p:ph type="title" idx="15" hasCustomPrompt="1"/>
          </p:nvPr>
        </p:nvSpPr>
        <p:spPr>
          <a:xfrm>
            <a:off x="6931162" y="2934803"/>
            <a:ext cx="680100" cy="447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2" name="Google Shape;222;p13"/>
          <p:cNvSpPr txBox="1">
            <a:spLocks noGrp="1"/>
          </p:cNvSpPr>
          <p:nvPr>
            <p:ph type="subTitle" idx="16"/>
          </p:nvPr>
        </p:nvSpPr>
        <p:spPr>
          <a:xfrm>
            <a:off x="719976" y="181454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3" name="Google Shape;223;p13"/>
          <p:cNvSpPr txBox="1">
            <a:spLocks noGrp="1"/>
          </p:cNvSpPr>
          <p:nvPr>
            <p:ph type="subTitle" idx="17"/>
          </p:nvPr>
        </p:nvSpPr>
        <p:spPr>
          <a:xfrm>
            <a:off x="3419247" y="181454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4" name="Google Shape;224;p13"/>
          <p:cNvSpPr txBox="1">
            <a:spLocks noGrp="1"/>
          </p:cNvSpPr>
          <p:nvPr>
            <p:ph type="subTitle" idx="18"/>
          </p:nvPr>
        </p:nvSpPr>
        <p:spPr>
          <a:xfrm>
            <a:off x="6118524" y="181454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5" name="Google Shape;225;p13"/>
          <p:cNvSpPr txBox="1">
            <a:spLocks noGrp="1"/>
          </p:cNvSpPr>
          <p:nvPr>
            <p:ph type="subTitle" idx="19"/>
          </p:nvPr>
        </p:nvSpPr>
        <p:spPr>
          <a:xfrm>
            <a:off x="719976" y="340825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6" name="Google Shape;226;p13"/>
          <p:cNvSpPr txBox="1">
            <a:spLocks noGrp="1"/>
          </p:cNvSpPr>
          <p:nvPr>
            <p:ph type="subTitle" idx="20"/>
          </p:nvPr>
        </p:nvSpPr>
        <p:spPr>
          <a:xfrm>
            <a:off x="3419247" y="340825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7" name="Google Shape;227;p13"/>
          <p:cNvSpPr txBox="1">
            <a:spLocks noGrp="1"/>
          </p:cNvSpPr>
          <p:nvPr>
            <p:ph type="subTitle" idx="21"/>
          </p:nvPr>
        </p:nvSpPr>
        <p:spPr>
          <a:xfrm>
            <a:off x="6118524" y="340825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976695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1"/>
        </a:solidFill>
        <a:effectLst/>
      </p:bgPr>
    </p:bg>
    <p:spTree>
      <p:nvGrpSpPr>
        <p:cNvPr id="1" name="Shape 646"/>
        <p:cNvGrpSpPr/>
        <p:nvPr/>
      </p:nvGrpSpPr>
      <p:grpSpPr>
        <a:xfrm>
          <a:off x="0" y="0"/>
          <a:ext cx="0" cy="0"/>
          <a:chOff x="0" y="0"/>
          <a:chExt cx="0" cy="0"/>
        </a:xfrm>
      </p:grpSpPr>
      <p:sp>
        <p:nvSpPr>
          <p:cNvPr id="648" name="Google Shape;648;p20"/>
          <p:cNvSpPr txBox="1">
            <a:spLocks noGrp="1"/>
          </p:cNvSpPr>
          <p:nvPr>
            <p:ph type="title"/>
          </p:nvPr>
        </p:nvSpPr>
        <p:spPr>
          <a:xfrm>
            <a:off x="4799600" y="1835650"/>
            <a:ext cx="3631500" cy="608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649" name="Google Shape;649;p20"/>
          <p:cNvSpPr txBox="1">
            <a:spLocks noGrp="1"/>
          </p:cNvSpPr>
          <p:nvPr>
            <p:ph type="subTitle" idx="1"/>
          </p:nvPr>
        </p:nvSpPr>
        <p:spPr>
          <a:xfrm>
            <a:off x="4799600" y="2368250"/>
            <a:ext cx="3631500" cy="86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63469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2995899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8322059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4/10/2025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4846914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25524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979722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221974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4/10/2025</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1102238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4/10/2025</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5500626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1160EA64-D806-43AC-9DF2-F8C432F32B4C}" type="datetimeFigureOut">
              <a:rPr lang="en-US" dirty="0"/>
              <a:t>4/10/2025</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78223130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711" r:id="rId13"/>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p36"/>
          <p:cNvSpPr txBox="1">
            <a:spLocks noGrp="1"/>
          </p:cNvSpPr>
          <p:nvPr>
            <p:ph type="ctrTitle"/>
          </p:nvPr>
        </p:nvSpPr>
        <p:spPr>
          <a:xfrm>
            <a:off x="1640794" y="2054352"/>
            <a:ext cx="5984336" cy="10189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latin typeface="Arial" panose="020B0604020202020204" pitchFamily="34" charset="0"/>
                <a:cs typeface="Arial" panose="020B0604020202020204" pitchFamily="34" charset="0"/>
              </a:rPr>
              <a:t> Gap</a:t>
            </a:r>
            <a:endParaRPr sz="4800" dirty="0">
              <a:latin typeface="Arial" panose="020B0604020202020204" pitchFamily="34" charset="0"/>
              <a:cs typeface="Arial" panose="020B0604020202020204" pitchFamily="34" charset="0"/>
            </a:endParaRPr>
          </a:p>
        </p:txBody>
      </p:sp>
      <p:sp>
        <p:nvSpPr>
          <p:cNvPr id="1159" name="Google Shape;1159;p36"/>
          <p:cNvSpPr txBox="1">
            <a:spLocks noGrp="1"/>
          </p:cNvSpPr>
          <p:nvPr>
            <p:ph type="subTitle" idx="1"/>
          </p:nvPr>
        </p:nvSpPr>
        <p:spPr>
          <a:xfrm>
            <a:off x="3042475" y="3200400"/>
            <a:ext cx="3459925" cy="43959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3">
                    <a:lumMod val="75000"/>
                  </a:schemeClr>
                </a:solidFill>
                <a:latin typeface="Arial" panose="020B0604020202020204" pitchFamily="34" charset="0"/>
                <a:cs typeface="Arial" panose="020B0604020202020204" pitchFamily="34" charset="0"/>
              </a:rPr>
              <a:t>Historical Console Application </a:t>
            </a:r>
            <a:endParaRPr b="1" dirty="0">
              <a:solidFill>
                <a:schemeClr val="accent3">
                  <a:lumMod val="75000"/>
                </a:schemeClr>
              </a:solidFill>
              <a:latin typeface="Arial" panose="020B0604020202020204" pitchFamily="34" charset="0"/>
              <a:cs typeface="Arial" panose="020B0604020202020204" pitchFamily="34" charset="0"/>
            </a:endParaRPr>
          </a:p>
        </p:txBody>
      </p:sp>
      <p:pic>
        <p:nvPicPr>
          <p:cNvPr id="3" name="Picture 2" descr="A two books with text on them&#10;&#10;AI-generated content may be incorrect.">
            <a:extLst>
              <a:ext uri="{FF2B5EF4-FFF2-40B4-BE49-F238E27FC236}">
                <a16:creationId xmlns:a16="http://schemas.microsoft.com/office/drawing/2014/main" id="{A0C52088-0BF0-9DE9-7A32-C3062FC9ECA5}"/>
              </a:ext>
            </a:extLst>
          </p:cNvPr>
          <p:cNvPicPr>
            <a:picLocks noChangeAspect="1"/>
          </p:cNvPicPr>
          <p:nvPr/>
        </p:nvPicPr>
        <p:blipFill>
          <a:blip r:embed="rId3"/>
          <a:stretch>
            <a:fillRect/>
          </a:stretch>
        </p:blipFill>
        <p:spPr>
          <a:xfrm>
            <a:off x="1005840" y="524757"/>
            <a:ext cx="3517392" cy="3517392"/>
          </a:xfrm>
          <a:prstGeom prst="rect">
            <a:avLst/>
          </a:prstGeom>
        </p:spPr>
      </p:pic>
      <p:grpSp>
        <p:nvGrpSpPr>
          <p:cNvPr id="1680" name="Google Shape;1160;p36">
            <a:extLst>
              <a:ext uri="{FF2B5EF4-FFF2-40B4-BE49-F238E27FC236}">
                <a16:creationId xmlns:a16="http://schemas.microsoft.com/office/drawing/2014/main" id="{1000C00C-C885-0117-48DC-152F939F5F89}"/>
              </a:ext>
            </a:extLst>
          </p:cNvPr>
          <p:cNvGrpSpPr/>
          <p:nvPr/>
        </p:nvGrpSpPr>
        <p:grpSpPr>
          <a:xfrm rot="21013244">
            <a:off x="-254968" y="3379208"/>
            <a:ext cx="1674807" cy="2078444"/>
            <a:chOff x="4327920" y="3383640"/>
            <a:chExt cx="1592640" cy="2284920"/>
          </a:xfrm>
          <a:solidFill>
            <a:schemeClr val="accent3">
              <a:lumMod val="50000"/>
            </a:schemeClr>
          </a:solidFill>
        </p:grpSpPr>
        <p:sp>
          <p:nvSpPr>
            <p:cNvPr id="1681" name="Google Shape;1161;p36">
              <a:extLst>
                <a:ext uri="{FF2B5EF4-FFF2-40B4-BE49-F238E27FC236}">
                  <a16:creationId xmlns:a16="http://schemas.microsoft.com/office/drawing/2014/main" id="{E570961A-5ED3-CE15-D29A-4BEEC94A991C}"/>
                </a:ext>
              </a:extLst>
            </p:cNvPr>
            <p:cNvSpPr/>
            <p:nvPr/>
          </p:nvSpPr>
          <p:spPr>
            <a:xfrm>
              <a:off x="4327920" y="3383640"/>
              <a:ext cx="1592640" cy="2284920"/>
            </a:xfrm>
            <a:custGeom>
              <a:avLst/>
              <a:gdLst/>
              <a:ahLst/>
              <a:cxnLst/>
              <a:rect l="l" t="t" r="r" b="b"/>
              <a:pathLst>
                <a:path w="4424" h="6347" extrusionOk="0">
                  <a:moveTo>
                    <a:pt x="4064" y="1759"/>
                  </a:moveTo>
                  <a:lnTo>
                    <a:pt x="4064" y="1759"/>
                  </a:lnTo>
                  <a:cubicBezTo>
                    <a:pt x="4074" y="1749"/>
                    <a:pt x="4091" y="1755"/>
                    <a:pt x="4101" y="1752"/>
                  </a:cubicBezTo>
                  <a:cubicBezTo>
                    <a:pt x="4111" y="1749"/>
                    <a:pt x="4118" y="1745"/>
                    <a:pt x="4128" y="1742"/>
                  </a:cubicBezTo>
                  <a:cubicBezTo>
                    <a:pt x="4138" y="1742"/>
                    <a:pt x="4148" y="1739"/>
                    <a:pt x="4154" y="1732"/>
                  </a:cubicBezTo>
                  <a:cubicBezTo>
                    <a:pt x="4195" y="1732"/>
                    <a:pt x="4235" y="1739"/>
                    <a:pt x="4275" y="1742"/>
                  </a:cubicBezTo>
                  <a:cubicBezTo>
                    <a:pt x="4286" y="1745"/>
                    <a:pt x="4299" y="1752"/>
                    <a:pt x="4309" y="1739"/>
                  </a:cubicBezTo>
                  <a:cubicBezTo>
                    <a:pt x="4363" y="1718"/>
                    <a:pt x="4383" y="1681"/>
                    <a:pt x="4400" y="1641"/>
                  </a:cubicBezTo>
                  <a:lnTo>
                    <a:pt x="4400" y="1641"/>
                  </a:lnTo>
                  <a:cubicBezTo>
                    <a:pt x="4423" y="1567"/>
                    <a:pt x="4440" y="1497"/>
                    <a:pt x="4400" y="1426"/>
                  </a:cubicBezTo>
                  <a:cubicBezTo>
                    <a:pt x="4403" y="1423"/>
                    <a:pt x="4400" y="1420"/>
                    <a:pt x="4400" y="1420"/>
                  </a:cubicBezTo>
                  <a:cubicBezTo>
                    <a:pt x="4400" y="1406"/>
                    <a:pt x="4396" y="1399"/>
                    <a:pt x="4386" y="1393"/>
                  </a:cubicBezTo>
                  <a:cubicBezTo>
                    <a:pt x="4383" y="1389"/>
                    <a:pt x="4383" y="1389"/>
                    <a:pt x="4383" y="1389"/>
                  </a:cubicBezTo>
                  <a:cubicBezTo>
                    <a:pt x="4383" y="1386"/>
                    <a:pt x="4383" y="1379"/>
                    <a:pt x="4373" y="1376"/>
                  </a:cubicBezTo>
                  <a:cubicBezTo>
                    <a:pt x="4376" y="1376"/>
                    <a:pt x="4376" y="1373"/>
                    <a:pt x="4369" y="1373"/>
                  </a:cubicBezTo>
                  <a:cubicBezTo>
                    <a:pt x="4373" y="1366"/>
                    <a:pt x="4369" y="1363"/>
                    <a:pt x="4363" y="1363"/>
                  </a:cubicBezTo>
                  <a:cubicBezTo>
                    <a:pt x="4363" y="1353"/>
                    <a:pt x="4359" y="1349"/>
                    <a:pt x="4349" y="1342"/>
                  </a:cubicBezTo>
                  <a:lnTo>
                    <a:pt x="4349" y="1342"/>
                  </a:lnTo>
                  <a:lnTo>
                    <a:pt x="4349" y="1342"/>
                  </a:lnTo>
                  <a:lnTo>
                    <a:pt x="4349" y="1342"/>
                  </a:lnTo>
                  <a:lnTo>
                    <a:pt x="4349" y="1342"/>
                  </a:lnTo>
                  <a:cubicBezTo>
                    <a:pt x="4339" y="1326"/>
                    <a:pt x="4329" y="1306"/>
                    <a:pt x="4296" y="1299"/>
                  </a:cubicBezTo>
                  <a:cubicBezTo>
                    <a:pt x="4265" y="1279"/>
                    <a:pt x="4229" y="1275"/>
                    <a:pt x="4192" y="1272"/>
                  </a:cubicBezTo>
                  <a:cubicBezTo>
                    <a:pt x="4171" y="1265"/>
                    <a:pt x="4151" y="1259"/>
                    <a:pt x="4128" y="1262"/>
                  </a:cubicBezTo>
                  <a:cubicBezTo>
                    <a:pt x="4114" y="1252"/>
                    <a:pt x="4097" y="1252"/>
                    <a:pt x="4077" y="1252"/>
                  </a:cubicBezTo>
                  <a:cubicBezTo>
                    <a:pt x="4061" y="1242"/>
                    <a:pt x="4057" y="1228"/>
                    <a:pt x="4067" y="1215"/>
                  </a:cubicBezTo>
                  <a:cubicBezTo>
                    <a:pt x="4074" y="1198"/>
                    <a:pt x="4077" y="1181"/>
                    <a:pt x="4077" y="1161"/>
                  </a:cubicBezTo>
                  <a:cubicBezTo>
                    <a:pt x="4091" y="1141"/>
                    <a:pt x="4091" y="1117"/>
                    <a:pt x="4084" y="1094"/>
                  </a:cubicBezTo>
                  <a:cubicBezTo>
                    <a:pt x="4074" y="1054"/>
                    <a:pt x="4077" y="1014"/>
                    <a:pt x="4081" y="973"/>
                  </a:cubicBezTo>
                  <a:cubicBezTo>
                    <a:pt x="4091" y="886"/>
                    <a:pt x="4101" y="799"/>
                    <a:pt x="4104" y="711"/>
                  </a:cubicBezTo>
                  <a:lnTo>
                    <a:pt x="4104" y="711"/>
                  </a:lnTo>
                  <a:lnTo>
                    <a:pt x="4104" y="711"/>
                  </a:lnTo>
                  <a:cubicBezTo>
                    <a:pt x="4107" y="711"/>
                    <a:pt x="4111" y="711"/>
                    <a:pt x="4114" y="708"/>
                  </a:cubicBezTo>
                  <a:cubicBezTo>
                    <a:pt x="4111" y="654"/>
                    <a:pt x="4121" y="597"/>
                    <a:pt x="4091" y="544"/>
                  </a:cubicBezTo>
                  <a:cubicBezTo>
                    <a:pt x="4094" y="520"/>
                    <a:pt x="4074" y="507"/>
                    <a:pt x="4064" y="490"/>
                  </a:cubicBezTo>
                  <a:lnTo>
                    <a:pt x="4064" y="490"/>
                  </a:lnTo>
                  <a:lnTo>
                    <a:pt x="4064" y="490"/>
                  </a:lnTo>
                  <a:cubicBezTo>
                    <a:pt x="4044" y="463"/>
                    <a:pt x="4017" y="436"/>
                    <a:pt x="3987" y="416"/>
                  </a:cubicBezTo>
                  <a:lnTo>
                    <a:pt x="3987" y="416"/>
                  </a:lnTo>
                  <a:cubicBezTo>
                    <a:pt x="3977" y="396"/>
                    <a:pt x="3957" y="382"/>
                    <a:pt x="3936" y="369"/>
                  </a:cubicBezTo>
                  <a:cubicBezTo>
                    <a:pt x="3936" y="362"/>
                    <a:pt x="3933" y="356"/>
                    <a:pt x="3923" y="352"/>
                  </a:cubicBezTo>
                  <a:cubicBezTo>
                    <a:pt x="3920" y="352"/>
                    <a:pt x="3920" y="352"/>
                    <a:pt x="3920" y="352"/>
                  </a:cubicBezTo>
                  <a:lnTo>
                    <a:pt x="3920" y="352"/>
                  </a:lnTo>
                  <a:cubicBezTo>
                    <a:pt x="3923" y="352"/>
                    <a:pt x="3923" y="352"/>
                    <a:pt x="3923" y="352"/>
                  </a:cubicBezTo>
                  <a:cubicBezTo>
                    <a:pt x="3920" y="346"/>
                    <a:pt x="3916" y="342"/>
                    <a:pt x="3910" y="342"/>
                  </a:cubicBezTo>
                  <a:lnTo>
                    <a:pt x="3910" y="342"/>
                  </a:lnTo>
                  <a:lnTo>
                    <a:pt x="3910" y="342"/>
                  </a:lnTo>
                  <a:cubicBezTo>
                    <a:pt x="3910" y="335"/>
                    <a:pt x="3906" y="332"/>
                    <a:pt x="3900" y="332"/>
                  </a:cubicBezTo>
                  <a:cubicBezTo>
                    <a:pt x="3896" y="325"/>
                    <a:pt x="3893" y="319"/>
                    <a:pt x="3883" y="315"/>
                  </a:cubicBezTo>
                  <a:cubicBezTo>
                    <a:pt x="3879" y="315"/>
                    <a:pt x="3879" y="315"/>
                    <a:pt x="3879" y="315"/>
                  </a:cubicBezTo>
                  <a:cubicBezTo>
                    <a:pt x="3876" y="305"/>
                    <a:pt x="3869" y="299"/>
                    <a:pt x="3856" y="295"/>
                  </a:cubicBezTo>
                  <a:lnTo>
                    <a:pt x="3856" y="295"/>
                  </a:lnTo>
                  <a:cubicBezTo>
                    <a:pt x="3856" y="292"/>
                    <a:pt x="3853" y="289"/>
                    <a:pt x="3846" y="285"/>
                  </a:cubicBezTo>
                  <a:cubicBezTo>
                    <a:pt x="3839" y="278"/>
                    <a:pt x="3829" y="278"/>
                    <a:pt x="3819" y="278"/>
                  </a:cubicBezTo>
                  <a:lnTo>
                    <a:pt x="3819" y="278"/>
                  </a:lnTo>
                  <a:lnTo>
                    <a:pt x="3819" y="278"/>
                  </a:lnTo>
                  <a:lnTo>
                    <a:pt x="3819" y="278"/>
                  </a:lnTo>
                  <a:lnTo>
                    <a:pt x="3819" y="278"/>
                  </a:lnTo>
                  <a:cubicBezTo>
                    <a:pt x="3802" y="268"/>
                    <a:pt x="3786" y="268"/>
                    <a:pt x="3765" y="268"/>
                  </a:cubicBezTo>
                  <a:cubicBezTo>
                    <a:pt x="3762" y="268"/>
                    <a:pt x="3758" y="265"/>
                    <a:pt x="3755" y="268"/>
                  </a:cubicBezTo>
                  <a:cubicBezTo>
                    <a:pt x="3732" y="255"/>
                    <a:pt x="3705" y="258"/>
                    <a:pt x="3678" y="258"/>
                  </a:cubicBezTo>
                  <a:cubicBezTo>
                    <a:pt x="3651" y="242"/>
                    <a:pt x="3618" y="245"/>
                    <a:pt x="3587" y="245"/>
                  </a:cubicBezTo>
                  <a:cubicBezTo>
                    <a:pt x="3530" y="238"/>
                    <a:pt x="3477" y="225"/>
                    <a:pt x="3419" y="221"/>
                  </a:cubicBezTo>
                  <a:cubicBezTo>
                    <a:pt x="3413" y="215"/>
                    <a:pt x="3403" y="215"/>
                    <a:pt x="3393" y="215"/>
                  </a:cubicBezTo>
                  <a:cubicBezTo>
                    <a:pt x="3383" y="208"/>
                    <a:pt x="3369" y="205"/>
                    <a:pt x="3356" y="205"/>
                  </a:cubicBezTo>
                  <a:cubicBezTo>
                    <a:pt x="3339" y="195"/>
                    <a:pt x="3322" y="195"/>
                    <a:pt x="3302" y="195"/>
                  </a:cubicBezTo>
                  <a:cubicBezTo>
                    <a:pt x="3255" y="164"/>
                    <a:pt x="3188" y="161"/>
                    <a:pt x="3131" y="141"/>
                  </a:cubicBezTo>
                  <a:cubicBezTo>
                    <a:pt x="3047" y="117"/>
                    <a:pt x="2960" y="94"/>
                    <a:pt x="2872" y="70"/>
                  </a:cubicBezTo>
                  <a:cubicBezTo>
                    <a:pt x="2852" y="64"/>
                    <a:pt x="2832" y="57"/>
                    <a:pt x="2812" y="57"/>
                  </a:cubicBezTo>
                  <a:cubicBezTo>
                    <a:pt x="2779" y="50"/>
                    <a:pt x="2748" y="33"/>
                    <a:pt x="2708" y="37"/>
                  </a:cubicBezTo>
                  <a:cubicBezTo>
                    <a:pt x="2698" y="30"/>
                    <a:pt x="2688" y="17"/>
                    <a:pt x="2668" y="30"/>
                  </a:cubicBezTo>
                  <a:cubicBezTo>
                    <a:pt x="2664" y="27"/>
                    <a:pt x="2661" y="27"/>
                    <a:pt x="2658" y="27"/>
                  </a:cubicBezTo>
                  <a:cubicBezTo>
                    <a:pt x="2634" y="3"/>
                    <a:pt x="2597" y="13"/>
                    <a:pt x="2567" y="10"/>
                  </a:cubicBezTo>
                  <a:lnTo>
                    <a:pt x="2567" y="10"/>
                  </a:lnTo>
                  <a:lnTo>
                    <a:pt x="2567" y="10"/>
                  </a:lnTo>
                  <a:cubicBezTo>
                    <a:pt x="2540" y="-7"/>
                    <a:pt x="2507" y="3"/>
                    <a:pt x="2476" y="3"/>
                  </a:cubicBezTo>
                  <a:cubicBezTo>
                    <a:pt x="2473" y="3"/>
                    <a:pt x="2466" y="3"/>
                    <a:pt x="2463" y="3"/>
                  </a:cubicBezTo>
                  <a:cubicBezTo>
                    <a:pt x="2416" y="3"/>
                    <a:pt x="2369" y="0"/>
                    <a:pt x="2322" y="10"/>
                  </a:cubicBezTo>
                  <a:cubicBezTo>
                    <a:pt x="2318" y="10"/>
                    <a:pt x="2312" y="10"/>
                    <a:pt x="2308" y="13"/>
                  </a:cubicBezTo>
                  <a:cubicBezTo>
                    <a:pt x="2288" y="10"/>
                    <a:pt x="2265" y="7"/>
                    <a:pt x="2245" y="13"/>
                  </a:cubicBezTo>
                  <a:cubicBezTo>
                    <a:pt x="2184" y="10"/>
                    <a:pt x="2124" y="7"/>
                    <a:pt x="2064" y="3"/>
                  </a:cubicBezTo>
                  <a:lnTo>
                    <a:pt x="2064" y="3"/>
                  </a:lnTo>
                  <a:cubicBezTo>
                    <a:pt x="2060" y="3"/>
                    <a:pt x="2054" y="3"/>
                    <a:pt x="2050" y="3"/>
                  </a:cubicBezTo>
                  <a:cubicBezTo>
                    <a:pt x="1940" y="3"/>
                    <a:pt x="1833" y="7"/>
                    <a:pt x="1722" y="13"/>
                  </a:cubicBezTo>
                  <a:cubicBezTo>
                    <a:pt x="1715" y="13"/>
                    <a:pt x="1709" y="17"/>
                    <a:pt x="1699" y="20"/>
                  </a:cubicBezTo>
                  <a:lnTo>
                    <a:pt x="1699" y="20"/>
                  </a:lnTo>
                  <a:cubicBezTo>
                    <a:pt x="1692" y="20"/>
                    <a:pt x="1685" y="20"/>
                    <a:pt x="1679" y="20"/>
                  </a:cubicBezTo>
                  <a:cubicBezTo>
                    <a:pt x="1672" y="13"/>
                    <a:pt x="1669" y="13"/>
                    <a:pt x="1662" y="20"/>
                  </a:cubicBezTo>
                  <a:lnTo>
                    <a:pt x="1662" y="20"/>
                  </a:lnTo>
                  <a:lnTo>
                    <a:pt x="1662" y="20"/>
                  </a:lnTo>
                  <a:cubicBezTo>
                    <a:pt x="1581" y="17"/>
                    <a:pt x="1501" y="7"/>
                    <a:pt x="1420" y="20"/>
                  </a:cubicBezTo>
                  <a:lnTo>
                    <a:pt x="1420" y="20"/>
                  </a:lnTo>
                  <a:lnTo>
                    <a:pt x="1420" y="20"/>
                  </a:lnTo>
                  <a:cubicBezTo>
                    <a:pt x="1390" y="10"/>
                    <a:pt x="1356" y="10"/>
                    <a:pt x="1326" y="20"/>
                  </a:cubicBezTo>
                  <a:cubicBezTo>
                    <a:pt x="1242" y="13"/>
                    <a:pt x="1155" y="10"/>
                    <a:pt x="1071" y="13"/>
                  </a:cubicBezTo>
                  <a:lnTo>
                    <a:pt x="1071" y="13"/>
                  </a:lnTo>
                  <a:lnTo>
                    <a:pt x="1071" y="13"/>
                  </a:lnTo>
                  <a:cubicBezTo>
                    <a:pt x="1041" y="20"/>
                    <a:pt x="1011" y="3"/>
                    <a:pt x="980" y="20"/>
                  </a:cubicBezTo>
                  <a:lnTo>
                    <a:pt x="980" y="20"/>
                  </a:lnTo>
                  <a:lnTo>
                    <a:pt x="980" y="20"/>
                  </a:lnTo>
                  <a:lnTo>
                    <a:pt x="980" y="20"/>
                  </a:lnTo>
                  <a:lnTo>
                    <a:pt x="980" y="20"/>
                  </a:lnTo>
                  <a:cubicBezTo>
                    <a:pt x="930" y="7"/>
                    <a:pt x="876" y="7"/>
                    <a:pt x="826" y="20"/>
                  </a:cubicBezTo>
                  <a:lnTo>
                    <a:pt x="826" y="20"/>
                  </a:lnTo>
                  <a:lnTo>
                    <a:pt x="826" y="20"/>
                  </a:lnTo>
                  <a:cubicBezTo>
                    <a:pt x="819" y="20"/>
                    <a:pt x="809" y="20"/>
                    <a:pt x="802" y="17"/>
                  </a:cubicBezTo>
                  <a:cubicBezTo>
                    <a:pt x="729" y="7"/>
                    <a:pt x="651" y="7"/>
                    <a:pt x="577" y="20"/>
                  </a:cubicBezTo>
                  <a:lnTo>
                    <a:pt x="577" y="20"/>
                  </a:lnTo>
                  <a:cubicBezTo>
                    <a:pt x="544" y="10"/>
                    <a:pt x="510" y="13"/>
                    <a:pt x="477" y="20"/>
                  </a:cubicBezTo>
                  <a:lnTo>
                    <a:pt x="477" y="20"/>
                  </a:lnTo>
                  <a:cubicBezTo>
                    <a:pt x="467" y="10"/>
                    <a:pt x="450" y="13"/>
                    <a:pt x="437" y="13"/>
                  </a:cubicBezTo>
                  <a:cubicBezTo>
                    <a:pt x="420" y="13"/>
                    <a:pt x="400" y="10"/>
                    <a:pt x="390" y="23"/>
                  </a:cubicBezTo>
                  <a:cubicBezTo>
                    <a:pt x="383" y="40"/>
                    <a:pt x="386" y="53"/>
                    <a:pt x="403" y="67"/>
                  </a:cubicBezTo>
                  <a:cubicBezTo>
                    <a:pt x="426" y="84"/>
                    <a:pt x="453" y="100"/>
                    <a:pt x="490" y="97"/>
                  </a:cubicBezTo>
                  <a:cubicBezTo>
                    <a:pt x="530" y="94"/>
                    <a:pt x="567" y="104"/>
                    <a:pt x="605" y="97"/>
                  </a:cubicBezTo>
                  <a:cubicBezTo>
                    <a:pt x="695" y="94"/>
                    <a:pt x="786" y="94"/>
                    <a:pt x="876" y="94"/>
                  </a:cubicBezTo>
                  <a:cubicBezTo>
                    <a:pt x="923" y="90"/>
                    <a:pt x="970" y="87"/>
                    <a:pt x="1017" y="87"/>
                  </a:cubicBezTo>
                  <a:cubicBezTo>
                    <a:pt x="1027" y="90"/>
                    <a:pt x="1037" y="87"/>
                    <a:pt x="1044" y="84"/>
                  </a:cubicBezTo>
                  <a:cubicBezTo>
                    <a:pt x="1081" y="87"/>
                    <a:pt x="1115" y="90"/>
                    <a:pt x="1151" y="87"/>
                  </a:cubicBezTo>
                  <a:cubicBezTo>
                    <a:pt x="1155" y="87"/>
                    <a:pt x="1158" y="87"/>
                    <a:pt x="1162" y="84"/>
                  </a:cubicBezTo>
                  <a:lnTo>
                    <a:pt x="1162" y="84"/>
                  </a:lnTo>
                  <a:lnTo>
                    <a:pt x="1162" y="80"/>
                  </a:lnTo>
                  <a:cubicBezTo>
                    <a:pt x="1162" y="84"/>
                    <a:pt x="1162" y="84"/>
                    <a:pt x="1162" y="84"/>
                  </a:cubicBezTo>
                  <a:cubicBezTo>
                    <a:pt x="1229" y="87"/>
                    <a:pt x="1299" y="94"/>
                    <a:pt x="1366" y="84"/>
                  </a:cubicBezTo>
                  <a:cubicBezTo>
                    <a:pt x="1403" y="84"/>
                    <a:pt x="1437" y="84"/>
                    <a:pt x="1470" y="84"/>
                  </a:cubicBezTo>
                  <a:cubicBezTo>
                    <a:pt x="1474" y="84"/>
                    <a:pt x="1480" y="84"/>
                    <a:pt x="1484" y="84"/>
                  </a:cubicBezTo>
                  <a:cubicBezTo>
                    <a:pt x="1534" y="84"/>
                    <a:pt x="1588" y="90"/>
                    <a:pt x="1638" y="77"/>
                  </a:cubicBezTo>
                  <a:cubicBezTo>
                    <a:pt x="1652" y="80"/>
                    <a:pt x="1665" y="87"/>
                    <a:pt x="1679" y="77"/>
                  </a:cubicBezTo>
                  <a:cubicBezTo>
                    <a:pt x="1682" y="77"/>
                    <a:pt x="1685" y="77"/>
                    <a:pt x="1689" y="77"/>
                  </a:cubicBezTo>
                  <a:cubicBezTo>
                    <a:pt x="1739" y="80"/>
                    <a:pt x="1786" y="84"/>
                    <a:pt x="1833" y="67"/>
                  </a:cubicBezTo>
                  <a:cubicBezTo>
                    <a:pt x="1853" y="74"/>
                    <a:pt x="1873" y="70"/>
                    <a:pt x="1897" y="67"/>
                  </a:cubicBezTo>
                  <a:cubicBezTo>
                    <a:pt x="1944" y="70"/>
                    <a:pt x="1990" y="67"/>
                    <a:pt x="2036" y="67"/>
                  </a:cubicBezTo>
                  <a:cubicBezTo>
                    <a:pt x="2047" y="67"/>
                    <a:pt x="2054" y="67"/>
                    <a:pt x="2064" y="67"/>
                  </a:cubicBezTo>
                  <a:cubicBezTo>
                    <a:pt x="2107" y="67"/>
                    <a:pt x="2151" y="70"/>
                    <a:pt x="2194" y="60"/>
                  </a:cubicBezTo>
                  <a:cubicBezTo>
                    <a:pt x="2191" y="57"/>
                    <a:pt x="2191" y="57"/>
                    <a:pt x="2191" y="53"/>
                  </a:cubicBezTo>
                  <a:lnTo>
                    <a:pt x="2191" y="53"/>
                  </a:lnTo>
                  <a:cubicBezTo>
                    <a:pt x="2191" y="57"/>
                    <a:pt x="2191" y="57"/>
                    <a:pt x="2194" y="60"/>
                  </a:cubicBezTo>
                  <a:cubicBezTo>
                    <a:pt x="2235" y="60"/>
                    <a:pt x="2278" y="57"/>
                    <a:pt x="2318" y="53"/>
                  </a:cubicBezTo>
                  <a:cubicBezTo>
                    <a:pt x="2329" y="53"/>
                    <a:pt x="2339" y="53"/>
                    <a:pt x="2349" y="50"/>
                  </a:cubicBezTo>
                  <a:cubicBezTo>
                    <a:pt x="2386" y="53"/>
                    <a:pt x="2416" y="40"/>
                    <a:pt x="2450" y="37"/>
                  </a:cubicBezTo>
                  <a:cubicBezTo>
                    <a:pt x="2453" y="40"/>
                    <a:pt x="2460" y="40"/>
                    <a:pt x="2463" y="40"/>
                  </a:cubicBezTo>
                  <a:lnTo>
                    <a:pt x="2463" y="40"/>
                  </a:lnTo>
                  <a:lnTo>
                    <a:pt x="2463" y="40"/>
                  </a:lnTo>
                  <a:cubicBezTo>
                    <a:pt x="2480" y="43"/>
                    <a:pt x="2497" y="40"/>
                    <a:pt x="2513" y="40"/>
                  </a:cubicBezTo>
                  <a:lnTo>
                    <a:pt x="2513" y="40"/>
                  </a:lnTo>
                  <a:lnTo>
                    <a:pt x="2513" y="40"/>
                  </a:lnTo>
                  <a:cubicBezTo>
                    <a:pt x="2537" y="50"/>
                    <a:pt x="2567" y="47"/>
                    <a:pt x="2590" y="47"/>
                  </a:cubicBezTo>
                  <a:cubicBezTo>
                    <a:pt x="2594" y="53"/>
                    <a:pt x="2597" y="53"/>
                    <a:pt x="2604" y="53"/>
                  </a:cubicBezTo>
                  <a:cubicBezTo>
                    <a:pt x="2607" y="57"/>
                    <a:pt x="2611" y="57"/>
                    <a:pt x="2614" y="57"/>
                  </a:cubicBezTo>
                  <a:lnTo>
                    <a:pt x="2614" y="57"/>
                  </a:lnTo>
                  <a:cubicBezTo>
                    <a:pt x="2624" y="64"/>
                    <a:pt x="2634" y="67"/>
                    <a:pt x="2644" y="67"/>
                  </a:cubicBezTo>
                  <a:lnTo>
                    <a:pt x="2644" y="67"/>
                  </a:lnTo>
                  <a:lnTo>
                    <a:pt x="2644" y="67"/>
                  </a:lnTo>
                  <a:lnTo>
                    <a:pt x="2644" y="67"/>
                  </a:lnTo>
                  <a:cubicBezTo>
                    <a:pt x="2658" y="77"/>
                    <a:pt x="2678" y="74"/>
                    <a:pt x="2694" y="77"/>
                  </a:cubicBezTo>
                  <a:cubicBezTo>
                    <a:pt x="2698" y="77"/>
                    <a:pt x="2698" y="77"/>
                    <a:pt x="2698" y="77"/>
                  </a:cubicBezTo>
                  <a:cubicBezTo>
                    <a:pt x="2701" y="77"/>
                    <a:pt x="2701" y="77"/>
                    <a:pt x="2701" y="77"/>
                  </a:cubicBezTo>
                  <a:lnTo>
                    <a:pt x="2701" y="77"/>
                  </a:lnTo>
                  <a:lnTo>
                    <a:pt x="2701" y="77"/>
                  </a:lnTo>
                  <a:cubicBezTo>
                    <a:pt x="2704" y="80"/>
                    <a:pt x="2711" y="84"/>
                    <a:pt x="2721" y="84"/>
                  </a:cubicBezTo>
                  <a:cubicBezTo>
                    <a:pt x="2725" y="87"/>
                    <a:pt x="2728" y="87"/>
                    <a:pt x="2732" y="87"/>
                  </a:cubicBezTo>
                  <a:lnTo>
                    <a:pt x="2732" y="87"/>
                  </a:lnTo>
                  <a:cubicBezTo>
                    <a:pt x="2738" y="90"/>
                    <a:pt x="2748" y="94"/>
                    <a:pt x="2758" y="94"/>
                  </a:cubicBezTo>
                  <a:cubicBezTo>
                    <a:pt x="2768" y="100"/>
                    <a:pt x="2785" y="104"/>
                    <a:pt x="2799" y="104"/>
                  </a:cubicBezTo>
                  <a:lnTo>
                    <a:pt x="2799" y="104"/>
                  </a:lnTo>
                  <a:cubicBezTo>
                    <a:pt x="2836" y="117"/>
                    <a:pt x="2872" y="127"/>
                    <a:pt x="2913" y="134"/>
                  </a:cubicBezTo>
                  <a:cubicBezTo>
                    <a:pt x="2929" y="141"/>
                    <a:pt x="2946" y="147"/>
                    <a:pt x="2966" y="151"/>
                  </a:cubicBezTo>
                  <a:cubicBezTo>
                    <a:pt x="2976" y="161"/>
                    <a:pt x="2990" y="161"/>
                    <a:pt x="3003" y="157"/>
                  </a:cubicBezTo>
                  <a:cubicBezTo>
                    <a:pt x="3007" y="161"/>
                    <a:pt x="3010" y="161"/>
                    <a:pt x="3013" y="161"/>
                  </a:cubicBezTo>
                  <a:lnTo>
                    <a:pt x="3013" y="161"/>
                  </a:lnTo>
                  <a:cubicBezTo>
                    <a:pt x="3050" y="171"/>
                    <a:pt x="3087" y="185"/>
                    <a:pt x="3131" y="188"/>
                  </a:cubicBezTo>
                  <a:lnTo>
                    <a:pt x="3131" y="188"/>
                  </a:lnTo>
                  <a:cubicBezTo>
                    <a:pt x="3138" y="195"/>
                    <a:pt x="3148" y="195"/>
                    <a:pt x="3161" y="195"/>
                  </a:cubicBezTo>
                  <a:cubicBezTo>
                    <a:pt x="3161" y="198"/>
                    <a:pt x="3164" y="198"/>
                    <a:pt x="3168" y="198"/>
                  </a:cubicBezTo>
                  <a:lnTo>
                    <a:pt x="3168" y="198"/>
                  </a:lnTo>
                  <a:cubicBezTo>
                    <a:pt x="3178" y="205"/>
                    <a:pt x="3188" y="205"/>
                    <a:pt x="3198" y="205"/>
                  </a:cubicBezTo>
                  <a:cubicBezTo>
                    <a:pt x="3222" y="221"/>
                    <a:pt x="3258" y="218"/>
                    <a:pt x="3289" y="235"/>
                  </a:cubicBezTo>
                  <a:cubicBezTo>
                    <a:pt x="3258" y="245"/>
                    <a:pt x="3235" y="235"/>
                    <a:pt x="3211" y="242"/>
                  </a:cubicBezTo>
                  <a:cubicBezTo>
                    <a:pt x="3208" y="238"/>
                    <a:pt x="3205" y="238"/>
                    <a:pt x="3201" y="242"/>
                  </a:cubicBezTo>
                  <a:cubicBezTo>
                    <a:pt x="3188" y="235"/>
                    <a:pt x="3171" y="231"/>
                    <a:pt x="3158" y="242"/>
                  </a:cubicBezTo>
                  <a:cubicBezTo>
                    <a:pt x="3151" y="242"/>
                    <a:pt x="3141" y="242"/>
                    <a:pt x="3134" y="242"/>
                  </a:cubicBezTo>
                  <a:cubicBezTo>
                    <a:pt x="3084" y="228"/>
                    <a:pt x="3033" y="231"/>
                    <a:pt x="2983" y="235"/>
                  </a:cubicBezTo>
                  <a:cubicBezTo>
                    <a:pt x="2903" y="242"/>
                    <a:pt x="2822" y="235"/>
                    <a:pt x="2742" y="238"/>
                  </a:cubicBezTo>
                  <a:cubicBezTo>
                    <a:pt x="2671" y="242"/>
                    <a:pt x="2597" y="235"/>
                    <a:pt x="2527" y="248"/>
                  </a:cubicBezTo>
                  <a:cubicBezTo>
                    <a:pt x="2523" y="248"/>
                    <a:pt x="2520" y="248"/>
                    <a:pt x="2517" y="248"/>
                  </a:cubicBezTo>
                  <a:lnTo>
                    <a:pt x="2517" y="248"/>
                  </a:lnTo>
                  <a:lnTo>
                    <a:pt x="2517" y="248"/>
                  </a:lnTo>
                  <a:lnTo>
                    <a:pt x="2517" y="248"/>
                  </a:lnTo>
                  <a:cubicBezTo>
                    <a:pt x="2480" y="235"/>
                    <a:pt x="2436" y="245"/>
                    <a:pt x="2396" y="242"/>
                  </a:cubicBezTo>
                  <a:cubicBezTo>
                    <a:pt x="2362" y="238"/>
                    <a:pt x="2329" y="242"/>
                    <a:pt x="2295" y="242"/>
                  </a:cubicBezTo>
                  <a:cubicBezTo>
                    <a:pt x="2231" y="231"/>
                    <a:pt x="2168" y="235"/>
                    <a:pt x="2104" y="242"/>
                  </a:cubicBezTo>
                  <a:cubicBezTo>
                    <a:pt x="2067" y="231"/>
                    <a:pt x="2033" y="242"/>
                    <a:pt x="2000" y="242"/>
                  </a:cubicBezTo>
                  <a:cubicBezTo>
                    <a:pt x="1927" y="238"/>
                    <a:pt x="1853" y="245"/>
                    <a:pt x="1779" y="252"/>
                  </a:cubicBezTo>
                  <a:cubicBezTo>
                    <a:pt x="1766" y="248"/>
                    <a:pt x="1756" y="248"/>
                    <a:pt x="1742" y="252"/>
                  </a:cubicBezTo>
                  <a:lnTo>
                    <a:pt x="1742" y="252"/>
                  </a:lnTo>
                  <a:lnTo>
                    <a:pt x="1742" y="252"/>
                  </a:lnTo>
                  <a:cubicBezTo>
                    <a:pt x="1719" y="248"/>
                    <a:pt x="1699" y="248"/>
                    <a:pt x="1679" y="252"/>
                  </a:cubicBezTo>
                  <a:lnTo>
                    <a:pt x="1679" y="252"/>
                  </a:lnTo>
                  <a:cubicBezTo>
                    <a:pt x="1655" y="245"/>
                    <a:pt x="1635" y="248"/>
                    <a:pt x="1612" y="248"/>
                  </a:cubicBezTo>
                  <a:cubicBezTo>
                    <a:pt x="1564" y="238"/>
                    <a:pt x="1514" y="242"/>
                    <a:pt x="1467" y="245"/>
                  </a:cubicBezTo>
                  <a:cubicBezTo>
                    <a:pt x="1410" y="245"/>
                    <a:pt x="1353" y="248"/>
                    <a:pt x="1293" y="248"/>
                  </a:cubicBezTo>
                  <a:cubicBezTo>
                    <a:pt x="1293" y="248"/>
                    <a:pt x="1289" y="245"/>
                    <a:pt x="1289" y="242"/>
                  </a:cubicBezTo>
                  <a:cubicBezTo>
                    <a:pt x="1262" y="231"/>
                    <a:pt x="1235" y="238"/>
                    <a:pt x="1212" y="242"/>
                  </a:cubicBezTo>
                  <a:cubicBezTo>
                    <a:pt x="1205" y="242"/>
                    <a:pt x="1202" y="245"/>
                    <a:pt x="1198" y="248"/>
                  </a:cubicBezTo>
                  <a:cubicBezTo>
                    <a:pt x="1195" y="248"/>
                    <a:pt x="1195" y="248"/>
                    <a:pt x="1195" y="248"/>
                  </a:cubicBezTo>
                  <a:cubicBezTo>
                    <a:pt x="1188" y="248"/>
                    <a:pt x="1182" y="248"/>
                    <a:pt x="1175" y="248"/>
                  </a:cubicBezTo>
                  <a:cubicBezTo>
                    <a:pt x="1172" y="248"/>
                    <a:pt x="1165" y="245"/>
                    <a:pt x="1155" y="245"/>
                  </a:cubicBezTo>
                  <a:cubicBezTo>
                    <a:pt x="1118" y="242"/>
                    <a:pt x="1081" y="248"/>
                    <a:pt x="1044" y="245"/>
                  </a:cubicBezTo>
                  <a:cubicBezTo>
                    <a:pt x="1041" y="252"/>
                    <a:pt x="1037" y="255"/>
                    <a:pt x="1034" y="255"/>
                  </a:cubicBezTo>
                  <a:cubicBezTo>
                    <a:pt x="1034" y="255"/>
                    <a:pt x="1034" y="252"/>
                    <a:pt x="1031" y="252"/>
                  </a:cubicBezTo>
                  <a:cubicBezTo>
                    <a:pt x="1027" y="252"/>
                    <a:pt x="1024" y="252"/>
                    <a:pt x="1021" y="252"/>
                  </a:cubicBezTo>
                  <a:cubicBezTo>
                    <a:pt x="1017" y="248"/>
                    <a:pt x="1014" y="245"/>
                    <a:pt x="1007" y="245"/>
                  </a:cubicBezTo>
                  <a:cubicBezTo>
                    <a:pt x="960" y="245"/>
                    <a:pt x="910" y="245"/>
                    <a:pt x="863" y="245"/>
                  </a:cubicBezTo>
                  <a:cubicBezTo>
                    <a:pt x="853" y="245"/>
                    <a:pt x="843" y="248"/>
                    <a:pt x="829" y="248"/>
                  </a:cubicBezTo>
                  <a:cubicBezTo>
                    <a:pt x="826" y="248"/>
                    <a:pt x="819" y="248"/>
                    <a:pt x="816" y="248"/>
                  </a:cubicBezTo>
                  <a:cubicBezTo>
                    <a:pt x="806" y="252"/>
                    <a:pt x="792" y="245"/>
                    <a:pt x="782" y="248"/>
                  </a:cubicBezTo>
                  <a:lnTo>
                    <a:pt x="782" y="252"/>
                  </a:lnTo>
                  <a:cubicBezTo>
                    <a:pt x="779" y="252"/>
                    <a:pt x="776" y="252"/>
                    <a:pt x="772" y="252"/>
                  </a:cubicBezTo>
                  <a:cubicBezTo>
                    <a:pt x="766" y="252"/>
                    <a:pt x="755" y="252"/>
                    <a:pt x="749" y="252"/>
                  </a:cubicBezTo>
                  <a:cubicBezTo>
                    <a:pt x="742" y="252"/>
                    <a:pt x="739" y="252"/>
                    <a:pt x="735" y="252"/>
                  </a:cubicBezTo>
                  <a:cubicBezTo>
                    <a:pt x="705" y="252"/>
                    <a:pt x="675" y="252"/>
                    <a:pt x="645" y="252"/>
                  </a:cubicBezTo>
                  <a:cubicBezTo>
                    <a:pt x="645" y="252"/>
                    <a:pt x="645" y="255"/>
                    <a:pt x="645" y="258"/>
                  </a:cubicBezTo>
                  <a:lnTo>
                    <a:pt x="648" y="262"/>
                  </a:lnTo>
                  <a:lnTo>
                    <a:pt x="645" y="262"/>
                  </a:lnTo>
                  <a:cubicBezTo>
                    <a:pt x="645" y="258"/>
                    <a:pt x="645" y="258"/>
                    <a:pt x="645" y="258"/>
                  </a:cubicBezTo>
                  <a:cubicBezTo>
                    <a:pt x="628" y="255"/>
                    <a:pt x="611" y="255"/>
                    <a:pt x="594" y="258"/>
                  </a:cubicBezTo>
                  <a:cubicBezTo>
                    <a:pt x="587" y="258"/>
                    <a:pt x="584" y="258"/>
                    <a:pt x="581" y="262"/>
                  </a:cubicBezTo>
                  <a:lnTo>
                    <a:pt x="581" y="262"/>
                  </a:lnTo>
                  <a:lnTo>
                    <a:pt x="581" y="262"/>
                  </a:lnTo>
                  <a:cubicBezTo>
                    <a:pt x="571" y="262"/>
                    <a:pt x="564" y="262"/>
                    <a:pt x="554" y="262"/>
                  </a:cubicBezTo>
                  <a:cubicBezTo>
                    <a:pt x="507" y="258"/>
                    <a:pt x="463" y="258"/>
                    <a:pt x="416" y="262"/>
                  </a:cubicBezTo>
                  <a:cubicBezTo>
                    <a:pt x="426" y="282"/>
                    <a:pt x="453" y="275"/>
                    <a:pt x="473" y="282"/>
                  </a:cubicBezTo>
                  <a:cubicBezTo>
                    <a:pt x="470" y="312"/>
                    <a:pt x="504" y="302"/>
                    <a:pt x="527" y="305"/>
                  </a:cubicBezTo>
                  <a:cubicBezTo>
                    <a:pt x="527" y="302"/>
                    <a:pt x="527" y="299"/>
                    <a:pt x="530" y="299"/>
                  </a:cubicBezTo>
                  <a:cubicBezTo>
                    <a:pt x="615" y="299"/>
                    <a:pt x="702" y="299"/>
                    <a:pt x="786" y="289"/>
                  </a:cubicBezTo>
                  <a:lnTo>
                    <a:pt x="786" y="289"/>
                  </a:lnTo>
                  <a:cubicBezTo>
                    <a:pt x="802" y="289"/>
                    <a:pt x="819" y="289"/>
                    <a:pt x="836" y="289"/>
                  </a:cubicBezTo>
                  <a:cubicBezTo>
                    <a:pt x="843" y="289"/>
                    <a:pt x="849" y="292"/>
                    <a:pt x="856" y="292"/>
                  </a:cubicBezTo>
                  <a:cubicBezTo>
                    <a:pt x="1007" y="295"/>
                    <a:pt x="1155" y="289"/>
                    <a:pt x="1306" y="299"/>
                  </a:cubicBezTo>
                  <a:cubicBezTo>
                    <a:pt x="1316" y="292"/>
                    <a:pt x="1323" y="289"/>
                    <a:pt x="1326" y="285"/>
                  </a:cubicBezTo>
                  <a:cubicBezTo>
                    <a:pt x="1326" y="285"/>
                    <a:pt x="1329" y="285"/>
                    <a:pt x="1329" y="289"/>
                  </a:cubicBezTo>
                  <a:cubicBezTo>
                    <a:pt x="1366" y="309"/>
                    <a:pt x="1410" y="299"/>
                    <a:pt x="1450" y="299"/>
                  </a:cubicBezTo>
                  <a:cubicBezTo>
                    <a:pt x="1517" y="299"/>
                    <a:pt x="1581" y="305"/>
                    <a:pt x="1645" y="285"/>
                  </a:cubicBezTo>
                  <a:cubicBezTo>
                    <a:pt x="1648" y="282"/>
                    <a:pt x="1648" y="278"/>
                    <a:pt x="1652" y="278"/>
                  </a:cubicBezTo>
                  <a:lnTo>
                    <a:pt x="1652" y="278"/>
                  </a:lnTo>
                  <a:cubicBezTo>
                    <a:pt x="1658" y="282"/>
                    <a:pt x="1669" y="282"/>
                    <a:pt x="1675" y="278"/>
                  </a:cubicBezTo>
                  <a:cubicBezTo>
                    <a:pt x="1679" y="282"/>
                    <a:pt x="1682" y="282"/>
                    <a:pt x="1689" y="285"/>
                  </a:cubicBezTo>
                  <a:cubicBezTo>
                    <a:pt x="1709" y="289"/>
                    <a:pt x="1732" y="292"/>
                    <a:pt x="1752" y="282"/>
                  </a:cubicBezTo>
                  <a:lnTo>
                    <a:pt x="1752" y="282"/>
                  </a:lnTo>
                  <a:cubicBezTo>
                    <a:pt x="1762" y="285"/>
                    <a:pt x="1772" y="285"/>
                    <a:pt x="1779" y="278"/>
                  </a:cubicBezTo>
                  <a:lnTo>
                    <a:pt x="1779" y="278"/>
                  </a:lnTo>
                  <a:cubicBezTo>
                    <a:pt x="1783" y="282"/>
                    <a:pt x="1789" y="285"/>
                    <a:pt x="1796" y="285"/>
                  </a:cubicBezTo>
                  <a:cubicBezTo>
                    <a:pt x="1866" y="292"/>
                    <a:pt x="1940" y="305"/>
                    <a:pt x="2007" y="278"/>
                  </a:cubicBezTo>
                  <a:cubicBezTo>
                    <a:pt x="2010" y="282"/>
                    <a:pt x="2017" y="285"/>
                    <a:pt x="2020" y="285"/>
                  </a:cubicBezTo>
                  <a:cubicBezTo>
                    <a:pt x="2117" y="299"/>
                    <a:pt x="2211" y="289"/>
                    <a:pt x="2308" y="292"/>
                  </a:cubicBezTo>
                  <a:cubicBezTo>
                    <a:pt x="2365" y="295"/>
                    <a:pt x="2423" y="292"/>
                    <a:pt x="2483" y="292"/>
                  </a:cubicBezTo>
                  <a:cubicBezTo>
                    <a:pt x="2503" y="292"/>
                    <a:pt x="2527" y="292"/>
                    <a:pt x="2547" y="282"/>
                  </a:cubicBezTo>
                  <a:cubicBezTo>
                    <a:pt x="2550" y="285"/>
                    <a:pt x="2554" y="285"/>
                    <a:pt x="2560" y="289"/>
                  </a:cubicBezTo>
                  <a:cubicBezTo>
                    <a:pt x="2574" y="292"/>
                    <a:pt x="2587" y="299"/>
                    <a:pt x="2600" y="295"/>
                  </a:cubicBezTo>
                  <a:cubicBezTo>
                    <a:pt x="2768" y="289"/>
                    <a:pt x="2936" y="312"/>
                    <a:pt x="3101" y="299"/>
                  </a:cubicBezTo>
                  <a:cubicBezTo>
                    <a:pt x="3107" y="299"/>
                    <a:pt x="3114" y="295"/>
                    <a:pt x="3121" y="295"/>
                  </a:cubicBezTo>
                  <a:cubicBezTo>
                    <a:pt x="3131" y="289"/>
                    <a:pt x="3134" y="285"/>
                    <a:pt x="3134" y="278"/>
                  </a:cubicBezTo>
                  <a:lnTo>
                    <a:pt x="3134" y="278"/>
                  </a:lnTo>
                  <a:lnTo>
                    <a:pt x="3134" y="278"/>
                  </a:lnTo>
                  <a:cubicBezTo>
                    <a:pt x="3171" y="282"/>
                    <a:pt x="3208" y="285"/>
                    <a:pt x="3245" y="282"/>
                  </a:cubicBezTo>
                  <a:cubicBezTo>
                    <a:pt x="3258" y="285"/>
                    <a:pt x="3275" y="285"/>
                    <a:pt x="3289" y="289"/>
                  </a:cubicBezTo>
                  <a:cubicBezTo>
                    <a:pt x="3295" y="289"/>
                    <a:pt x="3302" y="289"/>
                    <a:pt x="3309" y="289"/>
                  </a:cubicBezTo>
                  <a:cubicBezTo>
                    <a:pt x="3315" y="289"/>
                    <a:pt x="3325" y="285"/>
                    <a:pt x="3332" y="285"/>
                  </a:cubicBezTo>
                  <a:cubicBezTo>
                    <a:pt x="3369" y="289"/>
                    <a:pt x="3406" y="289"/>
                    <a:pt x="3443" y="285"/>
                  </a:cubicBezTo>
                  <a:cubicBezTo>
                    <a:pt x="3470" y="289"/>
                    <a:pt x="3497" y="299"/>
                    <a:pt x="3524" y="289"/>
                  </a:cubicBezTo>
                  <a:cubicBezTo>
                    <a:pt x="3561" y="295"/>
                    <a:pt x="3597" y="299"/>
                    <a:pt x="3638" y="295"/>
                  </a:cubicBezTo>
                  <a:lnTo>
                    <a:pt x="3638" y="295"/>
                  </a:lnTo>
                  <a:cubicBezTo>
                    <a:pt x="3675" y="285"/>
                    <a:pt x="3701" y="309"/>
                    <a:pt x="3738" y="309"/>
                  </a:cubicBezTo>
                  <a:cubicBezTo>
                    <a:pt x="3779" y="339"/>
                    <a:pt x="3836" y="352"/>
                    <a:pt x="3879" y="379"/>
                  </a:cubicBezTo>
                  <a:lnTo>
                    <a:pt x="3879" y="379"/>
                  </a:lnTo>
                  <a:cubicBezTo>
                    <a:pt x="3900" y="392"/>
                    <a:pt x="3920" y="409"/>
                    <a:pt x="3933" y="426"/>
                  </a:cubicBezTo>
                  <a:cubicBezTo>
                    <a:pt x="3936" y="429"/>
                    <a:pt x="3940" y="433"/>
                    <a:pt x="3947" y="433"/>
                  </a:cubicBezTo>
                  <a:lnTo>
                    <a:pt x="3947" y="433"/>
                  </a:lnTo>
                  <a:cubicBezTo>
                    <a:pt x="3947" y="439"/>
                    <a:pt x="3953" y="443"/>
                    <a:pt x="3960" y="446"/>
                  </a:cubicBezTo>
                  <a:cubicBezTo>
                    <a:pt x="3967" y="460"/>
                    <a:pt x="3977" y="473"/>
                    <a:pt x="3987" y="490"/>
                  </a:cubicBezTo>
                  <a:cubicBezTo>
                    <a:pt x="3977" y="524"/>
                    <a:pt x="4007" y="550"/>
                    <a:pt x="4014" y="581"/>
                  </a:cubicBezTo>
                  <a:lnTo>
                    <a:pt x="4017" y="581"/>
                  </a:lnTo>
                  <a:cubicBezTo>
                    <a:pt x="4017" y="584"/>
                    <a:pt x="4017" y="587"/>
                    <a:pt x="4017" y="587"/>
                  </a:cubicBezTo>
                  <a:cubicBezTo>
                    <a:pt x="4017" y="678"/>
                    <a:pt x="4014" y="772"/>
                    <a:pt x="4020" y="863"/>
                  </a:cubicBezTo>
                  <a:cubicBezTo>
                    <a:pt x="4020" y="906"/>
                    <a:pt x="3977" y="943"/>
                    <a:pt x="3997" y="987"/>
                  </a:cubicBezTo>
                  <a:cubicBezTo>
                    <a:pt x="4000" y="997"/>
                    <a:pt x="4007" y="1003"/>
                    <a:pt x="4014" y="1003"/>
                  </a:cubicBezTo>
                  <a:cubicBezTo>
                    <a:pt x="3980" y="1034"/>
                    <a:pt x="3990" y="1067"/>
                    <a:pt x="3993" y="1101"/>
                  </a:cubicBezTo>
                  <a:cubicBezTo>
                    <a:pt x="3993" y="1124"/>
                    <a:pt x="3990" y="1151"/>
                    <a:pt x="3997" y="1178"/>
                  </a:cubicBezTo>
                  <a:cubicBezTo>
                    <a:pt x="4000" y="1181"/>
                    <a:pt x="4004" y="1185"/>
                    <a:pt x="4004" y="1188"/>
                  </a:cubicBezTo>
                  <a:cubicBezTo>
                    <a:pt x="4000" y="1188"/>
                    <a:pt x="3997" y="1188"/>
                    <a:pt x="3993" y="1188"/>
                  </a:cubicBezTo>
                  <a:cubicBezTo>
                    <a:pt x="3980" y="1205"/>
                    <a:pt x="3970" y="1218"/>
                    <a:pt x="3953" y="1228"/>
                  </a:cubicBezTo>
                  <a:cubicBezTo>
                    <a:pt x="3947" y="1235"/>
                    <a:pt x="3943" y="1242"/>
                    <a:pt x="3940" y="1249"/>
                  </a:cubicBezTo>
                  <a:cubicBezTo>
                    <a:pt x="3923" y="1242"/>
                    <a:pt x="3906" y="1245"/>
                    <a:pt x="3893" y="1252"/>
                  </a:cubicBezTo>
                  <a:cubicBezTo>
                    <a:pt x="3893" y="1255"/>
                    <a:pt x="3893" y="1259"/>
                    <a:pt x="3889" y="1262"/>
                  </a:cubicBezTo>
                  <a:cubicBezTo>
                    <a:pt x="3886" y="1262"/>
                    <a:pt x="3886" y="1262"/>
                    <a:pt x="3883" y="1262"/>
                  </a:cubicBezTo>
                  <a:cubicBezTo>
                    <a:pt x="3869" y="1262"/>
                    <a:pt x="3856" y="1265"/>
                    <a:pt x="3846" y="1265"/>
                  </a:cubicBezTo>
                  <a:lnTo>
                    <a:pt x="3846" y="1265"/>
                  </a:lnTo>
                  <a:cubicBezTo>
                    <a:pt x="3843" y="1265"/>
                    <a:pt x="3839" y="1265"/>
                    <a:pt x="3836" y="1265"/>
                  </a:cubicBezTo>
                  <a:cubicBezTo>
                    <a:pt x="3826" y="1265"/>
                    <a:pt x="3816" y="1265"/>
                    <a:pt x="3809" y="1269"/>
                  </a:cubicBezTo>
                  <a:lnTo>
                    <a:pt x="3806" y="1269"/>
                  </a:lnTo>
                  <a:cubicBezTo>
                    <a:pt x="3786" y="1262"/>
                    <a:pt x="3762" y="1265"/>
                    <a:pt x="3738" y="1269"/>
                  </a:cubicBezTo>
                  <a:cubicBezTo>
                    <a:pt x="3722" y="1269"/>
                    <a:pt x="3705" y="1269"/>
                    <a:pt x="3688" y="1269"/>
                  </a:cubicBezTo>
                  <a:cubicBezTo>
                    <a:pt x="3685" y="1269"/>
                    <a:pt x="3681" y="1272"/>
                    <a:pt x="3678" y="1272"/>
                  </a:cubicBezTo>
                  <a:cubicBezTo>
                    <a:pt x="3675" y="1269"/>
                    <a:pt x="3671" y="1269"/>
                    <a:pt x="3665" y="1265"/>
                  </a:cubicBezTo>
                  <a:cubicBezTo>
                    <a:pt x="3641" y="1269"/>
                    <a:pt x="3618" y="1262"/>
                    <a:pt x="3594" y="1265"/>
                  </a:cubicBezTo>
                  <a:cubicBezTo>
                    <a:pt x="3597" y="1265"/>
                    <a:pt x="3601" y="1262"/>
                    <a:pt x="3604" y="1262"/>
                  </a:cubicBezTo>
                  <a:cubicBezTo>
                    <a:pt x="3607" y="1262"/>
                    <a:pt x="3611" y="1259"/>
                    <a:pt x="3618" y="1259"/>
                  </a:cubicBezTo>
                  <a:cubicBezTo>
                    <a:pt x="3624" y="1259"/>
                    <a:pt x="3631" y="1259"/>
                    <a:pt x="3638" y="1259"/>
                  </a:cubicBezTo>
                  <a:cubicBezTo>
                    <a:pt x="3644" y="1259"/>
                    <a:pt x="3651" y="1259"/>
                    <a:pt x="3658" y="1259"/>
                  </a:cubicBezTo>
                  <a:cubicBezTo>
                    <a:pt x="3665" y="1259"/>
                    <a:pt x="3671" y="1255"/>
                    <a:pt x="3678" y="1252"/>
                  </a:cubicBezTo>
                  <a:cubicBezTo>
                    <a:pt x="3685" y="1252"/>
                    <a:pt x="3688" y="1252"/>
                    <a:pt x="3695" y="1249"/>
                  </a:cubicBezTo>
                  <a:cubicBezTo>
                    <a:pt x="3695" y="1249"/>
                    <a:pt x="3698" y="1249"/>
                    <a:pt x="3701" y="1249"/>
                  </a:cubicBezTo>
                  <a:cubicBezTo>
                    <a:pt x="3701" y="1245"/>
                    <a:pt x="3701" y="1245"/>
                    <a:pt x="3705" y="1245"/>
                  </a:cubicBezTo>
                  <a:cubicBezTo>
                    <a:pt x="3711" y="1249"/>
                    <a:pt x="3718" y="1252"/>
                    <a:pt x="3728" y="1252"/>
                  </a:cubicBezTo>
                  <a:cubicBezTo>
                    <a:pt x="3738" y="1255"/>
                    <a:pt x="3748" y="1255"/>
                    <a:pt x="3758" y="1252"/>
                  </a:cubicBezTo>
                  <a:cubicBezTo>
                    <a:pt x="3772" y="1249"/>
                    <a:pt x="3782" y="1245"/>
                    <a:pt x="3786" y="1235"/>
                  </a:cubicBezTo>
                  <a:cubicBezTo>
                    <a:pt x="3809" y="1242"/>
                    <a:pt x="3829" y="1232"/>
                    <a:pt x="3849" y="1222"/>
                  </a:cubicBezTo>
                  <a:cubicBezTo>
                    <a:pt x="3853" y="1218"/>
                    <a:pt x="3856" y="1215"/>
                    <a:pt x="3859" y="1212"/>
                  </a:cubicBezTo>
                  <a:cubicBezTo>
                    <a:pt x="3859" y="1208"/>
                    <a:pt x="3859" y="1208"/>
                    <a:pt x="3859" y="1208"/>
                  </a:cubicBezTo>
                  <a:cubicBezTo>
                    <a:pt x="3896" y="1205"/>
                    <a:pt x="3920" y="1188"/>
                    <a:pt x="3923" y="1161"/>
                  </a:cubicBezTo>
                  <a:lnTo>
                    <a:pt x="3923" y="1161"/>
                  </a:lnTo>
                  <a:lnTo>
                    <a:pt x="3923" y="1161"/>
                  </a:lnTo>
                  <a:cubicBezTo>
                    <a:pt x="3933" y="1164"/>
                    <a:pt x="3940" y="1161"/>
                    <a:pt x="3947" y="1158"/>
                  </a:cubicBezTo>
                  <a:cubicBezTo>
                    <a:pt x="3980" y="1138"/>
                    <a:pt x="3990" y="1111"/>
                    <a:pt x="3987" y="1077"/>
                  </a:cubicBezTo>
                  <a:cubicBezTo>
                    <a:pt x="3983" y="1030"/>
                    <a:pt x="4004" y="987"/>
                    <a:pt x="3977" y="943"/>
                  </a:cubicBezTo>
                  <a:cubicBezTo>
                    <a:pt x="3970" y="940"/>
                    <a:pt x="3967" y="940"/>
                    <a:pt x="3960" y="943"/>
                  </a:cubicBezTo>
                  <a:cubicBezTo>
                    <a:pt x="3960" y="940"/>
                    <a:pt x="3960" y="940"/>
                    <a:pt x="3960" y="940"/>
                  </a:cubicBezTo>
                  <a:cubicBezTo>
                    <a:pt x="3960" y="933"/>
                    <a:pt x="3960" y="926"/>
                    <a:pt x="3960" y="923"/>
                  </a:cubicBezTo>
                  <a:lnTo>
                    <a:pt x="3960" y="923"/>
                  </a:lnTo>
                  <a:cubicBezTo>
                    <a:pt x="3960" y="920"/>
                    <a:pt x="3960" y="916"/>
                    <a:pt x="3960" y="913"/>
                  </a:cubicBezTo>
                  <a:lnTo>
                    <a:pt x="3960" y="913"/>
                  </a:lnTo>
                  <a:lnTo>
                    <a:pt x="3960" y="913"/>
                  </a:lnTo>
                  <a:cubicBezTo>
                    <a:pt x="3967" y="910"/>
                    <a:pt x="3967" y="906"/>
                    <a:pt x="3960" y="903"/>
                  </a:cubicBezTo>
                  <a:cubicBezTo>
                    <a:pt x="3960" y="899"/>
                    <a:pt x="3960" y="896"/>
                    <a:pt x="3960" y="893"/>
                  </a:cubicBezTo>
                  <a:lnTo>
                    <a:pt x="3960" y="893"/>
                  </a:lnTo>
                  <a:lnTo>
                    <a:pt x="3960" y="893"/>
                  </a:lnTo>
                  <a:cubicBezTo>
                    <a:pt x="3960" y="893"/>
                    <a:pt x="3960" y="889"/>
                    <a:pt x="3960" y="886"/>
                  </a:cubicBezTo>
                  <a:lnTo>
                    <a:pt x="3960" y="886"/>
                  </a:lnTo>
                  <a:cubicBezTo>
                    <a:pt x="3973" y="856"/>
                    <a:pt x="3957" y="822"/>
                    <a:pt x="3960" y="792"/>
                  </a:cubicBezTo>
                  <a:lnTo>
                    <a:pt x="3960" y="792"/>
                  </a:lnTo>
                  <a:lnTo>
                    <a:pt x="3960" y="792"/>
                  </a:lnTo>
                  <a:cubicBezTo>
                    <a:pt x="3960" y="789"/>
                    <a:pt x="3960" y="785"/>
                    <a:pt x="3960" y="785"/>
                  </a:cubicBezTo>
                  <a:cubicBezTo>
                    <a:pt x="3960" y="768"/>
                    <a:pt x="3957" y="755"/>
                    <a:pt x="3957" y="738"/>
                  </a:cubicBezTo>
                  <a:cubicBezTo>
                    <a:pt x="3940" y="705"/>
                    <a:pt x="3943" y="668"/>
                    <a:pt x="3920" y="638"/>
                  </a:cubicBezTo>
                  <a:lnTo>
                    <a:pt x="3920" y="638"/>
                  </a:lnTo>
                  <a:lnTo>
                    <a:pt x="3920" y="638"/>
                  </a:lnTo>
                  <a:cubicBezTo>
                    <a:pt x="3920" y="631"/>
                    <a:pt x="3920" y="624"/>
                    <a:pt x="3920" y="617"/>
                  </a:cubicBezTo>
                  <a:cubicBezTo>
                    <a:pt x="3900" y="611"/>
                    <a:pt x="3916" y="591"/>
                    <a:pt x="3900" y="581"/>
                  </a:cubicBezTo>
                  <a:cubicBezTo>
                    <a:pt x="3889" y="591"/>
                    <a:pt x="3896" y="601"/>
                    <a:pt x="3893" y="611"/>
                  </a:cubicBezTo>
                  <a:cubicBezTo>
                    <a:pt x="3896" y="617"/>
                    <a:pt x="3896" y="628"/>
                    <a:pt x="3896" y="638"/>
                  </a:cubicBezTo>
                  <a:lnTo>
                    <a:pt x="3896" y="638"/>
                  </a:lnTo>
                  <a:cubicBezTo>
                    <a:pt x="3913" y="664"/>
                    <a:pt x="3903" y="695"/>
                    <a:pt x="3923" y="718"/>
                  </a:cubicBezTo>
                  <a:lnTo>
                    <a:pt x="3923" y="718"/>
                  </a:lnTo>
                  <a:lnTo>
                    <a:pt x="3923" y="718"/>
                  </a:lnTo>
                  <a:cubicBezTo>
                    <a:pt x="3923" y="728"/>
                    <a:pt x="3923" y="738"/>
                    <a:pt x="3923" y="745"/>
                  </a:cubicBezTo>
                  <a:cubicBezTo>
                    <a:pt x="3933" y="772"/>
                    <a:pt x="3936" y="795"/>
                    <a:pt x="3923" y="819"/>
                  </a:cubicBezTo>
                  <a:cubicBezTo>
                    <a:pt x="3926" y="819"/>
                    <a:pt x="3930" y="822"/>
                    <a:pt x="3933" y="822"/>
                  </a:cubicBezTo>
                  <a:lnTo>
                    <a:pt x="3933" y="822"/>
                  </a:lnTo>
                  <a:cubicBezTo>
                    <a:pt x="3933" y="825"/>
                    <a:pt x="3933" y="825"/>
                    <a:pt x="3933" y="829"/>
                  </a:cubicBezTo>
                  <a:lnTo>
                    <a:pt x="3933" y="829"/>
                  </a:lnTo>
                  <a:lnTo>
                    <a:pt x="3933" y="829"/>
                  </a:lnTo>
                  <a:cubicBezTo>
                    <a:pt x="3933" y="832"/>
                    <a:pt x="3936" y="835"/>
                    <a:pt x="3936" y="839"/>
                  </a:cubicBezTo>
                  <a:lnTo>
                    <a:pt x="3936" y="839"/>
                  </a:lnTo>
                  <a:cubicBezTo>
                    <a:pt x="3933" y="842"/>
                    <a:pt x="3933" y="842"/>
                    <a:pt x="3933" y="842"/>
                  </a:cubicBezTo>
                  <a:lnTo>
                    <a:pt x="3936" y="849"/>
                  </a:lnTo>
                  <a:lnTo>
                    <a:pt x="3936" y="849"/>
                  </a:lnTo>
                  <a:cubicBezTo>
                    <a:pt x="3933" y="853"/>
                    <a:pt x="3933" y="853"/>
                    <a:pt x="3933" y="856"/>
                  </a:cubicBezTo>
                  <a:lnTo>
                    <a:pt x="3933" y="856"/>
                  </a:lnTo>
                  <a:cubicBezTo>
                    <a:pt x="3933" y="863"/>
                    <a:pt x="3933" y="863"/>
                    <a:pt x="3933" y="863"/>
                  </a:cubicBezTo>
                  <a:cubicBezTo>
                    <a:pt x="3933" y="866"/>
                    <a:pt x="3933" y="866"/>
                    <a:pt x="3933" y="866"/>
                  </a:cubicBezTo>
                  <a:cubicBezTo>
                    <a:pt x="3933" y="869"/>
                    <a:pt x="3936" y="873"/>
                    <a:pt x="3936" y="876"/>
                  </a:cubicBezTo>
                  <a:lnTo>
                    <a:pt x="3936" y="876"/>
                  </a:lnTo>
                  <a:cubicBezTo>
                    <a:pt x="3936" y="896"/>
                    <a:pt x="3936" y="920"/>
                    <a:pt x="3936" y="940"/>
                  </a:cubicBezTo>
                  <a:lnTo>
                    <a:pt x="3936" y="940"/>
                  </a:lnTo>
                  <a:lnTo>
                    <a:pt x="3936" y="940"/>
                  </a:lnTo>
                  <a:cubicBezTo>
                    <a:pt x="3936" y="943"/>
                    <a:pt x="3936" y="946"/>
                    <a:pt x="3936" y="950"/>
                  </a:cubicBezTo>
                  <a:lnTo>
                    <a:pt x="3940" y="950"/>
                  </a:lnTo>
                  <a:cubicBezTo>
                    <a:pt x="3936" y="953"/>
                    <a:pt x="3933" y="953"/>
                    <a:pt x="3930" y="950"/>
                  </a:cubicBezTo>
                  <a:cubicBezTo>
                    <a:pt x="3926" y="953"/>
                    <a:pt x="3926" y="953"/>
                    <a:pt x="3926" y="956"/>
                  </a:cubicBezTo>
                  <a:cubicBezTo>
                    <a:pt x="3926" y="930"/>
                    <a:pt x="3926" y="899"/>
                    <a:pt x="3923" y="873"/>
                  </a:cubicBezTo>
                  <a:cubicBezTo>
                    <a:pt x="3903" y="815"/>
                    <a:pt x="3913" y="755"/>
                    <a:pt x="3900" y="698"/>
                  </a:cubicBezTo>
                  <a:cubicBezTo>
                    <a:pt x="3896" y="678"/>
                    <a:pt x="3893" y="658"/>
                    <a:pt x="3873" y="644"/>
                  </a:cubicBezTo>
                  <a:cubicBezTo>
                    <a:pt x="3866" y="641"/>
                    <a:pt x="3863" y="638"/>
                    <a:pt x="3856" y="638"/>
                  </a:cubicBezTo>
                  <a:cubicBezTo>
                    <a:pt x="3859" y="634"/>
                    <a:pt x="3863" y="634"/>
                    <a:pt x="3863" y="631"/>
                  </a:cubicBezTo>
                  <a:cubicBezTo>
                    <a:pt x="3859" y="631"/>
                    <a:pt x="3859" y="631"/>
                    <a:pt x="3856" y="628"/>
                  </a:cubicBezTo>
                  <a:lnTo>
                    <a:pt x="3856" y="628"/>
                  </a:lnTo>
                  <a:lnTo>
                    <a:pt x="3856" y="628"/>
                  </a:lnTo>
                  <a:lnTo>
                    <a:pt x="3853" y="624"/>
                  </a:lnTo>
                  <a:cubicBezTo>
                    <a:pt x="3856" y="621"/>
                    <a:pt x="3856" y="617"/>
                    <a:pt x="3856" y="614"/>
                  </a:cubicBezTo>
                  <a:cubicBezTo>
                    <a:pt x="3859" y="601"/>
                    <a:pt x="3873" y="587"/>
                    <a:pt x="3876" y="574"/>
                  </a:cubicBezTo>
                  <a:cubicBezTo>
                    <a:pt x="3873" y="557"/>
                    <a:pt x="3853" y="554"/>
                    <a:pt x="3832" y="560"/>
                  </a:cubicBezTo>
                  <a:cubicBezTo>
                    <a:pt x="3829" y="560"/>
                    <a:pt x="3829" y="560"/>
                    <a:pt x="3826" y="564"/>
                  </a:cubicBezTo>
                  <a:cubicBezTo>
                    <a:pt x="3826" y="560"/>
                    <a:pt x="3826" y="560"/>
                    <a:pt x="3822" y="560"/>
                  </a:cubicBezTo>
                  <a:lnTo>
                    <a:pt x="3822" y="560"/>
                  </a:lnTo>
                  <a:cubicBezTo>
                    <a:pt x="3822" y="554"/>
                    <a:pt x="3819" y="550"/>
                    <a:pt x="3812" y="544"/>
                  </a:cubicBezTo>
                  <a:cubicBezTo>
                    <a:pt x="3816" y="544"/>
                    <a:pt x="3816" y="544"/>
                    <a:pt x="3816" y="544"/>
                  </a:cubicBezTo>
                  <a:cubicBezTo>
                    <a:pt x="3822" y="537"/>
                    <a:pt x="3826" y="534"/>
                    <a:pt x="3832" y="527"/>
                  </a:cubicBezTo>
                  <a:cubicBezTo>
                    <a:pt x="3829" y="527"/>
                    <a:pt x="3826" y="524"/>
                    <a:pt x="3819" y="524"/>
                  </a:cubicBezTo>
                  <a:lnTo>
                    <a:pt x="3819" y="524"/>
                  </a:lnTo>
                  <a:cubicBezTo>
                    <a:pt x="3819" y="513"/>
                    <a:pt x="3806" y="510"/>
                    <a:pt x="3792" y="507"/>
                  </a:cubicBezTo>
                  <a:cubicBezTo>
                    <a:pt x="3786" y="503"/>
                    <a:pt x="3782" y="496"/>
                    <a:pt x="3775" y="493"/>
                  </a:cubicBezTo>
                  <a:cubicBezTo>
                    <a:pt x="3786" y="496"/>
                    <a:pt x="3796" y="493"/>
                    <a:pt x="3806" y="490"/>
                  </a:cubicBezTo>
                  <a:lnTo>
                    <a:pt x="3806" y="490"/>
                  </a:lnTo>
                  <a:cubicBezTo>
                    <a:pt x="3806" y="486"/>
                    <a:pt x="3806" y="483"/>
                    <a:pt x="3806" y="480"/>
                  </a:cubicBezTo>
                  <a:lnTo>
                    <a:pt x="3806" y="480"/>
                  </a:lnTo>
                  <a:cubicBezTo>
                    <a:pt x="3806" y="476"/>
                    <a:pt x="3806" y="476"/>
                    <a:pt x="3806" y="473"/>
                  </a:cubicBezTo>
                  <a:cubicBezTo>
                    <a:pt x="3789" y="470"/>
                    <a:pt x="3772" y="470"/>
                    <a:pt x="3755" y="470"/>
                  </a:cubicBezTo>
                  <a:lnTo>
                    <a:pt x="3755" y="470"/>
                  </a:lnTo>
                  <a:cubicBezTo>
                    <a:pt x="3738" y="450"/>
                    <a:pt x="3742" y="423"/>
                    <a:pt x="3701" y="416"/>
                  </a:cubicBezTo>
                  <a:cubicBezTo>
                    <a:pt x="3701" y="419"/>
                    <a:pt x="3701" y="419"/>
                    <a:pt x="3701" y="419"/>
                  </a:cubicBezTo>
                  <a:cubicBezTo>
                    <a:pt x="3715" y="470"/>
                    <a:pt x="3715" y="470"/>
                    <a:pt x="3651" y="480"/>
                  </a:cubicBezTo>
                  <a:lnTo>
                    <a:pt x="3651" y="480"/>
                  </a:lnTo>
                  <a:cubicBezTo>
                    <a:pt x="3648" y="480"/>
                    <a:pt x="3644" y="480"/>
                    <a:pt x="3638" y="480"/>
                  </a:cubicBezTo>
                  <a:cubicBezTo>
                    <a:pt x="3621" y="456"/>
                    <a:pt x="3597" y="467"/>
                    <a:pt x="3574" y="470"/>
                  </a:cubicBezTo>
                  <a:cubicBezTo>
                    <a:pt x="3534" y="473"/>
                    <a:pt x="3497" y="473"/>
                    <a:pt x="3460" y="467"/>
                  </a:cubicBezTo>
                  <a:cubicBezTo>
                    <a:pt x="3423" y="460"/>
                    <a:pt x="3389" y="463"/>
                    <a:pt x="3352" y="470"/>
                  </a:cubicBezTo>
                  <a:lnTo>
                    <a:pt x="3352" y="470"/>
                  </a:lnTo>
                  <a:lnTo>
                    <a:pt x="3352" y="470"/>
                  </a:lnTo>
                  <a:cubicBezTo>
                    <a:pt x="3336" y="460"/>
                    <a:pt x="3319" y="467"/>
                    <a:pt x="3302" y="470"/>
                  </a:cubicBezTo>
                  <a:cubicBezTo>
                    <a:pt x="3295" y="473"/>
                    <a:pt x="3295" y="476"/>
                    <a:pt x="3302" y="480"/>
                  </a:cubicBezTo>
                  <a:cubicBezTo>
                    <a:pt x="3305" y="480"/>
                    <a:pt x="3309" y="480"/>
                    <a:pt x="3312" y="483"/>
                  </a:cubicBezTo>
                  <a:cubicBezTo>
                    <a:pt x="3322" y="486"/>
                    <a:pt x="3332" y="483"/>
                    <a:pt x="3342" y="490"/>
                  </a:cubicBezTo>
                  <a:cubicBezTo>
                    <a:pt x="3339" y="490"/>
                    <a:pt x="3339" y="490"/>
                    <a:pt x="3339" y="490"/>
                  </a:cubicBezTo>
                  <a:cubicBezTo>
                    <a:pt x="3346" y="490"/>
                    <a:pt x="3349" y="490"/>
                    <a:pt x="3352" y="486"/>
                  </a:cubicBezTo>
                  <a:cubicBezTo>
                    <a:pt x="3396" y="490"/>
                    <a:pt x="3440" y="490"/>
                    <a:pt x="3483" y="493"/>
                  </a:cubicBezTo>
                  <a:cubicBezTo>
                    <a:pt x="3493" y="500"/>
                    <a:pt x="3510" y="500"/>
                    <a:pt x="3524" y="496"/>
                  </a:cubicBezTo>
                  <a:cubicBezTo>
                    <a:pt x="3534" y="493"/>
                    <a:pt x="3547" y="493"/>
                    <a:pt x="3557" y="493"/>
                  </a:cubicBezTo>
                  <a:cubicBezTo>
                    <a:pt x="3611" y="500"/>
                    <a:pt x="3661" y="503"/>
                    <a:pt x="3715" y="490"/>
                  </a:cubicBezTo>
                  <a:lnTo>
                    <a:pt x="3715" y="490"/>
                  </a:lnTo>
                  <a:cubicBezTo>
                    <a:pt x="3718" y="490"/>
                    <a:pt x="3722" y="490"/>
                    <a:pt x="3725" y="490"/>
                  </a:cubicBezTo>
                  <a:lnTo>
                    <a:pt x="3725" y="490"/>
                  </a:lnTo>
                  <a:lnTo>
                    <a:pt x="3725" y="490"/>
                  </a:lnTo>
                  <a:cubicBezTo>
                    <a:pt x="3742" y="503"/>
                    <a:pt x="3745" y="517"/>
                    <a:pt x="3711" y="517"/>
                  </a:cubicBezTo>
                  <a:cubicBezTo>
                    <a:pt x="3698" y="517"/>
                    <a:pt x="3681" y="517"/>
                    <a:pt x="3665" y="513"/>
                  </a:cubicBezTo>
                  <a:cubicBezTo>
                    <a:pt x="3651" y="513"/>
                    <a:pt x="3638" y="510"/>
                    <a:pt x="3624" y="517"/>
                  </a:cubicBezTo>
                  <a:lnTo>
                    <a:pt x="3624" y="517"/>
                  </a:lnTo>
                  <a:cubicBezTo>
                    <a:pt x="3621" y="517"/>
                    <a:pt x="3618" y="517"/>
                    <a:pt x="3611" y="517"/>
                  </a:cubicBezTo>
                  <a:cubicBezTo>
                    <a:pt x="3604" y="513"/>
                    <a:pt x="3594" y="513"/>
                    <a:pt x="3584" y="517"/>
                  </a:cubicBezTo>
                  <a:lnTo>
                    <a:pt x="3584" y="517"/>
                  </a:lnTo>
                  <a:cubicBezTo>
                    <a:pt x="3581" y="520"/>
                    <a:pt x="3577" y="524"/>
                    <a:pt x="3584" y="527"/>
                  </a:cubicBezTo>
                  <a:cubicBezTo>
                    <a:pt x="3594" y="537"/>
                    <a:pt x="3611" y="534"/>
                    <a:pt x="3624" y="534"/>
                  </a:cubicBezTo>
                  <a:cubicBezTo>
                    <a:pt x="3644" y="537"/>
                    <a:pt x="3668" y="537"/>
                    <a:pt x="3688" y="537"/>
                  </a:cubicBezTo>
                  <a:lnTo>
                    <a:pt x="3688" y="537"/>
                  </a:lnTo>
                  <a:cubicBezTo>
                    <a:pt x="3705" y="547"/>
                    <a:pt x="3722" y="540"/>
                    <a:pt x="3738" y="537"/>
                  </a:cubicBezTo>
                  <a:cubicBezTo>
                    <a:pt x="3748" y="540"/>
                    <a:pt x="3755" y="544"/>
                    <a:pt x="3765" y="547"/>
                  </a:cubicBezTo>
                  <a:cubicBezTo>
                    <a:pt x="3765" y="544"/>
                    <a:pt x="3765" y="544"/>
                    <a:pt x="3765" y="540"/>
                  </a:cubicBezTo>
                  <a:lnTo>
                    <a:pt x="3765" y="540"/>
                  </a:lnTo>
                  <a:cubicBezTo>
                    <a:pt x="3768" y="544"/>
                    <a:pt x="3768" y="544"/>
                    <a:pt x="3768" y="544"/>
                  </a:cubicBezTo>
                  <a:cubicBezTo>
                    <a:pt x="3768" y="544"/>
                    <a:pt x="3765" y="544"/>
                    <a:pt x="3765" y="547"/>
                  </a:cubicBezTo>
                  <a:cubicBezTo>
                    <a:pt x="3765" y="554"/>
                    <a:pt x="3765" y="557"/>
                    <a:pt x="3765" y="564"/>
                  </a:cubicBezTo>
                  <a:cubicBezTo>
                    <a:pt x="3742" y="577"/>
                    <a:pt x="3711" y="560"/>
                    <a:pt x="3688" y="571"/>
                  </a:cubicBezTo>
                  <a:cubicBezTo>
                    <a:pt x="3691" y="574"/>
                    <a:pt x="3698" y="577"/>
                    <a:pt x="3701" y="584"/>
                  </a:cubicBezTo>
                  <a:cubicBezTo>
                    <a:pt x="3732" y="594"/>
                    <a:pt x="3758" y="577"/>
                    <a:pt x="3789" y="584"/>
                  </a:cubicBezTo>
                  <a:cubicBezTo>
                    <a:pt x="3789" y="581"/>
                    <a:pt x="3792" y="581"/>
                    <a:pt x="3796" y="581"/>
                  </a:cubicBezTo>
                  <a:lnTo>
                    <a:pt x="3796" y="581"/>
                  </a:lnTo>
                  <a:lnTo>
                    <a:pt x="3796" y="581"/>
                  </a:lnTo>
                  <a:cubicBezTo>
                    <a:pt x="3792" y="581"/>
                    <a:pt x="3792" y="581"/>
                    <a:pt x="3789" y="584"/>
                  </a:cubicBezTo>
                  <a:cubicBezTo>
                    <a:pt x="3792" y="587"/>
                    <a:pt x="3799" y="591"/>
                    <a:pt x="3802" y="594"/>
                  </a:cubicBezTo>
                  <a:cubicBezTo>
                    <a:pt x="3806" y="591"/>
                    <a:pt x="3806" y="591"/>
                    <a:pt x="3806" y="587"/>
                  </a:cubicBezTo>
                  <a:lnTo>
                    <a:pt x="3806" y="587"/>
                  </a:lnTo>
                  <a:cubicBezTo>
                    <a:pt x="3809" y="587"/>
                    <a:pt x="3812" y="591"/>
                    <a:pt x="3819" y="591"/>
                  </a:cubicBezTo>
                  <a:lnTo>
                    <a:pt x="3819" y="591"/>
                  </a:lnTo>
                  <a:cubicBezTo>
                    <a:pt x="3839" y="607"/>
                    <a:pt x="3812" y="628"/>
                    <a:pt x="3819" y="644"/>
                  </a:cubicBezTo>
                  <a:cubicBezTo>
                    <a:pt x="3822" y="648"/>
                    <a:pt x="3826" y="648"/>
                    <a:pt x="3829" y="648"/>
                  </a:cubicBezTo>
                  <a:lnTo>
                    <a:pt x="3829" y="648"/>
                  </a:lnTo>
                  <a:cubicBezTo>
                    <a:pt x="3853" y="708"/>
                    <a:pt x="3863" y="768"/>
                    <a:pt x="3859" y="829"/>
                  </a:cubicBezTo>
                  <a:cubicBezTo>
                    <a:pt x="3876" y="876"/>
                    <a:pt x="3879" y="926"/>
                    <a:pt x="3883" y="977"/>
                  </a:cubicBezTo>
                  <a:cubicBezTo>
                    <a:pt x="3889" y="983"/>
                    <a:pt x="3889" y="993"/>
                    <a:pt x="3889" y="1003"/>
                  </a:cubicBezTo>
                  <a:cubicBezTo>
                    <a:pt x="3889" y="1010"/>
                    <a:pt x="3886" y="1024"/>
                    <a:pt x="3903" y="1020"/>
                  </a:cubicBezTo>
                  <a:cubicBezTo>
                    <a:pt x="3920" y="1020"/>
                    <a:pt x="3920" y="1010"/>
                    <a:pt x="3923" y="1000"/>
                  </a:cubicBezTo>
                  <a:cubicBezTo>
                    <a:pt x="3923" y="997"/>
                    <a:pt x="3923" y="997"/>
                    <a:pt x="3923" y="993"/>
                  </a:cubicBezTo>
                  <a:cubicBezTo>
                    <a:pt x="3926" y="993"/>
                    <a:pt x="3926" y="997"/>
                    <a:pt x="3926" y="1000"/>
                  </a:cubicBezTo>
                  <a:cubicBezTo>
                    <a:pt x="3923" y="1007"/>
                    <a:pt x="3950" y="997"/>
                    <a:pt x="3943" y="1010"/>
                  </a:cubicBezTo>
                  <a:cubicBezTo>
                    <a:pt x="3943" y="1010"/>
                    <a:pt x="3943" y="1014"/>
                    <a:pt x="3943" y="1017"/>
                  </a:cubicBezTo>
                  <a:cubicBezTo>
                    <a:pt x="3940" y="1017"/>
                    <a:pt x="3940" y="1020"/>
                    <a:pt x="3943" y="1024"/>
                  </a:cubicBezTo>
                  <a:cubicBezTo>
                    <a:pt x="3943" y="1027"/>
                    <a:pt x="3943" y="1027"/>
                    <a:pt x="3943" y="1030"/>
                  </a:cubicBezTo>
                  <a:cubicBezTo>
                    <a:pt x="3936" y="1037"/>
                    <a:pt x="3936" y="1044"/>
                    <a:pt x="3936" y="1050"/>
                  </a:cubicBezTo>
                  <a:cubicBezTo>
                    <a:pt x="3936" y="1054"/>
                    <a:pt x="3933" y="1057"/>
                    <a:pt x="3933" y="1060"/>
                  </a:cubicBezTo>
                  <a:lnTo>
                    <a:pt x="3933" y="1060"/>
                  </a:lnTo>
                  <a:lnTo>
                    <a:pt x="3933" y="1060"/>
                  </a:lnTo>
                  <a:cubicBezTo>
                    <a:pt x="3910" y="1057"/>
                    <a:pt x="3900" y="1040"/>
                    <a:pt x="3896" y="1027"/>
                  </a:cubicBezTo>
                  <a:cubicBezTo>
                    <a:pt x="3886" y="1020"/>
                    <a:pt x="3886" y="1010"/>
                    <a:pt x="3873" y="1014"/>
                  </a:cubicBezTo>
                  <a:cubicBezTo>
                    <a:pt x="3856" y="1020"/>
                    <a:pt x="3859" y="1030"/>
                    <a:pt x="3869" y="1040"/>
                  </a:cubicBezTo>
                  <a:cubicBezTo>
                    <a:pt x="3869" y="1067"/>
                    <a:pt x="3843" y="1071"/>
                    <a:pt x="3816" y="1067"/>
                  </a:cubicBezTo>
                  <a:cubicBezTo>
                    <a:pt x="3772" y="1067"/>
                    <a:pt x="3732" y="1057"/>
                    <a:pt x="3688" y="1060"/>
                  </a:cubicBezTo>
                  <a:lnTo>
                    <a:pt x="3688" y="1060"/>
                  </a:lnTo>
                  <a:cubicBezTo>
                    <a:pt x="3685" y="1060"/>
                    <a:pt x="3681" y="1060"/>
                    <a:pt x="3675" y="1060"/>
                  </a:cubicBezTo>
                  <a:lnTo>
                    <a:pt x="3675" y="1060"/>
                  </a:lnTo>
                  <a:cubicBezTo>
                    <a:pt x="3644" y="1060"/>
                    <a:pt x="3614" y="1060"/>
                    <a:pt x="3584" y="1060"/>
                  </a:cubicBezTo>
                  <a:lnTo>
                    <a:pt x="3584" y="1060"/>
                  </a:lnTo>
                  <a:cubicBezTo>
                    <a:pt x="3581" y="1060"/>
                    <a:pt x="3577" y="1060"/>
                    <a:pt x="3574" y="1060"/>
                  </a:cubicBezTo>
                  <a:cubicBezTo>
                    <a:pt x="3550" y="1057"/>
                    <a:pt x="3527" y="1054"/>
                    <a:pt x="3504" y="1054"/>
                  </a:cubicBezTo>
                  <a:cubicBezTo>
                    <a:pt x="3490" y="1050"/>
                    <a:pt x="3477" y="1050"/>
                    <a:pt x="3470" y="1060"/>
                  </a:cubicBezTo>
                  <a:cubicBezTo>
                    <a:pt x="3467" y="1060"/>
                    <a:pt x="3460" y="1060"/>
                    <a:pt x="3457" y="1060"/>
                  </a:cubicBezTo>
                  <a:lnTo>
                    <a:pt x="3457" y="1060"/>
                  </a:lnTo>
                  <a:lnTo>
                    <a:pt x="3453" y="1064"/>
                  </a:lnTo>
                  <a:lnTo>
                    <a:pt x="3457" y="1067"/>
                  </a:lnTo>
                  <a:cubicBezTo>
                    <a:pt x="3460" y="1067"/>
                    <a:pt x="3467" y="1067"/>
                    <a:pt x="3470" y="1071"/>
                  </a:cubicBezTo>
                  <a:cubicBezTo>
                    <a:pt x="3470" y="1067"/>
                    <a:pt x="3470" y="1067"/>
                    <a:pt x="3470" y="1067"/>
                  </a:cubicBezTo>
                  <a:cubicBezTo>
                    <a:pt x="3467" y="1071"/>
                    <a:pt x="3463" y="1074"/>
                    <a:pt x="3470" y="1077"/>
                  </a:cubicBezTo>
                  <a:cubicBezTo>
                    <a:pt x="3490" y="1087"/>
                    <a:pt x="3514" y="1081"/>
                    <a:pt x="3534" y="1087"/>
                  </a:cubicBezTo>
                  <a:cubicBezTo>
                    <a:pt x="3574" y="1087"/>
                    <a:pt x="3611" y="1087"/>
                    <a:pt x="3651" y="1087"/>
                  </a:cubicBezTo>
                  <a:cubicBezTo>
                    <a:pt x="3654" y="1084"/>
                    <a:pt x="3658" y="1081"/>
                    <a:pt x="3661" y="1081"/>
                  </a:cubicBezTo>
                  <a:lnTo>
                    <a:pt x="3661" y="1081"/>
                  </a:lnTo>
                  <a:cubicBezTo>
                    <a:pt x="3665" y="1081"/>
                    <a:pt x="3668" y="1081"/>
                    <a:pt x="3671" y="1081"/>
                  </a:cubicBezTo>
                  <a:lnTo>
                    <a:pt x="3671" y="1084"/>
                  </a:lnTo>
                  <a:cubicBezTo>
                    <a:pt x="3691" y="1097"/>
                    <a:pt x="3715" y="1091"/>
                    <a:pt x="3735" y="1091"/>
                  </a:cubicBezTo>
                  <a:cubicBezTo>
                    <a:pt x="3748" y="1094"/>
                    <a:pt x="3725" y="1074"/>
                    <a:pt x="3745" y="1084"/>
                  </a:cubicBezTo>
                  <a:cubicBezTo>
                    <a:pt x="3758" y="1087"/>
                    <a:pt x="3768" y="1091"/>
                    <a:pt x="3782" y="1094"/>
                  </a:cubicBezTo>
                  <a:cubicBezTo>
                    <a:pt x="3809" y="1084"/>
                    <a:pt x="3839" y="1094"/>
                    <a:pt x="3869" y="1087"/>
                  </a:cubicBezTo>
                  <a:cubicBezTo>
                    <a:pt x="3883" y="1094"/>
                    <a:pt x="3896" y="1094"/>
                    <a:pt x="3910" y="1087"/>
                  </a:cubicBezTo>
                  <a:lnTo>
                    <a:pt x="3910" y="1087"/>
                  </a:lnTo>
                  <a:cubicBezTo>
                    <a:pt x="3916" y="1084"/>
                    <a:pt x="3926" y="1084"/>
                    <a:pt x="3933" y="1081"/>
                  </a:cubicBezTo>
                  <a:lnTo>
                    <a:pt x="3933" y="1084"/>
                  </a:lnTo>
                  <a:lnTo>
                    <a:pt x="3930" y="1087"/>
                  </a:lnTo>
                  <a:cubicBezTo>
                    <a:pt x="3926" y="1091"/>
                    <a:pt x="3930" y="1094"/>
                    <a:pt x="3933" y="1097"/>
                  </a:cubicBezTo>
                  <a:cubicBezTo>
                    <a:pt x="3953" y="1117"/>
                    <a:pt x="3916" y="1131"/>
                    <a:pt x="3920" y="1151"/>
                  </a:cubicBezTo>
                  <a:lnTo>
                    <a:pt x="3920" y="1151"/>
                  </a:lnTo>
                  <a:cubicBezTo>
                    <a:pt x="3883" y="1154"/>
                    <a:pt x="3869" y="1185"/>
                    <a:pt x="3839" y="1195"/>
                  </a:cubicBezTo>
                  <a:cubicBezTo>
                    <a:pt x="3816" y="1198"/>
                    <a:pt x="3796" y="1202"/>
                    <a:pt x="3779" y="1212"/>
                  </a:cubicBezTo>
                  <a:cubicBezTo>
                    <a:pt x="3748" y="1218"/>
                    <a:pt x="3715" y="1215"/>
                    <a:pt x="3688" y="1225"/>
                  </a:cubicBezTo>
                  <a:cubicBezTo>
                    <a:pt x="3614" y="1235"/>
                    <a:pt x="3534" y="1228"/>
                    <a:pt x="3460" y="1242"/>
                  </a:cubicBezTo>
                  <a:cubicBezTo>
                    <a:pt x="3457" y="1242"/>
                    <a:pt x="3453" y="1242"/>
                    <a:pt x="3450" y="1242"/>
                  </a:cubicBezTo>
                  <a:cubicBezTo>
                    <a:pt x="3366" y="1245"/>
                    <a:pt x="3282" y="1238"/>
                    <a:pt x="3198" y="1255"/>
                  </a:cubicBezTo>
                  <a:lnTo>
                    <a:pt x="3198" y="1255"/>
                  </a:lnTo>
                  <a:cubicBezTo>
                    <a:pt x="3195" y="1252"/>
                    <a:pt x="3191" y="1252"/>
                    <a:pt x="3185" y="1252"/>
                  </a:cubicBezTo>
                  <a:cubicBezTo>
                    <a:pt x="3188" y="1255"/>
                    <a:pt x="3188" y="1255"/>
                    <a:pt x="3191" y="1255"/>
                  </a:cubicBezTo>
                  <a:lnTo>
                    <a:pt x="3188" y="1255"/>
                  </a:lnTo>
                  <a:cubicBezTo>
                    <a:pt x="3188" y="1255"/>
                    <a:pt x="3185" y="1255"/>
                    <a:pt x="3185" y="1252"/>
                  </a:cubicBezTo>
                  <a:cubicBezTo>
                    <a:pt x="3154" y="1249"/>
                    <a:pt x="3124" y="1252"/>
                    <a:pt x="3094" y="1252"/>
                  </a:cubicBezTo>
                  <a:cubicBezTo>
                    <a:pt x="3040" y="1252"/>
                    <a:pt x="2983" y="1252"/>
                    <a:pt x="2929" y="1252"/>
                  </a:cubicBezTo>
                  <a:cubicBezTo>
                    <a:pt x="2923" y="1249"/>
                    <a:pt x="2919" y="1249"/>
                    <a:pt x="2913" y="1245"/>
                  </a:cubicBezTo>
                  <a:cubicBezTo>
                    <a:pt x="2919" y="1245"/>
                    <a:pt x="2923" y="1245"/>
                    <a:pt x="2929" y="1245"/>
                  </a:cubicBezTo>
                  <a:cubicBezTo>
                    <a:pt x="2923" y="1225"/>
                    <a:pt x="2903" y="1232"/>
                    <a:pt x="2889" y="1232"/>
                  </a:cubicBezTo>
                  <a:cubicBezTo>
                    <a:pt x="2859" y="1232"/>
                    <a:pt x="2829" y="1232"/>
                    <a:pt x="2802" y="1232"/>
                  </a:cubicBezTo>
                  <a:cubicBezTo>
                    <a:pt x="2758" y="1222"/>
                    <a:pt x="2715" y="1225"/>
                    <a:pt x="2671" y="1225"/>
                  </a:cubicBezTo>
                  <a:cubicBezTo>
                    <a:pt x="2614" y="1225"/>
                    <a:pt x="2557" y="1225"/>
                    <a:pt x="2500" y="1225"/>
                  </a:cubicBezTo>
                  <a:cubicBezTo>
                    <a:pt x="2480" y="1225"/>
                    <a:pt x="2463" y="1225"/>
                    <a:pt x="2443" y="1225"/>
                  </a:cubicBezTo>
                  <a:lnTo>
                    <a:pt x="2443" y="1225"/>
                  </a:lnTo>
                  <a:cubicBezTo>
                    <a:pt x="2409" y="1212"/>
                    <a:pt x="2376" y="1215"/>
                    <a:pt x="2346" y="1225"/>
                  </a:cubicBezTo>
                  <a:cubicBezTo>
                    <a:pt x="2342" y="1222"/>
                    <a:pt x="2339" y="1222"/>
                    <a:pt x="2336" y="1225"/>
                  </a:cubicBezTo>
                  <a:lnTo>
                    <a:pt x="2336" y="1225"/>
                  </a:lnTo>
                  <a:cubicBezTo>
                    <a:pt x="2308" y="1215"/>
                    <a:pt x="2275" y="1218"/>
                    <a:pt x="2245" y="1218"/>
                  </a:cubicBezTo>
                  <a:cubicBezTo>
                    <a:pt x="2245" y="1218"/>
                    <a:pt x="2245" y="1222"/>
                    <a:pt x="2241" y="1225"/>
                  </a:cubicBezTo>
                  <a:lnTo>
                    <a:pt x="2241" y="1225"/>
                  </a:lnTo>
                  <a:cubicBezTo>
                    <a:pt x="2208" y="1228"/>
                    <a:pt x="2171" y="1218"/>
                    <a:pt x="2141" y="1235"/>
                  </a:cubicBezTo>
                  <a:cubicBezTo>
                    <a:pt x="2174" y="1235"/>
                    <a:pt x="2208" y="1235"/>
                    <a:pt x="2245" y="1235"/>
                  </a:cubicBezTo>
                  <a:lnTo>
                    <a:pt x="2245" y="1235"/>
                  </a:lnTo>
                  <a:cubicBezTo>
                    <a:pt x="2285" y="1235"/>
                    <a:pt x="2329" y="1235"/>
                    <a:pt x="2369" y="1235"/>
                  </a:cubicBezTo>
                  <a:cubicBezTo>
                    <a:pt x="2416" y="1249"/>
                    <a:pt x="2466" y="1238"/>
                    <a:pt x="2513" y="1245"/>
                  </a:cubicBezTo>
                  <a:cubicBezTo>
                    <a:pt x="2517" y="1242"/>
                    <a:pt x="2517" y="1242"/>
                    <a:pt x="2517" y="1242"/>
                  </a:cubicBezTo>
                  <a:cubicBezTo>
                    <a:pt x="2523" y="1242"/>
                    <a:pt x="2530" y="1242"/>
                    <a:pt x="2540" y="1242"/>
                  </a:cubicBezTo>
                  <a:lnTo>
                    <a:pt x="2540" y="1238"/>
                  </a:lnTo>
                  <a:lnTo>
                    <a:pt x="2540" y="1238"/>
                  </a:lnTo>
                  <a:cubicBezTo>
                    <a:pt x="2540" y="1242"/>
                    <a:pt x="2540" y="1242"/>
                    <a:pt x="2540" y="1242"/>
                  </a:cubicBezTo>
                  <a:cubicBezTo>
                    <a:pt x="2543" y="1242"/>
                    <a:pt x="2550" y="1242"/>
                    <a:pt x="2554" y="1242"/>
                  </a:cubicBezTo>
                  <a:lnTo>
                    <a:pt x="2554" y="1242"/>
                  </a:lnTo>
                  <a:cubicBezTo>
                    <a:pt x="2584" y="1245"/>
                    <a:pt x="2614" y="1245"/>
                    <a:pt x="2644" y="1242"/>
                  </a:cubicBezTo>
                  <a:lnTo>
                    <a:pt x="2644" y="1242"/>
                  </a:lnTo>
                  <a:cubicBezTo>
                    <a:pt x="2678" y="1242"/>
                    <a:pt x="2715" y="1242"/>
                    <a:pt x="2748" y="1242"/>
                  </a:cubicBezTo>
                  <a:lnTo>
                    <a:pt x="2748" y="1242"/>
                  </a:lnTo>
                  <a:lnTo>
                    <a:pt x="2748" y="1242"/>
                  </a:lnTo>
                  <a:cubicBezTo>
                    <a:pt x="2761" y="1242"/>
                    <a:pt x="2772" y="1242"/>
                    <a:pt x="2785" y="1245"/>
                  </a:cubicBezTo>
                  <a:lnTo>
                    <a:pt x="2785" y="1245"/>
                  </a:lnTo>
                  <a:cubicBezTo>
                    <a:pt x="2785" y="1255"/>
                    <a:pt x="2775" y="1259"/>
                    <a:pt x="2761" y="1259"/>
                  </a:cubicBezTo>
                  <a:cubicBezTo>
                    <a:pt x="2748" y="1262"/>
                    <a:pt x="2735" y="1262"/>
                    <a:pt x="2721" y="1262"/>
                  </a:cubicBezTo>
                  <a:cubicBezTo>
                    <a:pt x="2674" y="1255"/>
                    <a:pt x="2627" y="1255"/>
                    <a:pt x="2580" y="1262"/>
                  </a:cubicBezTo>
                  <a:cubicBezTo>
                    <a:pt x="2577" y="1259"/>
                    <a:pt x="2574" y="1255"/>
                    <a:pt x="2570" y="1255"/>
                  </a:cubicBezTo>
                  <a:cubicBezTo>
                    <a:pt x="2527" y="1249"/>
                    <a:pt x="2480" y="1259"/>
                    <a:pt x="2436" y="1259"/>
                  </a:cubicBezTo>
                  <a:cubicBezTo>
                    <a:pt x="2355" y="1262"/>
                    <a:pt x="2275" y="1262"/>
                    <a:pt x="2191" y="1262"/>
                  </a:cubicBezTo>
                  <a:lnTo>
                    <a:pt x="2191" y="1262"/>
                  </a:lnTo>
                  <a:cubicBezTo>
                    <a:pt x="2161" y="1259"/>
                    <a:pt x="2131" y="1262"/>
                    <a:pt x="2100" y="1262"/>
                  </a:cubicBezTo>
                  <a:cubicBezTo>
                    <a:pt x="1990" y="1262"/>
                    <a:pt x="1876" y="1262"/>
                    <a:pt x="1762" y="1262"/>
                  </a:cubicBezTo>
                  <a:cubicBezTo>
                    <a:pt x="1749" y="1262"/>
                    <a:pt x="1739" y="1262"/>
                    <a:pt x="1726" y="1269"/>
                  </a:cubicBezTo>
                  <a:lnTo>
                    <a:pt x="1726" y="1269"/>
                  </a:lnTo>
                  <a:lnTo>
                    <a:pt x="1726" y="1269"/>
                  </a:lnTo>
                  <a:cubicBezTo>
                    <a:pt x="1726" y="1269"/>
                    <a:pt x="1722" y="1269"/>
                    <a:pt x="1719" y="1269"/>
                  </a:cubicBezTo>
                  <a:lnTo>
                    <a:pt x="1719" y="1269"/>
                  </a:lnTo>
                  <a:cubicBezTo>
                    <a:pt x="1695" y="1255"/>
                    <a:pt x="1665" y="1265"/>
                    <a:pt x="1638" y="1262"/>
                  </a:cubicBezTo>
                  <a:cubicBezTo>
                    <a:pt x="1440" y="1262"/>
                    <a:pt x="1242" y="1262"/>
                    <a:pt x="1044" y="1262"/>
                  </a:cubicBezTo>
                  <a:lnTo>
                    <a:pt x="1044" y="1262"/>
                  </a:lnTo>
                  <a:lnTo>
                    <a:pt x="1044" y="1262"/>
                  </a:lnTo>
                  <a:cubicBezTo>
                    <a:pt x="1037" y="1262"/>
                    <a:pt x="1027" y="1262"/>
                    <a:pt x="1021" y="1265"/>
                  </a:cubicBezTo>
                  <a:cubicBezTo>
                    <a:pt x="1007" y="1262"/>
                    <a:pt x="994" y="1262"/>
                    <a:pt x="980" y="1262"/>
                  </a:cubicBezTo>
                  <a:cubicBezTo>
                    <a:pt x="977" y="1262"/>
                    <a:pt x="970" y="1262"/>
                    <a:pt x="967" y="1262"/>
                  </a:cubicBezTo>
                  <a:cubicBezTo>
                    <a:pt x="937" y="1275"/>
                    <a:pt x="913" y="1252"/>
                    <a:pt x="883" y="1252"/>
                  </a:cubicBezTo>
                  <a:cubicBezTo>
                    <a:pt x="812" y="1255"/>
                    <a:pt x="742" y="1252"/>
                    <a:pt x="668" y="1255"/>
                  </a:cubicBezTo>
                  <a:cubicBezTo>
                    <a:pt x="662" y="1259"/>
                    <a:pt x="651" y="1255"/>
                    <a:pt x="645" y="1255"/>
                  </a:cubicBezTo>
                  <a:lnTo>
                    <a:pt x="645" y="1255"/>
                  </a:lnTo>
                  <a:lnTo>
                    <a:pt x="645" y="1255"/>
                  </a:lnTo>
                  <a:cubicBezTo>
                    <a:pt x="635" y="1252"/>
                    <a:pt x="628" y="1252"/>
                    <a:pt x="618" y="1255"/>
                  </a:cubicBezTo>
                  <a:cubicBezTo>
                    <a:pt x="621" y="1259"/>
                    <a:pt x="621" y="1265"/>
                    <a:pt x="621" y="1269"/>
                  </a:cubicBezTo>
                  <a:cubicBezTo>
                    <a:pt x="625" y="1272"/>
                    <a:pt x="628" y="1272"/>
                    <a:pt x="631" y="1269"/>
                  </a:cubicBezTo>
                  <a:lnTo>
                    <a:pt x="631" y="1269"/>
                  </a:lnTo>
                  <a:cubicBezTo>
                    <a:pt x="675" y="1275"/>
                    <a:pt x="719" y="1269"/>
                    <a:pt x="762" y="1279"/>
                  </a:cubicBezTo>
                  <a:cubicBezTo>
                    <a:pt x="792" y="1269"/>
                    <a:pt x="823" y="1272"/>
                    <a:pt x="853" y="1279"/>
                  </a:cubicBezTo>
                  <a:cubicBezTo>
                    <a:pt x="903" y="1282"/>
                    <a:pt x="954" y="1285"/>
                    <a:pt x="1007" y="1279"/>
                  </a:cubicBezTo>
                  <a:cubicBezTo>
                    <a:pt x="1014" y="1282"/>
                    <a:pt x="1021" y="1282"/>
                    <a:pt x="1031" y="1282"/>
                  </a:cubicBezTo>
                  <a:lnTo>
                    <a:pt x="1031" y="1282"/>
                  </a:lnTo>
                  <a:cubicBezTo>
                    <a:pt x="1048" y="1299"/>
                    <a:pt x="1064" y="1275"/>
                    <a:pt x="1084" y="1282"/>
                  </a:cubicBezTo>
                  <a:lnTo>
                    <a:pt x="1084" y="1282"/>
                  </a:lnTo>
                  <a:cubicBezTo>
                    <a:pt x="1105" y="1292"/>
                    <a:pt x="1128" y="1289"/>
                    <a:pt x="1148" y="1282"/>
                  </a:cubicBezTo>
                  <a:cubicBezTo>
                    <a:pt x="1235" y="1292"/>
                    <a:pt x="1323" y="1279"/>
                    <a:pt x="1410" y="1282"/>
                  </a:cubicBezTo>
                  <a:cubicBezTo>
                    <a:pt x="1491" y="1282"/>
                    <a:pt x="1574" y="1285"/>
                    <a:pt x="1655" y="1289"/>
                  </a:cubicBezTo>
                  <a:cubicBezTo>
                    <a:pt x="1665" y="1289"/>
                    <a:pt x="1675" y="1289"/>
                    <a:pt x="1679" y="1282"/>
                  </a:cubicBezTo>
                  <a:lnTo>
                    <a:pt x="1679" y="1282"/>
                  </a:lnTo>
                  <a:lnTo>
                    <a:pt x="1679" y="1282"/>
                  </a:lnTo>
                  <a:lnTo>
                    <a:pt x="1679" y="1282"/>
                  </a:lnTo>
                  <a:cubicBezTo>
                    <a:pt x="1682" y="1282"/>
                    <a:pt x="1685" y="1282"/>
                    <a:pt x="1685" y="1282"/>
                  </a:cubicBezTo>
                  <a:lnTo>
                    <a:pt x="1685" y="1282"/>
                  </a:lnTo>
                  <a:cubicBezTo>
                    <a:pt x="1712" y="1292"/>
                    <a:pt x="1739" y="1289"/>
                    <a:pt x="1766" y="1289"/>
                  </a:cubicBezTo>
                  <a:cubicBezTo>
                    <a:pt x="1850" y="1289"/>
                    <a:pt x="1937" y="1289"/>
                    <a:pt x="2020" y="1289"/>
                  </a:cubicBezTo>
                  <a:cubicBezTo>
                    <a:pt x="2036" y="1289"/>
                    <a:pt x="2057" y="1292"/>
                    <a:pt x="2074" y="1282"/>
                  </a:cubicBezTo>
                  <a:lnTo>
                    <a:pt x="2074" y="1282"/>
                  </a:lnTo>
                  <a:lnTo>
                    <a:pt x="2074" y="1282"/>
                  </a:lnTo>
                  <a:lnTo>
                    <a:pt x="2074" y="1282"/>
                  </a:lnTo>
                  <a:cubicBezTo>
                    <a:pt x="2100" y="1296"/>
                    <a:pt x="2127" y="1289"/>
                    <a:pt x="2157" y="1282"/>
                  </a:cubicBezTo>
                  <a:cubicBezTo>
                    <a:pt x="2168" y="1282"/>
                    <a:pt x="2181" y="1279"/>
                    <a:pt x="2191" y="1289"/>
                  </a:cubicBezTo>
                  <a:cubicBezTo>
                    <a:pt x="2204" y="1296"/>
                    <a:pt x="2211" y="1296"/>
                    <a:pt x="2218" y="1289"/>
                  </a:cubicBezTo>
                  <a:lnTo>
                    <a:pt x="2218" y="1289"/>
                  </a:lnTo>
                  <a:cubicBezTo>
                    <a:pt x="2238" y="1292"/>
                    <a:pt x="2261" y="1299"/>
                    <a:pt x="2282" y="1289"/>
                  </a:cubicBezTo>
                  <a:lnTo>
                    <a:pt x="2282" y="1289"/>
                  </a:lnTo>
                  <a:cubicBezTo>
                    <a:pt x="2285" y="1289"/>
                    <a:pt x="2288" y="1285"/>
                    <a:pt x="2292" y="1285"/>
                  </a:cubicBezTo>
                  <a:cubicBezTo>
                    <a:pt x="2295" y="1289"/>
                    <a:pt x="2295" y="1289"/>
                    <a:pt x="2295" y="1289"/>
                  </a:cubicBezTo>
                  <a:cubicBezTo>
                    <a:pt x="2379" y="1309"/>
                    <a:pt x="2463" y="1292"/>
                    <a:pt x="2543" y="1289"/>
                  </a:cubicBezTo>
                  <a:cubicBezTo>
                    <a:pt x="2557" y="1289"/>
                    <a:pt x="2570" y="1285"/>
                    <a:pt x="2577" y="1279"/>
                  </a:cubicBezTo>
                  <a:lnTo>
                    <a:pt x="2580" y="1279"/>
                  </a:lnTo>
                  <a:cubicBezTo>
                    <a:pt x="2617" y="1282"/>
                    <a:pt x="2658" y="1285"/>
                    <a:pt x="2694" y="1279"/>
                  </a:cubicBezTo>
                  <a:cubicBezTo>
                    <a:pt x="2728" y="1282"/>
                    <a:pt x="2761" y="1285"/>
                    <a:pt x="2792" y="1272"/>
                  </a:cubicBezTo>
                  <a:lnTo>
                    <a:pt x="2792" y="1272"/>
                  </a:lnTo>
                  <a:cubicBezTo>
                    <a:pt x="2809" y="1282"/>
                    <a:pt x="2825" y="1279"/>
                    <a:pt x="2842" y="1272"/>
                  </a:cubicBezTo>
                  <a:lnTo>
                    <a:pt x="2846" y="1272"/>
                  </a:lnTo>
                  <a:lnTo>
                    <a:pt x="2846" y="1272"/>
                  </a:lnTo>
                  <a:cubicBezTo>
                    <a:pt x="2879" y="1289"/>
                    <a:pt x="2923" y="1279"/>
                    <a:pt x="2956" y="1275"/>
                  </a:cubicBezTo>
                  <a:cubicBezTo>
                    <a:pt x="3007" y="1272"/>
                    <a:pt x="3057" y="1272"/>
                    <a:pt x="3107" y="1272"/>
                  </a:cubicBezTo>
                  <a:cubicBezTo>
                    <a:pt x="3107" y="1275"/>
                    <a:pt x="3107" y="1275"/>
                    <a:pt x="3111" y="1279"/>
                  </a:cubicBezTo>
                  <a:cubicBezTo>
                    <a:pt x="3114" y="1282"/>
                    <a:pt x="3118" y="1285"/>
                    <a:pt x="3124" y="1285"/>
                  </a:cubicBezTo>
                  <a:cubicBezTo>
                    <a:pt x="3118" y="1285"/>
                    <a:pt x="3114" y="1289"/>
                    <a:pt x="3107" y="1289"/>
                  </a:cubicBezTo>
                  <a:cubicBezTo>
                    <a:pt x="3050" y="1302"/>
                    <a:pt x="2986" y="1289"/>
                    <a:pt x="2926" y="1306"/>
                  </a:cubicBezTo>
                  <a:cubicBezTo>
                    <a:pt x="2862" y="1309"/>
                    <a:pt x="2795" y="1306"/>
                    <a:pt x="2732" y="1316"/>
                  </a:cubicBezTo>
                  <a:cubicBezTo>
                    <a:pt x="2718" y="1316"/>
                    <a:pt x="2708" y="1316"/>
                    <a:pt x="2694" y="1316"/>
                  </a:cubicBezTo>
                  <a:cubicBezTo>
                    <a:pt x="2688" y="1319"/>
                    <a:pt x="2678" y="1319"/>
                    <a:pt x="2668" y="1319"/>
                  </a:cubicBezTo>
                  <a:cubicBezTo>
                    <a:pt x="2590" y="1319"/>
                    <a:pt x="2513" y="1316"/>
                    <a:pt x="2436" y="1316"/>
                  </a:cubicBezTo>
                  <a:cubicBezTo>
                    <a:pt x="2433" y="1316"/>
                    <a:pt x="2429" y="1316"/>
                    <a:pt x="2423" y="1316"/>
                  </a:cubicBezTo>
                  <a:cubicBezTo>
                    <a:pt x="2416" y="1316"/>
                    <a:pt x="2406" y="1316"/>
                    <a:pt x="2399" y="1316"/>
                  </a:cubicBezTo>
                  <a:cubicBezTo>
                    <a:pt x="2389" y="1312"/>
                    <a:pt x="2382" y="1316"/>
                    <a:pt x="2372" y="1316"/>
                  </a:cubicBezTo>
                  <a:cubicBezTo>
                    <a:pt x="2365" y="1316"/>
                    <a:pt x="2355" y="1306"/>
                    <a:pt x="2346" y="1316"/>
                  </a:cubicBezTo>
                  <a:cubicBezTo>
                    <a:pt x="2342" y="1316"/>
                    <a:pt x="2339" y="1316"/>
                    <a:pt x="2336" y="1316"/>
                  </a:cubicBezTo>
                  <a:cubicBezTo>
                    <a:pt x="2329" y="1316"/>
                    <a:pt x="2325" y="1316"/>
                    <a:pt x="2322" y="1316"/>
                  </a:cubicBezTo>
                  <a:cubicBezTo>
                    <a:pt x="2312" y="1316"/>
                    <a:pt x="2305" y="1316"/>
                    <a:pt x="2295" y="1316"/>
                  </a:cubicBezTo>
                  <a:cubicBezTo>
                    <a:pt x="2288" y="1316"/>
                    <a:pt x="2285" y="1312"/>
                    <a:pt x="2278" y="1309"/>
                  </a:cubicBezTo>
                  <a:cubicBezTo>
                    <a:pt x="2275" y="1312"/>
                    <a:pt x="2275" y="1312"/>
                    <a:pt x="2275" y="1312"/>
                  </a:cubicBezTo>
                  <a:cubicBezTo>
                    <a:pt x="2272" y="1309"/>
                    <a:pt x="2272" y="1309"/>
                    <a:pt x="2272" y="1309"/>
                  </a:cubicBezTo>
                  <a:cubicBezTo>
                    <a:pt x="2265" y="1312"/>
                    <a:pt x="2255" y="1316"/>
                    <a:pt x="2245" y="1319"/>
                  </a:cubicBezTo>
                  <a:lnTo>
                    <a:pt x="2245" y="1319"/>
                  </a:lnTo>
                  <a:cubicBezTo>
                    <a:pt x="2241" y="1316"/>
                    <a:pt x="2238" y="1316"/>
                    <a:pt x="2235" y="1316"/>
                  </a:cubicBezTo>
                  <a:lnTo>
                    <a:pt x="2231" y="1316"/>
                  </a:lnTo>
                  <a:cubicBezTo>
                    <a:pt x="2228" y="1319"/>
                    <a:pt x="2228" y="1319"/>
                    <a:pt x="2225" y="1319"/>
                  </a:cubicBezTo>
                  <a:cubicBezTo>
                    <a:pt x="2225" y="1319"/>
                    <a:pt x="2221" y="1316"/>
                    <a:pt x="2221" y="1312"/>
                  </a:cubicBezTo>
                  <a:cubicBezTo>
                    <a:pt x="2157" y="1316"/>
                    <a:pt x="2097" y="1306"/>
                    <a:pt x="2036" y="1316"/>
                  </a:cubicBezTo>
                  <a:cubicBezTo>
                    <a:pt x="2000" y="1326"/>
                    <a:pt x="1960" y="1312"/>
                    <a:pt x="1923" y="1326"/>
                  </a:cubicBezTo>
                  <a:cubicBezTo>
                    <a:pt x="1850" y="1326"/>
                    <a:pt x="1776" y="1326"/>
                    <a:pt x="1702" y="1336"/>
                  </a:cubicBezTo>
                  <a:cubicBezTo>
                    <a:pt x="1695" y="1332"/>
                    <a:pt x="1685" y="1332"/>
                    <a:pt x="1679" y="1336"/>
                  </a:cubicBezTo>
                  <a:cubicBezTo>
                    <a:pt x="1672" y="1336"/>
                    <a:pt x="1669" y="1336"/>
                    <a:pt x="1665" y="1336"/>
                  </a:cubicBezTo>
                  <a:cubicBezTo>
                    <a:pt x="1474" y="1336"/>
                    <a:pt x="1279" y="1332"/>
                    <a:pt x="1088" y="1342"/>
                  </a:cubicBezTo>
                  <a:cubicBezTo>
                    <a:pt x="1071" y="1342"/>
                    <a:pt x="1051" y="1342"/>
                    <a:pt x="1031" y="1346"/>
                  </a:cubicBezTo>
                  <a:cubicBezTo>
                    <a:pt x="1017" y="1342"/>
                    <a:pt x="1007" y="1342"/>
                    <a:pt x="994" y="1346"/>
                  </a:cubicBezTo>
                  <a:cubicBezTo>
                    <a:pt x="920" y="1346"/>
                    <a:pt x="846" y="1346"/>
                    <a:pt x="772" y="1346"/>
                  </a:cubicBezTo>
                  <a:cubicBezTo>
                    <a:pt x="772" y="1346"/>
                    <a:pt x="769" y="1346"/>
                    <a:pt x="766" y="1346"/>
                  </a:cubicBezTo>
                  <a:cubicBezTo>
                    <a:pt x="762" y="1349"/>
                    <a:pt x="762" y="1349"/>
                    <a:pt x="759" y="1353"/>
                  </a:cubicBezTo>
                  <a:cubicBezTo>
                    <a:pt x="719" y="1353"/>
                    <a:pt x="678" y="1353"/>
                    <a:pt x="638" y="1359"/>
                  </a:cubicBezTo>
                  <a:cubicBezTo>
                    <a:pt x="631" y="1359"/>
                    <a:pt x="625" y="1359"/>
                    <a:pt x="618" y="1363"/>
                  </a:cubicBezTo>
                  <a:lnTo>
                    <a:pt x="618" y="1363"/>
                  </a:lnTo>
                  <a:cubicBezTo>
                    <a:pt x="615" y="1363"/>
                    <a:pt x="611" y="1363"/>
                    <a:pt x="605" y="1363"/>
                  </a:cubicBezTo>
                  <a:cubicBezTo>
                    <a:pt x="574" y="1363"/>
                    <a:pt x="544" y="1359"/>
                    <a:pt x="514" y="1373"/>
                  </a:cubicBezTo>
                  <a:cubicBezTo>
                    <a:pt x="507" y="1373"/>
                    <a:pt x="497" y="1373"/>
                    <a:pt x="490" y="1373"/>
                  </a:cubicBezTo>
                  <a:cubicBezTo>
                    <a:pt x="467" y="1366"/>
                    <a:pt x="447" y="1373"/>
                    <a:pt x="426" y="1373"/>
                  </a:cubicBezTo>
                  <a:cubicBezTo>
                    <a:pt x="390" y="1373"/>
                    <a:pt x="349" y="1363"/>
                    <a:pt x="329" y="1396"/>
                  </a:cubicBezTo>
                  <a:cubicBezTo>
                    <a:pt x="326" y="1403"/>
                    <a:pt x="302" y="1399"/>
                    <a:pt x="286" y="1403"/>
                  </a:cubicBezTo>
                  <a:cubicBezTo>
                    <a:pt x="289" y="1430"/>
                    <a:pt x="323" y="1426"/>
                    <a:pt x="343" y="1430"/>
                  </a:cubicBezTo>
                  <a:cubicBezTo>
                    <a:pt x="443" y="1433"/>
                    <a:pt x="544" y="1426"/>
                    <a:pt x="641" y="1420"/>
                  </a:cubicBezTo>
                  <a:cubicBezTo>
                    <a:pt x="662" y="1420"/>
                    <a:pt x="685" y="1416"/>
                    <a:pt x="705" y="1416"/>
                  </a:cubicBezTo>
                  <a:cubicBezTo>
                    <a:pt x="766" y="1413"/>
                    <a:pt x="829" y="1413"/>
                    <a:pt x="890" y="1410"/>
                  </a:cubicBezTo>
                  <a:cubicBezTo>
                    <a:pt x="893" y="1413"/>
                    <a:pt x="896" y="1416"/>
                    <a:pt x="900" y="1416"/>
                  </a:cubicBezTo>
                  <a:cubicBezTo>
                    <a:pt x="960" y="1403"/>
                    <a:pt x="1021" y="1399"/>
                    <a:pt x="1084" y="1399"/>
                  </a:cubicBezTo>
                  <a:cubicBezTo>
                    <a:pt x="1158" y="1399"/>
                    <a:pt x="1229" y="1399"/>
                    <a:pt x="1302" y="1399"/>
                  </a:cubicBezTo>
                  <a:lnTo>
                    <a:pt x="1302" y="1399"/>
                  </a:lnTo>
                  <a:lnTo>
                    <a:pt x="1302" y="1399"/>
                  </a:lnTo>
                  <a:cubicBezTo>
                    <a:pt x="1370" y="1396"/>
                    <a:pt x="1437" y="1420"/>
                    <a:pt x="1504" y="1396"/>
                  </a:cubicBezTo>
                  <a:cubicBezTo>
                    <a:pt x="1605" y="1396"/>
                    <a:pt x="1705" y="1379"/>
                    <a:pt x="1806" y="1389"/>
                  </a:cubicBezTo>
                  <a:cubicBezTo>
                    <a:pt x="1846" y="1393"/>
                    <a:pt x="1890" y="1396"/>
                    <a:pt x="1930" y="1399"/>
                  </a:cubicBezTo>
                  <a:cubicBezTo>
                    <a:pt x="1920" y="1399"/>
                    <a:pt x="1907" y="1403"/>
                    <a:pt x="1897" y="1410"/>
                  </a:cubicBezTo>
                  <a:cubicBezTo>
                    <a:pt x="1880" y="1410"/>
                    <a:pt x="1866" y="1413"/>
                    <a:pt x="1850" y="1416"/>
                  </a:cubicBezTo>
                  <a:lnTo>
                    <a:pt x="1850" y="1416"/>
                  </a:lnTo>
                  <a:lnTo>
                    <a:pt x="1850" y="1416"/>
                  </a:lnTo>
                  <a:cubicBezTo>
                    <a:pt x="1816" y="1403"/>
                    <a:pt x="1776" y="1410"/>
                    <a:pt x="1739" y="1413"/>
                  </a:cubicBezTo>
                  <a:cubicBezTo>
                    <a:pt x="1662" y="1420"/>
                    <a:pt x="1588" y="1426"/>
                    <a:pt x="1511" y="1430"/>
                  </a:cubicBezTo>
                  <a:cubicBezTo>
                    <a:pt x="1501" y="1430"/>
                    <a:pt x="1491" y="1430"/>
                    <a:pt x="1484" y="1436"/>
                  </a:cubicBezTo>
                  <a:cubicBezTo>
                    <a:pt x="1477" y="1433"/>
                    <a:pt x="1474" y="1433"/>
                    <a:pt x="1470" y="1436"/>
                  </a:cubicBezTo>
                  <a:cubicBezTo>
                    <a:pt x="1390" y="1436"/>
                    <a:pt x="1309" y="1433"/>
                    <a:pt x="1229" y="1443"/>
                  </a:cubicBezTo>
                  <a:cubicBezTo>
                    <a:pt x="1222" y="1440"/>
                    <a:pt x="1209" y="1443"/>
                    <a:pt x="1198" y="1446"/>
                  </a:cubicBezTo>
                  <a:cubicBezTo>
                    <a:pt x="1091" y="1450"/>
                    <a:pt x="980" y="1453"/>
                    <a:pt x="873" y="1460"/>
                  </a:cubicBezTo>
                  <a:cubicBezTo>
                    <a:pt x="836" y="1463"/>
                    <a:pt x="799" y="1453"/>
                    <a:pt x="759" y="1463"/>
                  </a:cubicBezTo>
                  <a:lnTo>
                    <a:pt x="759" y="1463"/>
                  </a:lnTo>
                  <a:cubicBezTo>
                    <a:pt x="755" y="1460"/>
                    <a:pt x="752" y="1463"/>
                    <a:pt x="749" y="1463"/>
                  </a:cubicBezTo>
                  <a:cubicBezTo>
                    <a:pt x="722" y="1463"/>
                    <a:pt x="695" y="1463"/>
                    <a:pt x="672" y="1463"/>
                  </a:cubicBezTo>
                  <a:lnTo>
                    <a:pt x="672" y="1463"/>
                  </a:lnTo>
                  <a:lnTo>
                    <a:pt x="672" y="1463"/>
                  </a:lnTo>
                  <a:cubicBezTo>
                    <a:pt x="665" y="1463"/>
                    <a:pt x="662" y="1463"/>
                    <a:pt x="658" y="1467"/>
                  </a:cubicBezTo>
                  <a:cubicBezTo>
                    <a:pt x="645" y="1467"/>
                    <a:pt x="635" y="1467"/>
                    <a:pt x="621" y="1467"/>
                  </a:cubicBezTo>
                  <a:cubicBezTo>
                    <a:pt x="618" y="1463"/>
                    <a:pt x="615" y="1460"/>
                    <a:pt x="611" y="1457"/>
                  </a:cubicBezTo>
                  <a:cubicBezTo>
                    <a:pt x="547" y="1453"/>
                    <a:pt x="483" y="1446"/>
                    <a:pt x="423" y="1470"/>
                  </a:cubicBezTo>
                  <a:cubicBezTo>
                    <a:pt x="420" y="1470"/>
                    <a:pt x="420" y="1474"/>
                    <a:pt x="416" y="1474"/>
                  </a:cubicBezTo>
                  <a:cubicBezTo>
                    <a:pt x="400" y="1474"/>
                    <a:pt x="380" y="1474"/>
                    <a:pt x="359" y="1474"/>
                  </a:cubicBezTo>
                  <a:lnTo>
                    <a:pt x="359" y="1474"/>
                  </a:lnTo>
                  <a:lnTo>
                    <a:pt x="359" y="1474"/>
                  </a:lnTo>
                  <a:cubicBezTo>
                    <a:pt x="326" y="1477"/>
                    <a:pt x="292" y="1480"/>
                    <a:pt x="259" y="1484"/>
                  </a:cubicBezTo>
                  <a:cubicBezTo>
                    <a:pt x="242" y="1500"/>
                    <a:pt x="212" y="1484"/>
                    <a:pt x="195" y="1500"/>
                  </a:cubicBezTo>
                  <a:cubicBezTo>
                    <a:pt x="202" y="1503"/>
                    <a:pt x="212" y="1507"/>
                    <a:pt x="219" y="1510"/>
                  </a:cubicBezTo>
                  <a:lnTo>
                    <a:pt x="219" y="1510"/>
                  </a:lnTo>
                  <a:cubicBezTo>
                    <a:pt x="229" y="1503"/>
                    <a:pt x="235" y="1503"/>
                    <a:pt x="245" y="1510"/>
                  </a:cubicBezTo>
                  <a:lnTo>
                    <a:pt x="245" y="1510"/>
                  </a:lnTo>
                  <a:cubicBezTo>
                    <a:pt x="276" y="1507"/>
                    <a:pt x="302" y="1503"/>
                    <a:pt x="333" y="1500"/>
                  </a:cubicBezTo>
                  <a:cubicBezTo>
                    <a:pt x="336" y="1503"/>
                    <a:pt x="339" y="1503"/>
                    <a:pt x="346" y="1503"/>
                  </a:cubicBezTo>
                  <a:cubicBezTo>
                    <a:pt x="349" y="1503"/>
                    <a:pt x="349" y="1500"/>
                    <a:pt x="353" y="1500"/>
                  </a:cubicBezTo>
                  <a:cubicBezTo>
                    <a:pt x="356" y="1500"/>
                    <a:pt x="359" y="1500"/>
                    <a:pt x="359" y="1500"/>
                  </a:cubicBezTo>
                  <a:cubicBezTo>
                    <a:pt x="363" y="1497"/>
                    <a:pt x="363" y="1497"/>
                    <a:pt x="366" y="1493"/>
                  </a:cubicBezTo>
                  <a:lnTo>
                    <a:pt x="366" y="1493"/>
                  </a:lnTo>
                  <a:cubicBezTo>
                    <a:pt x="386" y="1497"/>
                    <a:pt x="406" y="1497"/>
                    <a:pt x="426" y="1500"/>
                  </a:cubicBezTo>
                  <a:cubicBezTo>
                    <a:pt x="426" y="1500"/>
                    <a:pt x="430" y="1500"/>
                    <a:pt x="430" y="1497"/>
                  </a:cubicBezTo>
                  <a:cubicBezTo>
                    <a:pt x="433" y="1500"/>
                    <a:pt x="437" y="1500"/>
                    <a:pt x="440" y="1500"/>
                  </a:cubicBezTo>
                  <a:cubicBezTo>
                    <a:pt x="490" y="1493"/>
                    <a:pt x="544" y="1503"/>
                    <a:pt x="591" y="1490"/>
                  </a:cubicBezTo>
                  <a:cubicBezTo>
                    <a:pt x="598" y="1487"/>
                    <a:pt x="601" y="1487"/>
                    <a:pt x="605" y="1484"/>
                  </a:cubicBezTo>
                  <a:lnTo>
                    <a:pt x="605" y="1484"/>
                  </a:lnTo>
                  <a:cubicBezTo>
                    <a:pt x="608" y="1487"/>
                    <a:pt x="615" y="1490"/>
                    <a:pt x="618" y="1490"/>
                  </a:cubicBezTo>
                  <a:cubicBezTo>
                    <a:pt x="638" y="1487"/>
                    <a:pt x="658" y="1493"/>
                    <a:pt x="675" y="1484"/>
                  </a:cubicBezTo>
                  <a:lnTo>
                    <a:pt x="675" y="1484"/>
                  </a:lnTo>
                  <a:cubicBezTo>
                    <a:pt x="678" y="1484"/>
                    <a:pt x="678" y="1484"/>
                    <a:pt x="678" y="1484"/>
                  </a:cubicBezTo>
                  <a:lnTo>
                    <a:pt x="678" y="1484"/>
                  </a:lnTo>
                  <a:cubicBezTo>
                    <a:pt x="685" y="1487"/>
                    <a:pt x="692" y="1490"/>
                    <a:pt x="698" y="1484"/>
                  </a:cubicBezTo>
                  <a:cubicBezTo>
                    <a:pt x="705" y="1484"/>
                    <a:pt x="712" y="1484"/>
                    <a:pt x="722" y="1484"/>
                  </a:cubicBezTo>
                  <a:cubicBezTo>
                    <a:pt x="722" y="1487"/>
                    <a:pt x="722" y="1490"/>
                    <a:pt x="725" y="1490"/>
                  </a:cubicBezTo>
                  <a:cubicBezTo>
                    <a:pt x="725" y="1490"/>
                    <a:pt x="729" y="1490"/>
                    <a:pt x="732" y="1490"/>
                  </a:cubicBezTo>
                  <a:cubicBezTo>
                    <a:pt x="732" y="1487"/>
                    <a:pt x="735" y="1487"/>
                    <a:pt x="735" y="1484"/>
                  </a:cubicBezTo>
                  <a:lnTo>
                    <a:pt x="732" y="1480"/>
                  </a:lnTo>
                  <a:lnTo>
                    <a:pt x="732" y="1480"/>
                  </a:lnTo>
                  <a:cubicBezTo>
                    <a:pt x="735" y="1484"/>
                    <a:pt x="735" y="1484"/>
                    <a:pt x="735" y="1484"/>
                  </a:cubicBezTo>
                  <a:cubicBezTo>
                    <a:pt x="759" y="1484"/>
                    <a:pt x="779" y="1484"/>
                    <a:pt x="799" y="1484"/>
                  </a:cubicBezTo>
                  <a:lnTo>
                    <a:pt x="799" y="1480"/>
                  </a:lnTo>
                  <a:cubicBezTo>
                    <a:pt x="799" y="1484"/>
                    <a:pt x="799" y="1484"/>
                    <a:pt x="799" y="1484"/>
                  </a:cubicBezTo>
                  <a:cubicBezTo>
                    <a:pt x="933" y="1484"/>
                    <a:pt x="1068" y="1484"/>
                    <a:pt x="1198" y="1467"/>
                  </a:cubicBezTo>
                  <a:cubicBezTo>
                    <a:pt x="1289" y="1467"/>
                    <a:pt x="1380" y="1467"/>
                    <a:pt x="1470" y="1453"/>
                  </a:cubicBezTo>
                  <a:cubicBezTo>
                    <a:pt x="1537" y="1457"/>
                    <a:pt x="1605" y="1450"/>
                    <a:pt x="1672" y="1443"/>
                  </a:cubicBezTo>
                  <a:cubicBezTo>
                    <a:pt x="1719" y="1440"/>
                    <a:pt x="1762" y="1440"/>
                    <a:pt x="1806" y="1436"/>
                  </a:cubicBezTo>
                  <a:cubicBezTo>
                    <a:pt x="1873" y="1436"/>
                    <a:pt x="1944" y="1436"/>
                    <a:pt x="2010" y="1436"/>
                  </a:cubicBezTo>
                  <a:cubicBezTo>
                    <a:pt x="2064" y="1426"/>
                    <a:pt x="2114" y="1433"/>
                    <a:pt x="2168" y="1426"/>
                  </a:cubicBezTo>
                  <a:lnTo>
                    <a:pt x="2168" y="1426"/>
                  </a:lnTo>
                  <a:lnTo>
                    <a:pt x="2168" y="1426"/>
                  </a:lnTo>
                  <a:cubicBezTo>
                    <a:pt x="2191" y="1430"/>
                    <a:pt x="2218" y="1430"/>
                    <a:pt x="2245" y="1426"/>
                  </a:cubicBezTo>
                  <a:cubicBezTo>
                    <a:pt x="2332" y="1426"/>
                    <a:pt x="2419" y="1430"/>
                    <a:pt x="2507" y="1420"/>
                  </a:cubicBezTo>
                  <a:cubicBezTo>
                    <a:pt x="2510" y="1420"/>
                    <a:pt x="2510" y="1420"/>
                    <a:pt x="2510" y="1420"/>
                  </a:cubicBezTo>
                  <a:lnTo>
                    <a:pt x="2510" y="1420"/>
                  </a:lnTo>
                  <a:cubicBezTo>
                    <a:pt x="2533" y="1426"/>
                    <a:pt x="2557" y="1430"/>
                    <a:pt x="2580" y="1420"/>
                  </a:cubicBezTo>
                  <a:lnTo>
                    <a:pt x="2580" y="1420"/>
                  </a:lnTo>
                  <a:lnTo>
                    <a:pt x="2580" y="1420"/>
                  </a:lnTo>
                  <a:lnTo>
                    <a:pt x="2580" y="1420"/>
                  </a:lnTo>
                  <a:lnTo>
                    <a:pt x="2580" y="1420"/>
                  </a:lnTo>
                  <a:cubicBezTo>
                    <a:pt x="2584" y="1420"/>
                    <a:pt x="2587" y="1420"/>
                    <a:pt x="2590" y="1420"/>
                  </a:cubicBezTo>
                  <a:cubicBezTo>
                    <a:pt x="2600" y="1426"/>
                    <a:pt x="2611" y="1426"/>
                    <a:pt x="2621" y="1420"/>
                  </a:cubicBezTo>
                  <a:cubicBezTo>
                    <a:pt x="2631" y="1420"/>
                    <a:pt x="2637" y="1420"/>
                    <a:pt x="2644" y="1416"/>
                  </a:cubicBezTo>
                  <a:cubicBezTo>
                    <a:pt x="2647" y="1416"/>
                    <a:pt x="2651" y="1416"/>
                    <a:pt x="2658" y="1416"/>
                  </a:cubicBezTo>
                  <a:cubicBezTo>
                    <a:pt x="2661" y="1416"/>
                    <a:pt x="2664" y="1416"/>
                    <a:pt x="2671" y="1416"/>
                  </a:cubicBezTo>
                  <a:cubicBezTo>
                    <a:pt x="2735" y="1416"/>
                    <a:pt x="2799" y="1416"/>
                    <a:pt x="2862" y="1416"/>
                  </a:cubicBezTo>
                  <a:cubicBezTo>
                    <a:pt x="2909" y="1423"/>
                    <a:pt x="2956" y="1413"/>
                    <a:pt x="3000" y="1416"/>
                  </a:cubicBezTo>
                  <a:cubicBezTo>
                    <a:pt x="3003" y="1413"/>
                    <a:pt x="3007" y="1413"/>
                    <a:pt x="3010" y="1410"/>
                  </a:cubicBezTo>
                  <a:lnTo>
                    <a:pt x="3010" y="1410"/>
                  </a:lnTo>
                  <a:cubicBezTo>
                    <a:pt x="3013" y="1413"/>
                    <a:pt x="3017" y="1413"/>
                    <a:pt x="3017" y="1410"/>
                  </a:cubicBezTo>
                  <a:lnTo>
                    <a:pt x="3017" y="1410"/>
                  </a:lnTo>
                  <a:cubicBezTo>
                    <a:pt x="3027" y="1410"/>
                    <a:pt x="3033" y="1410"/>
                    <a:pt x="3043" y="1410"/>
                  </a:cubicBezTo>
                  <a:lnTo>
                    <a:pt x="3043" y="1410"/>
                  </a:lnTo>
                  <a:cubicBezTo>
                    <a:pt x="3121" y="1416"/>
                    <a:pt x="3198" y="1410"/>
                    <a:pt x="3275" y="1410"/>
                  </a:cubicBezTo>
                  <a:cubicBezTo>
                    <a:pt x="3342" y="1406"/>
                    <a:pt x="3409" y="1413"/>
                    <a:pt x="3477" y="1399"/>
                  </a:cubicBezTo>
                  <a:cubicBezTo>
                    <a:pt x="3483" y="1403"/>
                    <a:pt x="3493" y="1403"/>
                    <a:pt x="3500" y="1403"/>
                  </a:cubicBezTo>
                  <a:lnTo>
                    <a:pt x="3500" y="1403"/>
                  </a:lnTo>
                  <a:cubicBezTo>
                    <a:pt x="3504" y="1403"/>
                    <a:pt x="3507" y="1406"/>
                    <a:pt x="3510" y="1406"/>
                  </a:cubicBezTo>
                  <a:cubicBezTo>
                    <a:pt x="3527" y="1403"/>
                    <a:pt x="3547" y="1410"/>
                    <a:pt x="3564" y="1399"/>
                  </a:cubicBezTo>
                  <a:cubicBezTo>
                    <a:pt x="3567" y="1399"/>
                    <a:pt x="3567" y="1399"/>
                    <a:pt x="3567" y="1399"/>
                  </a:cubicBezTo>
                  <a:lnTo>
                    <a:pt x="3567" y="1399"/>
                  </a:lnTo>
                  <a:cubicBezTo>
                    <a:pt x="3574" y="1406"/>
                    <a:pt x="3584" y="1406"/>
                    <a:pt x="3591" y="1399"/>
                  </a:cubicBezTo>
                  <a:cubicBezTo>
                    <a:pt x="3624" y="1399"/>
                    <a:pt x="3658" y="1399"/>
                    <a:pt x="3688" y="1399"/>
                  </a:cubicBezTo>
                  <a:cubicBezTo>
                    <a:pt x="3765" y="1399"/>
                    <a:pt x="3843" y="1403"/>
                    <a:pt x="3923" y="1399"/>
                  </a:cubicBezTo>
                  <a:lnTo>
                    <a:pt x="3923" y="1399"/>
                  </a:lnTo>
                  <a:lnTo>
                    <a:pt x="3923" y="1399"/>
                  </a:lnTo>
                  <a:cubicBezTo>
                    <a:pt x="3967" y="1396"/>
                    <a:pt x="4010" y="1403"/>
                    <a:pt x="4054" y="1393"/>
                  </a:cubicBezTo>
                  <a:cubicBezTo>
                    <a:pt x="4061" y="1393"/>
                    <a:pt x="4064" y="1393"/>
                    <a:pt x="4071" y="1393"/>
                  </a:cubicBezTo>
                  <a:lnTo>
                    <a:pt x="4071" y="1393"/>
                  </a:lnTo>
                  <a:cubicBezTo>
                    <a:pt x="4084" y="1396"/>
                    <a:pt x="4101" y="1399"/>
                    <a:pt x="4114" y="1403"/>
                  </a:cubicBezTo>
                  <a:cubicBezTo>
                    <a:pt x="4118" y="1399"/>
                    <a:pt x="4125" y="1399"/>
                    <a:pt x="4128" y="1399"/>
                  </a:cubicBezTo>
                  <a:cubicBezTo>
                    <a:pt x="4138" y="1399"/>
                    <a:pt x="4144" y="1403"/>
                    <a:pt x="4154" y="1403"/>
                  </a:cubicBezTo>
                  <a:cubicBezTo>
                    <a:pt x="4165" y="1403"/>
                    <a:pt x="4178" y="1403"/>
                    <a:pt x="4188" y="1399"/>
                  </a:cubicBezTo>
                  <a:cubicBezTo>
                    <a:pt x="4185" y="1403"/>
                    <a:pt x="4185" y="1403"/>
                    <a:pt x="4182" y="1406"/>
                  </a:cubicBezTo>
                  <a:cubicBezTo>
                    <a:pt x="4178" y="1406"/>
                    <a:pt x="4178" y="1410"/>
                    <a:pt x="4175" y="1413"/>
                  </a:cubicBezTo>
                  <a:cubicBezTo>
                    <a:pt x="4171" y="1413"/>
                    <a:pt x="4168" y="1416"/>
                    <a:pt x="4168" y="1420"/>
                  </a:cubicBezTo>
                  <a:cubicBezTo>
                    <a:pt x="4161" y="1426"/>
                    <a:pt x="4158" y="1433"/>
                    <a:pt x="4151" y="1436"/>
                  </a:cubicBezTo>
                  <a:cubicBezTo>
                    <a:pt x="4131" y="1453"/>
                    <a:pt x="4118" y="1477"/>
                    <a:pt x="4114" y="1500"/>
                  </a:cubicBezTo>
                  <a:cubicBezTo>
                    <a:pt x="4111" y="1480"/>
                    <a:pt x="4118" y="1463"/>
                    <a:pt x="4125" y="1446"/>
                  </a:cubicBezTo>
                  <a:cubicBezTo>
                    <a:pt x="4128" y="1433"/>
                    <a:pt x="4141" y="1416"/>
                    <a:pt x="4114" y="1406"/>
                  </a:cubicBezTo>
                  <a:cubicBezTo>
                    <a:pt x="4111" y="1426"/>
                    <a:pt x="4087" y="1426"/>
                    <a:pt x="4074" y="1433"/>
                  </a:cubicBezTo>
                  <a:lnTo>
                    <a:pt x="4074" y="1433"/>
                  </a:lnTo>
                  <a:cubicBezTo>
                    <a:pt x="4024" y="1436"/>
                    <a:pt x="3973" y="1433"/>
                    <a:pt x="3920" y="1436"/>
                  </a:cubicBezTo>
                  <a:cubicBezTo>
                    <a:pt x="3869" y="1436"/>
                    <a:pt x="3819" y="1433"/>
                    <a:pt x="3768" y="1440"/>
                  </a:cubicBezTo>
                  <a:lnTo>
                    <a:pt x="3768" y="1440"/>
                  </a:lnTo>
                  <a:lnTo>
                    <a:pt x="3768" y="1440"/>
                  </a:lnTo>
                  <a:cubicBezTo>
                    <a:pt x="3745" y="1436"/>
                    <a:pt x="3725" y="1436"/>
                    <a:pt x="3701" y="1436"/>
                  </a:cubicBezTo>
                  <a:lnTo>
                    <a:pt x="3701" y="1436"/>
                  </a:lnTo>
                  <a:lnTo>
                    <a:pt x="3701" y="1436"/>
                  </a:lnTo>
                  <a:cubicBezTo>
                    <a:pt x="3685" y="1436"/>
                    <a:pt x="3668" y="1436"/>
                    <a:pt x="3651" y="1436"/>
                  </a:cubicBezTo>
                  <a:cubicBezTo>
                    <a:pt x="3654" y="1443"/>
                    <a:pt x="3658" y="1450"/>
                    <a:pt x="3665" y="1453"/>
                  </a:cubicBezTo>
                  <a:cubicBezTo>
                    <a:pt x="3675" y="1460"/>
                    <a:pt x="3688" y="1463"/>
                    <a:pt x="3698" y="1457"/>
                  </a:cubicBezTo>
                  <a:cubicBezTo>
                    <a:pt x="3705" y="1460"/>
                    <a:pt x="3708" y="1460"/>
                    <a:pt x="3715" y="1460"/>
                  </a:cubicBezTo>
                  <a:cubicBezTo>
                    <a:pt x="3725" y="1457"/>
                    <a:pt x="3732" y="1453"/>
                    <a:pt x="3742" y="1460"/>
                  </a:cubicBezTo>
                  <a:cubicBezTo>
                    <a:pt x="3745" y="1460"/>
                    <a:pt x="3752" y="1460"/>
                    <a:pt x="3755" y="1457"/>
                  </a:cubicBezTo>
                  <a:cubicBezTo>
                    <a:pt x="3762" y="1453"/>
                    <a:pt x="3765" y="1450"/>
                    <a:pt x="3765" y="1446"/>
                  </a:cubicBezTo>
                  <a:cubicBezTo>
                    <a:pt x="3768" y="1450"/>
                    <a:pt x="3768" y="1450"/>
                    <a:pt x="3772" y="1450"/>
                  </a:cubicBezTo>
                  <a:cubicBezTo>
                    <a:pt x="3819" y="1460"/>
                    <a:pt x="3869" y="1463"/>
                    <a:pt x="3916" y="1450"/>
                  </a:cubicBezTo>
                  <a:cubicBezTo>
                    <a:pt x="3920" y="1450"/>
                    <a:pt x="3920" y="1446"/>
                    <a:pt x="3923" y="1446"/>
                  </a:cubicBezTo>
                  <a:cubicBezTo>
                    <a:pt x="3973" y="1463"/>
                    <a:pt x="4020" y="1467"/>
                    <a:pt x="4071" y="1446"/>
                  </a:cubicBezTo>
                  <a:cubicBezTo>
                    <a:pt x="4071" y="1450"/>
                    <a:pt x="4071" y="1450"/>
                    <a:pt x="4071" y="1453"/>
                  </a:cubicBezTo>
                  <a:cubicBezTo>
                    <a:pt x="4067" y="1457"/>
                    <a:pt x="4064" y="1460"/>
                    <a:pt x="4057" y="1463"/>
                  </a:cubicBezTo>
                  <a:cubicBezTo>
                    <a:pt x="4054" y="1463"/>
                    <a:pt x="4050" y="1467"/>
                    <a:pt x="4047" y="1470"/>
                  </a:cubicBezTo>
                  <a:cubicBezTo>
                    <a:pt x="4027" y="1460"/>
                    <a:pt x="4004" y="1460"/>
                    <a:pt x="3977" y="1460"/>
                  </a:cubicBezTo>
                  <a:cubicBezTo>
                    <a:pt x="3893" y="1460"/>
                    <a:pt x="3809" y="1460"/>
                    <a:pt x="3725" y="1463"/>
                  </a:cubicBezTo>
                  <a:cubicBezTo>
                    <a:pt x="3711" y="1460"/>
                    <a:pt x="3701" y="1457"/>
                    <a:pt x="3691" y="1467"/>
                  </a:cubicBezTo>
                  <a:lnTo>
                    <a:pt x="3688" y="1470"/>
                  </a:lnTo>
                  <a:lnTo>
                    <a:pt x="3688" y="1470"/>
                  </a:lnTo>
                  <a:cubicBezTo>
                    <a:pt x="3654" y="1474"/>
                    <a:pt x="3624" y="1474"/>
                    <a:pt x="3591" y="1474"/>
                  </a:cubicBezTo>
                  <a:cubicBezTo>
                    <a:pt x="3577" y="1470"/>
                    <a:pt x="3564" y="1470"/>
                    <a:pt x="3550" y="1467"/>
                  </a:cubicBezTo>
                  <a:cubicBezTo>
                    <a:pt x="3544" y="1467"/>
                    <a:pt x="3537" y="1463"/>
                    <a:pt x="3530" y="1463"/>
                  </a:cubicBezTo>
                  <a:cubicBezTo>
                    <a:pt x="3517" y="1463"/>
                    <a:pt x="3507" y="1463"/>
                    <a:pt x="3493" y="1463"/>
                  </a:cubicBezTo>
                  <a:cubicBezTo>
                    <a:pt x="3487" y="1460"/>
                    <a:pt x="3480" y="1460"/>
                    <a:pt x="3473" y="1460"/>
                  </a:cubicBezTo>
                  <a:cubicBezTo>
                    <a:pt x="3450" y="1460"/>
                    <a:pt x="3426" y="1463"/>
                    <a:pt x="3406" y="1474"/>
                  </a:cubicBezTo>
                  <a:cubicBezTo>
                    <a:pt x="3403" y="1474"/>
                    <a:pt x="3396" y="1474"/>
                    <a:pt x="3393" y="1474"/>
                  </a:cubicBezTo>
                  <a:cubicBezTo>
                    <a:pt x="3383" y="1480"/>
                    <a:pt x="3376" y="1474"/>
                    <a:pt x="3366" y="1474"/>
                  </a:cubicBezTo>
                  <a:cubicBezTo>
                    <a:pt x="3362" y="1474"/>
                    <a:pt x="3359" y="1474"/>
                    <a:pt x="3352" y="1474"/>
                  </a:cubicBezTo>
                  <a:cubicBezTo>
                    <a:pt x="3346" y="1477"/>
                    <a:pt x="3336" y="1477"/>
                    <a:pt x="3325" y="1480"/>
                  </a:cubicBezTo>
                  <a:cubicBezTo>
                    <a:pt x="3329" y="1484"/>
                    <a:pt x="3329" y="1484"/>
                    <a:pt x="3329" y="1484"/>
                  </a:cubicBezTo>
                  <a:cubicBezTo>
                    <a:pt x="3329" y="1487"/>
                    <a:pt x="3329" y="1487"/>
                    <a:pt x="3329" y="1490"/>
                  </a:cubicBezTo>
                  <a:cubicBezTo>
                    <a:pt x="3379" y="1490"/>
                    <a:pt x="3429" y="1490"/>
                    <a:pt x="3480" y="1490"/>
                  </a:cubicBezTo>
                  <a:cubicBezTo>
                    <a:pt x="3487" y="1487"/>
                    <a:pt x="3493" y="1487"/>
                    <a:pt x="3497" y="1490"/>
                  </a:cubicBezTo>
                  <a:cubicBezTo>
                    <a:pt x="3534" y="1490"/>
                    <a:pt x="3574" y="1490"/>
                    <a:pt x="3611" y="1490"/>
                  </a:cubicBezTo>
                  <a:cubicBezTo>
                    <a:pt x="3614" y="1490"/>
                    <a:pt x="3614" y="1487"/>
                    <a:pt x="3614" y="1484"/>
                  </a:cubicBezTo>
                  <a:cubicBezTo>
                    <a:pt x="3638" y="1484"/>
                    <a:pt x="3665" y="1484"/>
                    <a:pt x="3688" y="1484"/>
                  </a:cubicBezTo>
                  <a:cubicBezTo>
                    <a:pt x="3688" y="1484"/>
                    <a:pt x="3691" y="1484"/>
                    <a:pt x="3691" y="1487"/>
                  </a:cubicBezTo>
                  <a:cubicBezTo>
                    <a:pt x="3748" y="1490"/>
                    <a:pt x="3806" y="1480"/>
                    <a:pt x="3863" y="1490"/>
                  </a:cubicBezTo>
                  <a:lnTo>
                    <a:pt x="3863" y="1490"/>
                  </a:lnTo>
                  <a:cubicBezTo>
                    <a:pt x="3873" y="1490"/>
                    <a:pt x="3879" y="1487"/>
                    <a:pt x="3889" y="1490"/>
                  </a:cubicBezTo>
                  <a:cubicBezTo>
                    <a:pt x="3920" y="1490"/>
                    <a:pt x="3950" y="1490"/>
                    <a:pt x="3980" y="1490"/>
                  </a:cubicBezTo>
                  <a:cubicBezTo>
                    <a:pt x="4000" y="1480"/>
                    <a:pt x="4027" y="1487"/>
                    <a:pt x="4047" y="1484"/>
                  </a:cubicBezTo>
                  <a:lnTo>
                    <a:pt x="4047" y="1484"/>
                  </a:lnTo>
                  <a:cubicBezTo>
                    <a:pt x="4054" y="1487"/>
                    <a:pt x="4061" y="1487"/>
                    <a:pt x="4067" y="1487"/>
                  </a:cubicBezTo>
                  <a:cubicBezTo>
                    <a:pt x="4074" y="1487"/>
                    <a:pt x="4077" y="1487"/>
                    <a:pt x="4081" y="1487"/>
                  </a:cubicBezTo>
                  <a:cubicBezTo>
                    <a:pt x="4071" y="1510"/>
                    <a:pt x="4091" y="1534"/>
                    <a:pt x="4074" y="1554"/>
                  </a:cubicBezTo>
                  <a:lnTo>
                    <a:pt x="4074" y="1554"/>
                  </a:lnTo>
                  <a:lnTo>
                    <a:pt x="4074" y="1554"/>
                  </a:lnTo>
                  <a:cubicBezTo>
                    <a:pt x="4054" y="1557"/>
                    <a:pt x="4030" y="1554"/>
                    <a:pt x="4014" y="1564"/>
                  </a:cubicBezTo>
                  <a:lnTo>
                    <a:pt x="4014" y="1564"/>
                  </a:lnTo>
                  <a:lnTo>
                    <a:pt x="4014" y="1564"/>
                  </a:lnTo>
                  <a:cubicBezTo>
                    <a:pt x="3997" y="1554"/>
                    <a:pt x="3983" y="1554"/>
                    <a:pt x="3970" y="1564"/>
                  </a:cubicBezTo>
                  <a:cubicBezTo>
                    <a:pt x="3950" y="1557"/>
                    <a:pt x="3930" y="1554"/>
                    <a:pt x="3910" y="1561"/>
                  </a:cubicBezTo>
                  <a:cubicBezTo>
                    <a:pt x="3879" y="1557"/>
                    <a:pt x="3849" y="1557"/>
                    <a:pt x="3819" y="1557"/>
                  </a:cubicBezTo>
                  <a:lnTo>
                    <a:pt x="3819" y="1557"/>
                  </a:lnTo>
                  <a:lnTo>
                    <a:pt x="3819" y="1557"/>
                  </a:lnTo>
                  <a:cubicBezTo>
                    <a:pt x="3792" y="1557"/>
                    <a:pt x="3765" y="1557"/>
                    <a:pt x="3742" y="1557"/>
                  </a:cubicBezTo>
                  <a:cubicBezTo>
                    <a:pt x="3725" y="1554"/>
                    <a:pt x="3705" y="1554"/>
                    <a:pt x="3691" y="1557"/>
                  </a:cubicBezTo>
                  <a:cubicBezTo>
                    <a:pt x="3638" y="1551"/>
                    <a:pt x="3587" y="1554"/>
                    <a:pt x="3534" y="1557"/>
                  </a:cubicBezTo>
                  <a:cubicBezTo>
                    <a:pt x="3527" y="1557"/>
                    <a:pt x="3517" y="1557"/>
                    <a:pt x="3510" y="1557"/>
                  </a:cubicBezTo>
                  <a:cubicBezTo>
                    <a:pt x="3497" y="1557"/>
                    <a:pt x="3483" y="1557"/>
                    <a:pt x="3470" y="1557"/>
                  </a:cubicBezTo>
                  <a:lnTo>
                    <a:pt x="3470" y="1557"/>
                  </a:lnTo>
                  <a:cubicBezTo>
                    <a:pt x="3453" y="1557"/>
                    <a:pt x="3436" y="1557"/>
                    <a:pt x="3416" y="1554"/>
                  </a:cubicBezTo>
                  <a:cubicBezTo>
                    <a:pt x="3413" y="1557"/>
                    <a:pt x="3409" y="1557"/>
                    <a:pt x="3406" y="1557"/>
                  </a:cubicBezTo>
                  <a:cubicBezTo>
                    <a:pt x="3419" y="1581"/>
                    <a:pt x="3419" y="1581"/>
                    <a:pt x="3467" y="1567"/>
                  </a:cubicBezTo>
                  <a:lnTo>
                    <a:pt x="3467" y="1567"/>
                  </a:lnTo>
                  <a:lnTo>
                    <a:pt x="3467" y="1567"/>
                  </a:lnTo>
                  <a:lnTo>
                    <a:pt x="3467" y="1567"/>
                  </a:lnTo>
                  <a:lnTo>
                    <a:pt x="3470" y="1567"/>
                  </a:lnTo>
                  <a:cubicBezTo>
                    <a:pt x="3470" y="1571"/>
                    <a:pt x="3477" y="1574"/>
                    <a:pt x="3483" y="1574"/>
                  </a:cubicBezTo>
                  <a:cubicBezTo>
                    <a:pt x="3477" y="1571"/>
                    <a:pt x="3473" y="1567"/>
                    <a:pt x="3470" y="1567"/>
                  </a:cubicBezTo>
                  <a:lnTo>
                    <a:pt x="3470" y="1567"/>
                  </a:lnTo>
                  <a:cubicBezTo>
                    <a:pt x="3473" y="1567"/>
                    <a:pt x="3477" y="1571"/>
                    <a:pt x="3483" y="1574"/>
                  </a:cubicBezTo>
                  <a:cubicBezTo>
                    <a:pt x="3507" y="1574"/>
                    <a:pt x="3534" y="1574"/>
                    <a:pt x="3561" y="1574"/>
                  </a:cubicBezTo>
                  <a:cubicBezTo>
                    <a:pt x="3611" y="1598"/>
                    <a:pt x="3661" y="1588"/>
                    <a:pt x="3715" y="1574"/>
                  </a:cubicBezTo>
                  <a:cubicBezTo>
                    <a:pt x="3728" y="1578"/>
                    <a:pt x="3742" y="1578"/>
                    <a:pt x="3755" y="1578"/>
                  </a:cubicBezTo>
                  <a:cubicBezTo>
                    <a:pt x="3758" y="1578"/>
                    <a:pt x="3762" y="1578"/>
                    <a:pt x="3765" y="1578"/>
                  </a:cubicBezTo>
                  <a:cubicBezTo>
                    <a:pt x="3782" y="1574"/>
                    <a:pt x="3799" y="1571"/>
                    <a:pt x="3816" y="1567"/>
                  </a:cubicBezTo>
                  <a:cubicBezTo>
                    <a:pt x="3832" y="1581"/>
                    <a:pt x="3853" y="1574"/>
                    <a:pt x="3869" y="1578"/>
                  </a:cubicBezTo>
                  <a:cubicBezTo>
                    <a:pt x="3883" y="1574"/>
                    <a:pt x="3896" y="1574"/>
                    <a:pt x="3910" y="1574"/>
                  </a:cubicBezTo>
                  <a:lnTo>
                    <a:pt x="3910" y="1574"/>
                  </a:lnTo>
                  <a:cubicBezTo>
                    <a:pt x="3943" y="1578"/>
                    <a:pt x="3977" y="1578"/>
                    <a:pt x="4010" y="1574"/>
                  </a:cubicBezTo>
                  <a:lnTo>
                    <a:pt x="4010" y="1574"/>
                  </a:lnTo>
                  <a:lnTo>
                    <a:pt x="4010" y="1574"/>
                  </a:lnTo>
                  <a:cubicBezTo>
                    <a:pt x="4024" y="1574"/>
                    <a:pt x="4037" y="1574"/>
                    <a:pt x="4050" y="1574"/>
                  </a:cubicBezTo>
                  <a:lnTo>
                    <a:pt x="4050" y="1574"/>
                  </a:lnTo>
                  <a:cubicBezTo>
                    <a:pt x="4057" y="1574"/>
                    <a:pt x="4067" y="1574"/>
                    <a:pt x="4074" y="1574"/>
                  </a:cubicBezTo>
                  <a:lnTo>
                    <a:pt x="4074" y="1574"/>
                  </a:lnTo>
                  <a:cubicBezTo>
                    <a:pt x="4077" y="1578"/>
                    <a:pt x="4084" y="1581"/>
                    <a:pt x="4087" y="1584"/>
                  </a:cubicBezTo>
                  <a:cubicBezTo>
                    <a:pt x="4094" y="1598"/>
                    <a:pt x="4104" y="1611"/>
                    <a:pt x="4111" y="1624"/>
                  </a:cubicBezTo>
                  <a:lnTo>
                    <a:pt x="4111" y="1624"/>
                  </a:lnTo>
                  <a:cubicBezTo>
                    <a:pt x="4111" y="1635"/>
                    <a:pt x="4128" y="1645"/>
                    <a:pt x="4111" y="1658"/>
                  </a:cubicBezTo>
                  <a:cubicBezTo>
                    <a:pt x="4107" y="1655"/>
                    <a:pt x="4104" y="1655"/>
                    <a:pt x="4101" y="1658"/>
                  </a:cubicBezTo>
                  <a:cubicBezTo>
                    <a:pt x="4097" y="1658"/>
                    <a:pt x="4094" y="1658"/>
                    <a:pt x="4087" y="1658"/>
                  </a:cubicBezTo>
                  <a:lnTo>
                    <a:pt x="4087" y="1658"/>
                  </a:lnTo>
                  <a:lnTo>
                    <a:pt x="4087" y="1658"/>
                  </a:lnTo>
                  <a:cubicBezTo>
                    <a:pt x="4061" y="1661"/>
                    <a:pt x="4034" y="1655"/>
                    <a:pt x="4007" y="1665"/>
                  </a:cubicBezTo>
                  <a:cubicBezTo>
                    <a:pt x="4004" y="1665"/>
                    <a:pt x="4000" y="1665"/>
                    <a:pt x="3997" y="1665"/>
                  </a:cubicBezTo>
                  <a:cubicBezTo>
                    <a:pt x="3993" y="1665"/>
                    <a:pt x="3990" y="1665"/>
                    <a:pt x="3987" y="1668"/>
                  </a:cubicBezTo>
                  <a:lnTo>
                    <a:pt x="3987" y="1668"/>
                  </a:lnTo>
                  <a:cubicBezTo>
                    <a:pt x="3960" y="1668"/>
                    <a:pt x="3933" y="1665"/>
                    <a:pt x="3906" y="1665"/>
                  </a:cubicBezTo>
                  <a:cubicBezTo>
                    <a:pt x="3896" y="1665"/>
                    <a:pt x="3883" y="1668"/>
                    <a:pt x="3873" y="1668"/>
                  </a:cubicBezTo>
                  <a:cubicBezTo>
                    <a:pt x="3843" y="1678"/>
                    <a:pt x="3809" y="1665"/>
                    <a:pt x="3779" y="1675"/>
                  </a:cubicBezTo>
                  <a:cubicBezTo>
                    <a:pt x="3765" y="1695"/>
                    <a:pt x="3768" y="1695"/>
                    <a:pt x="3806" y="1695"/>
                  </a:cubicBezTo>
                  <a:cubicBezTo>
                    <a:pt x="3809" y="1692"/>
                    <a:pt x="3812" y="1692"/>
                    <a:pt x="3816" y="1692"/>
                  </a:cubicBezTo>
                  <a:cubicBezTo>
                    <a:pt x="3816" y="1692"/>
                    <a:pt x="3819" y="1692"/>
                    <a:pt x="3819" y="1695"/>
                  </a:cubicBezTo>
                  <a:lnTo>
                    <a:pt x="3819" y="1695"/>
                  </a:lnTo>
                  <a:cubicBezTo>
                    <a:pt x="3822" y="1695"/>
                    <a:pt x="3826" y="1698"/>
                    <a:pt x="3829" y="1698"/>
                  </a:cubicBezTo>
                  <a:cubicBezTo>
                    <a:pt x="3826" y="1698"/>
                    <a:pt x="3822" y="1702"/>
                    <a:pt x="3819" y="1705"/>
                  </a:cubicBezTo>
                  <a:cubicBezTo>
                    <a:pt x="3758" y="1712"/>
                    <a:pt x="3698" y="1722"/>
                    <a:pt x="3638" y="1728"/>
                  </a:cubicBezTo>
                  <a:cubicBezTo>
                    <a:pt x="3524" y="1739"/>
                    <a:pt x="3406" y="1745"/>
                    <a:pt x="3292" y="1752"/>
                  </a:cubicBezTo>
                  <a:cubicBezTo>
                    <a:pt x="3222" y="1759"/>
                    <a:pt x="3151" y="1755"/>
                    <a:pt x="3084" y="1769"/>
                  </a:cubicBezTo>
                  <a:cubicBezTo>
                    <a:pt x="3077" y="1769"/>
                    <a:pt x="3074" y="1769"/>
                    <a:pt x="3071" y="1769"/>
                  </a:cubicBezTo>
                  <a:cubicBezTo>
                    <a:pt x="3060" y="1765"/>
                    <a:pt x="3050" y="1765"/>
                    <a:pt x="3043" y="1769"/>
                  </a:cubicBezTo>
                  <a:cubicBezTo>
                    <a:pt x="3027" y="1769"/>
                    <a:pt x="3013" y="1769"/>
                    <a:pt x="2997" y="1775"/>
                  </a:cubicBezTo>
                  <a:cubicBezTo>
                    <a:pt x="2983" y="1775"/>
                    <a:pt x="2966" y="1772"/>
                    <a:pt x="2953" y="1779"/>
                  </a:cubicBezTo>
                  <a:cubicBezTo>
                    <a:pt x="2926" y="1775"/>
                    <a:pt x="2899" y="1775"/>
                    <a:pt x="2876" y="1785"/>
                  </a:cubicBezTo>
                  <a:cubicBezTo>
                    <a:pt x="2866" y="1785"/>
                    <a:pt x="2859" y="1785"/>
                    <a:pt x="2849" y="1785"/>
                  </a:cubicBezTo>
                  <a:cubicBezTo>
                    <a:pt x="2812" y="1782"/>
                    <a:pt x="2775" y="1792"/>
                    <a:pt x="2735" y="1792"/>
                  </a:cubicBezTo>
                  <a:cubicBezTo>
                    <a:pt x="2661" y="1799"/>
                    <a:pt x="2587" y="1802"/>
                    <a:pt x="2513" y="1806"/>
                  </a:cubicBezTo>
                  <a:cubicBezTo>
                    <a:pt x="2490" y="1806"/>
                    <a:pt x="2466" y="1802"/>
                    <a:pt x="2446" y="1813"/>
                  </a:cubicBezTo>
                  <a:cubicBezTo>
                    <a:pt x="2453" y="1813"/>
                    <a:pt x="2456" y="1813"/>
                    <a:pt x="2460" y="1813"/>
                  </a:cubicBezTo>
                  <a:cubicBezTo>
                    <a:pt x="2453" y="1813"/>
                    <a:pt x="2450" y="1813"/>
                    <a:pt x="2446" y="1813"/>
                  </a:cubicBezTo>
                  <a:cubicBezTo>
                    <a:pt x="2433" y="1813"/>
                    <a:pt x="2423" y="1813"/>
                    <a:pt x="2413" y="1816"/>
                  </a:cubicBezTo>
                  <a:cubicBezTo>
                    <a:pt x="2322" y="1809"/>
                    <a:pt x="2231" y="1826"/>
                    <a:pt x="2144" y="1823"/>
                  </a:cubicBezTo>
                  <a:cubicBezTo>
                    <a:pt x="2137" y="1826"/>
                    <a:pt x="2134" y="1829"/>
                    <a:pt x="2127" y="1832"/>
                  </a:cubicBezTo>
                  <a:lnTo>
                    <a:pt x="2127" y="1832"/>
                  </a:lnTo>
                  <a:cubicBezTo>
                    <a:pt x="2100" y="1832"/>
                    <a:pt x="2077" y="1832"/>
                    <a:pt x="2050" y="1832"/>
                  </a:cubicBezTo>
                  <a:cubicBezTo>
                    <a:pt x="2047" y="1832"/>
                    <a:pt x="2040" y="1832"/>
                    <a:pt x="2036" y="1832"/>
                  </a:cubicBezTo>
                  <a:cubicBezTo>
                    <a:pt x="2017" y="1832"/>
                    <a:pt x="1996" y="1832"/>
                    <a:pt x="1980" y="1839"/>
                  </a:cubicBezTo>
                  <a:cubicBezTo>
                    <a:pt x="1900" y="1839"/>
                    <a:pt x="1819" y="1842"/>
                    <a:pt x="1742" y="1853"/>
                  </a:cubicBezTo>
                  <a:cubicBezTo>
                    <a:pt x="1675" y="1846"/>
                    <a:pt x="1608" y="1856"/>
                    <a:pt x="1544" y="1860"/>
                  </a:cubicBezTo>
                  <a:cubicBezTo>
                    <a:pt x="1433" y="1870"/>
                    <a:pt x="1323" y="1866"/>
                    <a:pt x="1212" y="1880"/>
                  </a:cubicBezTo>
                  <a:cubicBezTo>
                    <a:pt x="1195" y="1876"/>
                    <a:pt x="1178" y="1876"/>
                    <a:pt x="1162" y="1880"/>
                  </a:cubicBezTo>
                  <a:cubicBezTo>
                    <a:pt x="1128" y="1880"/>
                    <a:pt x="1094" y="1873"/>
                    <a:pt x="1064" y="1886"/>
                  </a:cubicBezTo>
                  <a:cubicBezTo>
                    <a:pt x="1044" y="1883"/>
                    <a:pt x="1024" y="1883"/>
                    <a:pt x="1007" y="1886"/>
                  </a:cubicBezTo>
                  <a:cubicBezTo>
                    <a:pt x="1001" y="1886"/>
                    <a:pt x="997" y="1886"/>
                    <a:pt x="994" y="1886"/>
                  </a:cubicBezTo>
                  <a:cubicBezTo>
                    <a:pt x="984" y="1890"/>
                    <a:pt x="977" y="1890"/>
                    <a:pt x="967" y="1890"/>
                  </a:cubicBezTo>
                  <a:cubicBezTo>
                    <a:pt x="964" y="1890"/>
                    <a:pt x="960" y="1890"/>
                    <a:pt x="954" y="1890"/>
                  </a:cubicBezTo>
                  <a:cubicBezTo>
                    <a:pt x="957" y="1890"/>
                    <a:pt x="957" y="1890"/>
                    <a:pt x="960" y="1890"/>
                  </a:cubicBezTo>
                  <a:lnTo>
                    <a:pt x="960" y="1890"/>
                  </a:lnTo>
                  <a:cubicBezTo>
                    <a:pt x="957" y="1890"/>
                    <a:pt x="954" y="1890"/>
                    <a:pt x="954" y="1890"/>
                  </a:cubicBezTo>
                  <a:cubicBezTo>
                    <a:pt x="950" y="1890"/>
                    <a:pt x="947" y="1890"/>
                    <a:pt x="940" y="1890"/>
                  </a:cubicBezTo>
                  <a:cubicBezTo>
                    <a:pt x="910" y="1890"/>
                    <a:pt x="876" y="1883"/>
                    <a:pt x="846" y="1896"/>
                  </a:cubicBezTo>
                  <a:cubicBezTo>
                    <a:pt x="796" y="1896"/>
                    <a:pt x="745" y="1896"/>
                    <a:pt x="695" y="1896"/>
                  </a:cubicBezTo>
                  <a:cubicBezTo>
                    <a:pt x="692" y="1900"/>
                    <a:pt x="688" y="1900"/>
                    <a:pt x="685" y="1896"/>
                  </a:cubicBezTo>
                  <a:cubicBezTo>
                    <a:pt x="665" y="1900"/>
                    <a:pt x="641" y="1906"/>
                    <a:pt x="618" y="1896"/>
                  </a:cubicBezTo>
                  <a:cubicBezTo>
                    <a:pt x="605" y="1890"/>
                    <a:pt x="587" y="1893"/>
                    <a:pt x="571" y="1893"/>
                  </a:cubicBezTo>
                  <a:cubicBezTo>
                    <a:pt x="567" y="1893"/>
                    <a:pt x="564" y="1896"/>
                    <a:pt x="561" y="1896"/>
                  </a:cubicBezTo>
                  <a:cubicBezTo>
                    <a:pt x="534" y="1896"/>
                    <a:pt x="507" y="1893"/>
                    <a:pt x="477" y="1896"/>
                  </a:cubicBezTo>
                  <a:cubicBezTo>
                    <a:pt x="450" y="1903"/>
                    <a:pt x="426" y="1893"/>
                    <a:pt x="400" y="1896"/>
                  </a:cubicBezTo>
                  <a:cubicBezTo>
                    <a:pt x="393" y="1906"/>
                    <a:pt x="373" y="1903"/>
                    <a:pt x="363" y="1913"/>
                  </a:cubicBezTo>
                  <a:cubicBezTo>
                    <a:pt x="406" y="1913"/>
                    <a:pt x="447" y="1913"/>
                    <a:pt x="490" y="1913"/>
                  </a:cubicBezTo>
                  <a:lnTo>
                    <a:pt x="490" y="1913"/>
                  </a:lnTo>
                  <a:cubicBezTo>
                    <a:pt x="520" y="1913"/>
                    <a:pt x="551" y="1927"/>
                    <a:pt x="581" y="1923"/>
                  </a:cubicBezTo>
                  <a:lnTo>
                    <a:pt x="581" y="1923"/>
                  </a:lnTo>
                  <a:lnTo>
                    <a:pt x="581" y="1923"/>
                  </a:lnTo>
                  <a:cubicBezTo>
                    <a:pt x="651" y="1933"/>
                    <a:pt x="719" y="1920"/>
                    <a:pt x="786" y="1913"/>
                  </a:cubicBezTo>
                  <a:cubicBezTo>
                    <a:pt x="853" y="1913"/>
                    <a:pt x="920" y="1917"/>
                    <a:pt x="987" y="1906"/>
                  </a:cubicBezTo>
                  <a:lnTo>
                    <a:pt x="987" y="1906"/>
                  </a:lnTo>
                  <a:cubicBezTo>
                    <a:pt x="997" y="1906"/>
                    <a:pt x="1007" y="1906"/>
                    <a:pt x="1017" y="1906"/>
                  </a:cubicBezTo>
                  <a:lnTo>
                    <a:pt x="1017" y="1906"/>
                  </a:lnTo>
                  <a:lnTo>
                    <a:pt x="1017" y="1906"/>
                  </a:lnTo>
                  <a:cubicBezTo>
                    <a:pt x="1024" y="1906"/>
                    <a:pt x="1027" y="1906"/>
                    <a:pt x="1031" y="1906"/>
                  </a:cubicBezTo>
                  <a:cubicBezTo>
                    <a:pt x="1031" y="1903"/>
                    <a:pt x="1031" y="1903"/>
                    <a:pt x="1031" y="1903"/>
                  </a:cubicBezTo>
                  <a:lnTo>
                    <a:pt x="1031" y="1906"/>
                  </a:lnTo>
                  <a:cubicBezTo>
                    <a:pt x="1041" y="1906"/>
                    <a:pt x="1051" y="1903"/>
                    <a:pt x="1058" y="1903"/>
                  </a:cubicBezTo>
                  <a:lnTo>
                    <a:pt x="1058" y="1903"/>
                  </a:lnTo>
                  <a:lnTo>
                    <a:pt x="1058" y="1903"/>
                  </a:lnTo>
                  <a:cubicBezTo>
                    <a:pt x="1088" y="1903"/>
                    <a:pt x="1118" y="1906"/>
                    <a:pt x="1148" y="1896"/>
                  </a:cubicBezTo>
                  <a:lnTo>
                    <a:pt x="1148" y="1896"/>
                  </a:lnTo>
                  <a:lnTo>
                    <a:pt x="1148" y="1896"/>
                  </a:lnTo>
                  <a:cubicBezTo>
                    <a:pt x="1158" y="1896"/>
                    <a:pt x="1165" y="1896"/>
                    <a:pt x="1175" y="1896"/>
                  </a:cubicBezTo>
                  <a:cubicBezTo>
                    <a:pt x="1188" y="1900"/>
                    <a:pt x="1198" y="1896"/>
                    <a:pt x="1212" y="1896"/>
                  </a:cubicBezTo>
                  <a:cubicBezTo>
                    <a:pt x="1222" y="1896"/>
                    <a:pt x="1229" y="1896"/>
                    <a:pt x="1239" y="1896"/>
                  </a:cubicBezTo>
                  <a:cubicBezTo>
                    <a:pt x="1272" y="1896"/>
                    <a:pt x="1306" y="1896"/>
                    <a:pt x="1340" y="1896"/>
                  </a:cubicBezTo>
                  <a:cubicBezTo>
                    <a:pt x="1340" y="1893"/>
                    <a:pt x="1343" y="1893"/>
                    <a:pt x="1343" y="1893"/>
                  </a:cubicBezTo>
                  <a:lnTo>
                    <a:pt x="1346" y="1893"/>
                  </a:lnTo>
                  <a:cubicBezTo>
                    <a:pt x="1474" y="1913"/>
                    <a:pt x="1594" y="1890"/>
                    <a:pt x="1719" y="1876"/>
                  </a:cubicBezTo>
                  <a:cubicBezTo>
                    <a:pt x="1726" y="1876"/>
                    <a:pt x="1729" y="1873"/>
                    <a:pt x="1732" y="1870"/>
                  </a:cubicBezTo>
                  <a:cubicBezTo>
                    <a:pt x="1739" y="1873"/>
                    <a:pt x="1746" y="1876"/>
                    <a:pt x="1752" y="1876"/>
                  </a:cubicBezTo>
                  <a:cubicBezTo>
                    <a:pt x="1769" y="1876"/>
                    <a:pt x="1783" y="1876"/>
                    <a:pt x="1799" y="1880"/>
                  </a:cubicBezTo>
                  <a:cubicBezTo>
                    <a:pt x="1887" y="1880"/>
                    <a:pt x="1974" y="1880"/>
                    <a:pt x="2057" y="1856"/>
                  </a:cubicBezTo>
                  <a:cubicBezTo>
                    <a:pt x="2060" y="1856"/>
                    <a:pt x="2064" y="1853"/>
                    <a:pt x="2064" y="1849"/>
                  </a:cubicBezTo>
                  <a:cubicBezTo>
                    <a:pt x="2080" y="1860"/>
                    <a:pt x="2097" y="1860"/>
                    <a:pt x="2114" y="1849"/>
                  </a:cubicBezTo>
                  <a:cubicBezTo>
                    <a:pt x="2114" y="1853"/>
                    <a:pt x="2117" y="1853"/>
                    <a:pt x="2121" y="1856"/>
                  </a:cubicBezTo>
                  <a:cubicBezTo>
                    <a:pt x="2221" y="1860"/>
                    <a:pt x="2318" y="1856"/>
                    <a:pt x="2416" y="1839"/>
                  </a:cubicBezTo>
                  <a:cubicBezTo>
                    <a:pt x="2419" y="1836"/>
                    <a:pt x="2423" y="1836"/>
                    <a:pt x="2426" y="1832"/>
                  </a:cubicBezTo>
                  <a:cubicBezTo>
                    <a:pt x="2433" y="1832"/>
                    <a:pt x="2443" y="1832"/>
                    <a:pt x="2450" y="1832"/>
                  </a:cubicBezTo>
                  <a:cubicBezTo>
                    <a:pt x="2560" y="1826"/>
                    <a:pt x="2671" y="1819"/>
                    <a:pt x="2782" y="1813"/>
                  </a:cubicBezTo>
                  <a:cubicBezTo>
                    <a:pt x="2799" y="1813"/>
                    <a:pt x="2819" y="1809"/>
                    <a:pt x="2836" y="1806"/>
                  </a:cubicBezTo>
                  <a:cubicBezTo>
                    <a:pt x="2846" y="1806"/>
                    <a:pt x="2856" y="1802"/>
                    <a:pt x="2862" y="1802"/>
                  </a:cubicBezTo>
                  <a:cubicBezTo>
                    <a:pt x="2882" y="1806"/>
                    <a:pt x="2899" y="1806"/>
                    <a:pt x="2916" y="1796"/>
                  </a:cubicBezTo>
                  <a:cubicBezTo>
                    <a:pt x="2919" y="1796"/>
                    <a:pt x="2923" y="1796"/>
                    <a:pt x="2926" y="1796"/>
                  </a:cubicBezTo>
                  <a:cubicBezTo>
                    <a:pt x="2936" y="1796"/>
                    <a:pt x="2946" y="1796"/>
                    <a:pt x="2953" y="1792"/>
                  </a:cubicBezTo>
                  <a:cubicBezTo>
                    <a:pt x="2963" y="1792"/>
                    <a:pt x="2970" y="1792"/>
                    <a:pt x="2980" y="1796"/>
                  </a:cubicBezTo>
                  <a:lnTo>
                    <a:pt x="2980" y="1796"/>
                  </a:lnTo>
                  <a:lnTo>
                    <a:pt x="2980" y="1796"/>
                  </a:lnTo>
                  <a:cubicBezTo>
                    <a:pt x="3003" y="1796"/>
                    <a:pt x="3027" y="1796"/>
                    <a:pt x="3050" y="1785"/>
                  </a:cubicBezTo>
                  <a:cubicBezTo>
                    <a:pt x="3057" y="1785"/>
                    <a:pt x="3064" y="1785"/>
                    <a:pt x="3071" y="1785"/>
                  </a:cubicBezTo>
                  <a:cubicBezTo>
                    <a:pt x="3111" y="1785"/>
                    <a:pt x="3154" y="1785"/>
                    <a:pt x="3195" y="1785"/>
                  </a:cubicBezTo>
                  <a:cubicBezTo>
                    <a:pt x="3198" y="1785"/>
                    <a:pt x="3201" y="1782"/>
                    <a:pt x="3201" y="1782"/>
                  </a:cubicBezTo>
                  <a:cubicBezTo>
                    <a:pt x="3235" y="1779"/>
                    <a:pt x="3268" y="1785"/>
                    <a:pt x="3302" y="1775"/>
                  </a:cubicBezTo>
                  <a:cubicBezTo>
                    <a:pt x="3305" y="1775"/>
                    <a:pt x="3309" y="1775"/>
                    <a:pt x="3312" y="1775"/>
                  </a:cubicBezTo>
                  <a:cubicBezTo>
                    <a:pt x="3336" y="1769"/>
                    <a:pt x="3366" y="1775"/>
                    <a:pt x="3393" y="1769"/>
                  </a:cubicBezTo>
                  <a:cubicBezTo>
                    <a:pt x="3396" y="1769"/>
                    <a:pt x="3400" y="1769"/>
                    <a:pt x="3406" y="1769"/>
                  </a:cubicBezTo>
                  <a:cubicBezTo>
                    <a:pt x="3457" y="1765"/>
                    <a:pt x="3507" y="1755"/>
                    <a:pt x="3557" y="1759"/>
                  </a:cubicBezTo>
                  <a:cubicBezTo>
                    <a:pt x="3561" y="1755"/>
                    <a:pt x="3567" y="1752"/>
                    <a:pt x="3571" y="1752"/>
                  </a:cubicBezTo>
                  <a:cubicBezTo>
                    <a:pt x="3581" y="1749"/>
                    <a:pt x="3591" y="1752"/>
                    <a:pt x="3601" y="1752"/>
                  </a:cubicBezTo>
                  <a:cubicBezTo>
                    <a:pt x="3611" y="1755"/>
                    <a:pt x="3618" y="1755"/>
                    <a:pt x="3624" y="1749"/>
                  </a:cubicBezTo>
                  <a:cubicBezTo>
                    <a:pt x="3638" y="1749"/>
                    <a:pt x="3648" y="1749"/>
                    <a:pt x="3661" y="1749"/>
                  </a:cubicBezTo>
                  <a:cubicBezTo>
                    <a:pt x="3661" y="1745"/>
                    <a:pt x="3665" y="1745"/>
                    <a:pt x="3668" y="1742"/>
                  </a:cubicBezTo>
                  <a:lnTo>
                    <a:pt x="3668" y="1742"/>
                  </a:lnTo>
                  <a:cubicBezTo>
                    <a:pt x="3742" y="1735"/>
                    <a:pt x="3816" y="1739"/>
                    <a:pt x="3886" y="1715"/>
                  </a:cubicBezTo>
                  <a:lnTo>
                    <a:pt x="3886" y="1715"/>
                  </a:lnTo>
                  <a:cubicBezTo>
                    <a:pt x="3910" y="1712"/>
                    <a:pt x="3936" y="1715"/>
                    <a:pt x="3960" y="1702"/>
                  </a:cubicBezTo>
                  <a:lnTo>
                    <a:pt x="3960" y="1702"/>
                  </a:lnTo>
                  <a:lnTo>
                    <a:pt x="3960" y="1702"/>
                  </a:lnTo>
                  <a:cubicBezTo>
                    <a:pt x="3963" y="1702"/>
                    <a:pt x="3967" y="1702"/>
                    <a:pt x="3973" y="1702"/>
                  </a:cubicBezTo>
                  <a:cubicBezTo>
                    <a:pt x="3973" y="1698"/>
                    <a:pt x="3973" y="1698"/>
                    <a:pt x="3973" y="1695"/>
                  </a:cubicBezTo>
                  <a:lnTo>
                    <a:pt x="3973" y="1695"/>
                  </a:lnTo>
                  <a:cubicBezTo>
                    <a:pt x="3973" y="1698"/>
                    <a:pt x="3973" y="1698"/>
                    <a:pt x="3973" y="1702"/>
                  </a:cubicBezTo>
                  <a:cubicBezTo>
                    <a:pt x="3977" y="1698"/>
                    <a:pt x="3983" y="1698"/>
                    <a:pt x="3990" y="1695"/>
                  </a:cubicBezTo>
                  <a:cubicBezTo>
                    <a:pt x="3997" y="1695"/>
                    <a:pt x="4004" y="1692"/>
                    <a:pt x="4010" y="1692"/>
                  </a:cubicBezTo>
                  <a:cubicBezTo>
                    <a:pt x="4017" y="1688"/>
                    <a:pt x="4020" y="1688"/>
                    <a:pt x="4027" y="1685"/>
                  </a:cubicBezTo>
                  <a:cubicBezTo>
                    <a:pt x="4030" y="1685"/>
                    <a:pt x="4034" y="1685"/>
                    <a:pt x="4037" y="1685"/>
                  </a:cubicBezTo>
                  <a:lnTo>
                    <a:pt x="4037" y="1685"/>
                  </a:lnTo>
                  <a:lnTo>
                    <a:pt x="4037" y="1685"/>
                  </a:lnTo>
                  <a:cubicBezTo>
                    <a:pt x="4047" y="1681"/>
                    <a:pt x="4057" y="1681"/>
                    <a:pt x="4067" y="1678"/>
                  </a:cubicBezTo>
                  <a:cubicBezTo>
                    <a:pt x="4084" y="1675"/>
                    <a:pt x="4101" y="1678"/>
                    <a:pt x="4118" y="1668"/>
                  </a:cubicBezTo>
                  <a:lnTo>
                    <a:pt x="4118" y="1668"/>
                  </a:lnTo>
                  <a:cubicBezTo>
                    <a:pt x="4128" y="1668"/>
                    <a:pt x="4141" y="1668"/>
                    <a:pt x="4151" y="1668"/>
                  </a:cubicBezTo>
                  <a:lnTo>
                    <a:pt x="4151" y="1668"/>
                  </a:lnTo>
                  <a:lnTo>
                    <a:pt x="4151" y="1668"/>
                  </a:lnTo>
                  <a:cubicBezTo>
                    <a:pt x="4161" y="1671"/>
                    <a:pt x="4168" y="1678"/>
                    <a:pt x="4178" y="1681"/>
                  </a:cubicBezTo>
                  <a:lnTo>
                    <a:pt x="4178" y="1681"/>
                  </a:lnTo>
                  <a:cubicBezTo>
                    <a:pt x="4135" y="1695"/>
                    <a:pt x="4094" y="1708"/>
                    <a:pt x="4050" y="1722"/>
                  </a:cubicBezTo>
                  <a:cubicBezTo>
                    <a:pt x="4050" y="1718"/>
                    <a:pt x="4050" y="1718"/>
                    <a:pt x="4050" y="1718"/>
                  </a:cubicBezTo>
                  <a:cubicBezTo>
                    <a:pt x="4044" y="1715"/>
                    <a:pt x="4040" y="1715"/>
                    <a:pt x="4034" y="1715"/>
                  </a:cubicBezTo>
                  <a:cubicBezTo>
                    <a:pt x="3973" y="1725"/>
                    <a:pt x="3910" y="1725"/>
                    <a:pt x="3849" y="1739"/>
                  </a:cubicBezTo>
                  <a:cubicBezTo>
                    <a:pt x="3832" y="1745"/>
                    <a:pt x="3816" y="1749"/>
                    <a:pt x="3799" y="1749"/>
                  </a:cubicBezTo>
                  <a:cubicBezTo>
                    <a:pt x="3792" y="1749"/>
                    <a:pt x="3782" y="1749"/>
                    <a:pt x="3775" y="1752"/>
                  </a:cubicBezTo>
                  <a:cubicBezTo>
                    <a:pt x="3768" y="1755"/>
                    <a:pt x="3762" y="1759"/>
                    <a:pt x="3752" y="1755"/>
                  </a:cubicBezTo>
                  <a:cubicBezTo>
                    <a:pt x="3745" y="1755"/>
                    <a:pt x="3742" y="1755"/>
                    <a:pt x="3735" y="1755"/>
                  </a:cubicBezTo>
                  <a:cubicBezTo>
                    <a:pt x="3728" y="1755"/>
                    <a:pt x="3722" y="1755"/>
                    <a:pt x="3715" y="1755"/>
                  </a:cubicBezTo>
                  <a:cubicBezTo>
                    <a:pt x="3698" y="1759"/>
                    <a:pt x="3681" y="1755"/>
                    <a:pt x="3668" y="1759"/>
                  </a:cubicBezTo>
                  <a:cubicBezTo>
                    <a:pt x="3661" y="1759"/>
                    <a:pt x="3658" y="1762"/>
                    <a:pt x="3651" y="1762"/>
                  </a:cubicBezTo>
                  <a:cubicBezTo>
                    <a:pt x="3651" y="1762"/>
                    <a:pt x="3648" y="1765"/>
                    <a:pt x="3644" y="1765"/>
                  </a:cubicBezTo>
                  <a:lnTo>
                    <a:pt x="3641" y="1765"/>
                  </a:lnTo>
                  <a:cubicBezTo>
                    <a:pt x="3638" y="1765"/>
                    <a:pt x="3638" y="1765"/>
                    <a:pt x="3638" y="1765"/>
                  </a:cubicBezTo>
                  <a:cubicBezTo>
                    <a:pt x="3638" y="1769"/>
                    <a:pt x="3638" y="1769"/>
                    <a:pt x="3638" y="1769"/>
                  </a:cubicBezTo>
                  <a:lnTo>
                    <a:pt x="3634" y="1769"/>
                  </a:lnTo>
                  <a:cubicBezTo>
                    <a:pt x="3621" y="1769"/>
                    <a:pt x="3611" y="1769"/>
                    <a:pt x="3601" y="1772"/>
                  </a:cubicBezTo>
                  <a:cubicBezTo>
                    <a:pt x="3597" y="1772"/>
                    <a:pt x="3597" y="1775"/>
                    <a:pt x="3594" y="1775"/>
                  </a:cubicBezTo>
                  <a:cubicBezTo>
                    <a:pt x="3591" y="1775"/>
                    <a:pt x="3587" y="1775"/>
                    <a:pt x="3587" y="1775"/>
                  </a:cubicBezTo>
                  <a:cubicBezTo>
                    <a:pt x="3584" y="1775"/>
                    <a:pt x="3584" y="1772"/>
                    <a:pt x="3581" y="1772"/>
                  </a:cubicBezTo>
                  <a:cubicBezTo>
                    <a:pt x="3574" y="1772"/>
                    <a:pt x="3567" y="1772"/>
                    <a:pt x="3564" y="1775"/>
                  </a:cubicBezTo>
                  <a:cubicBezTo>
                    <a:pt x="3547" y="1779"/>
                    <a:pt x="3530" y="1779"/>
                    <a:pt x="3517" y="1782"/>
                  </a:cubicBezTo>
                  <a:cubicBezTo>
                    <a:pt x="3514" y="1782"/>
                    <a:pt x="3510" y="1782"/>
                    <a:pt x="3507" y="1785"/>
                  </a:cubicBezTo>
                  <a:cubicBezTo>
                    <a:pt x="3504" y="1785"/>
                    <a:pt x="3500" y="1785"/>
                    <a:pt x="3493" y="1785"/>
                  </a:cubicBezTo>
                  <a:cubicBezTo>
                    <a:pt x="3477" y="1785"/>
                    <a:pt x="3460" y="1785"/>
                    <a:pt x="3443" y="1785"/>
                  </a:cubicBezTo>
                  <a:cubicBezTo>
                    <a:pt x="3440" y="1785"/>
                    <a:pt x="3436" y="1785"/>
                    <a:pt x="3433" y="1785"/>
                  </a:cubicBezTo>
                  <a:cubicBezTo>
                    <a:pt x="3426" y="1785"/>
                    <a:pt x="3419" y="1785"/>
                    <a:pt x="3413" y="1785"/>
                  </a:cubicBezTo>
                  <a:cubicBezTo>
                    <a:pt x="3396" y="1785"/>
                    <a:pt x="3376" y="1785"/>
                    <a:pt x="3359" y="1785"/>
                  </a:cubicBezTo>
                  <a:cubicBezTo>
                    <a:pt x="3352" y="1789"/>
                    <a:pt x="3346" y="1789"/>
                    <a:pt x="3342" y="1792"/>
                  </a:cubicBezTo>
                  <a:cubicBezTo>
                    <a:pt x="3339" y="1796"/>
                    <a:pt x="3339" y="1796"/>
                    <a:pt x="3339" y="1799"/>
                  </a:cubicBezTo>
                  <a:cubicBezTo>
                    <a:pt x="3329" y="1799"/>
                    <a:pt x="3322" y="1799"/>
                    <a:pt x="3312" y="1799"/>
                  </a:cubicBezTo>
                  <a:cubicBezTo>
                    <a:pt x="3305" y="1799"/>
                    <a:pt x="3302" y="1799"/>
                    <a:pt x="3295" y="1799"/>
                  </a:cubicBezTo>
                  <a:cubicBezTo>
                    <a:pt x="3279" y="1802"/>
                    <a:pt x="3265" y="1802"/>
                    <a:pt x="3248" y="1806"/>
                  </a:cubicBezTo>
                  <a:cubicBezTo>
                    <a:pt x="3242" y="1806"/>
                    <a:pt x="3238" y="1806"/>
                    <a:pt x="3232" y="1809"/>
                  </a:cubicBezTo>
                  <a:cubicBezTo>
                    <a:pt x="3218" y="1813"/>
                    <a:pt x="3205" y="1813"/>
                    <a:pt x="3191" y="1816"/>
                  </a:cubicBezTo>
                  <a:cubicBezTo>
                    <a:pt x="3185" y="1816"/>
                    <a:pt x="3181" y="1816"/>
                    <a:pt x="3175" y="1816"/>
                  </a:cubicBezTo>
                  <a:cubicBezTo>
                    <a:pt x="3144" y="1823"/>
                    <a:pt x="3114" y="1819"/>
                    <a:pt x="3084" y="1823"/>
                  </a:cubicBezTo>
                  <a:cubicBezTo>
                    <a:pt x="3077" y="1823"/>
                    <a:pt x="3071" y="1823"/>
                    <a:pt x="3064" y="1826"/>
                  </a:cubicBezTo>
                  <a:cubicBezTo>
                    <a:pt x="3037" y="1829"/>
                    <a:pt x="3010" y="1829"/>
                    <a:pt x="2983" y="1829"/>
                  </a:cubicBezTo>
                  <a:cubicBezTo>
                    <a:pt x="2923" y="1829"/>
                    <a:pt x="2859" y="1823"/>
                    <a:pt x="2799" y="1832"/>
                  </a:cubicBezTo>
                  <a:cubicBezTo>
                    <a:pt x="2795" y="1839"/>
                    <a:pt x="2789" y="1846"/>
                    <a:pt x="2782" y="1849"/>
                  </a:cubicBezTo>
                  <a:cubicBezTo>
                    <a:pt x="2779" y="1849"/>
                    <a:pt x="2775" y="1849"/>
                    <a:pt x="2772" y="1849"/>
                  </a:cubicBezTo>
                  <a:cubicBezTo>
                    <a:pt x="2772" y="1849"/>
                    <a:pt x="2768" y="1846"/>
                    <a:pt x="2761" y="1842"/>
                  </a:cubicBezTo>
                  <a:cubicBezTo>
                    <a:pt x="2728" y="1839"/>
                    <a:pt x="2691" y="1826"/>
                    <a:pt x="2671" y="1856"/>
                  </a:cubicBezTo>
                  <a:cubicBezTo>
                    <a:pt x="2668" y="1856"/>
                    <a:pt x="2664" y="1853"/>
                    <a:pt x="2658" y="1853"/>
                  </a:cubicBezTo>
                  <a:cubicBezTo>
                    <a:pt x="2584" y="1846"/>
                    <a:pt x="2507" y="1832"/>
                    <a:pt x="2439" y="1870"/>
                  </a:cubicBezTo>
                  <a:cubicBezTo>
                    <a:pt x="2439" y="1866"/>
                    <a:pt x="2439" y="1866"/>
                    <a:pt x="2439" y="1866"/>
                  </a:cubicBezTo>
                  <a:cubicBezTo>
                    <a:pt x="2436" y="1863"/>
                    <a:pt x="2429" y="1863"/>
                    <a:pt x="2423" y="1860"/>
                  </a:cubicBezTo>
                  <a:cubicBezTo>
                    <a:pt x="2372" y="1856"/>
                    <a:pt x="2322" y="1849"/>
                    <a:pt x="2272" y="1866"/>
                  </a:cubicBezTo>
                  <a:cubicBezTo>
                    <a:pt x="2268" y="1870"/>
                    <a:pt x="2268" y="1876"/>
                    <a:pt x="2268" y="1876"/>
                  </a:cubicBezTo>
                  <a:lnTo>
                    <a:pt x="2268" y="1876"/>
                  </a:lnTo>
                  <a:cubicBezTo>
                    <a:pt x="2184" y="1873"/>
                    <a:pt x="2104" y="1886"/>
                    <a:pt x="2023" y="1886"/>
                  </a:cubicBezTo>
                  <a:cubicBezTo>
                    <a:pt x="1974" y="1886"/>
                    <a:pt x="1923" y="1886"/>
                    <a:pt x="1873" y="1886"/>
                  </a:cubicBezTo>
                  <a:cubicBezTo>
                    <a:pt x="1830" y="1903"/>
                    <a:pt x="1786" y="1896"/>
                    <a:pt x="1746" y="1896"/>
                  </a:cubicBezTo>
                  <a:cubicBezTo>
                    <a:pt x="1742" y="1900"/>
                    <a:pt x="1742" y="1903"/>
                    <a:pt x="1742" y="1903"/>
                  </a:cubicBezTo>
                  <a:cubicBezTo>
                    <a:pt x="1699" y="1906"/>
                    <a:pt x="1655" y="1906"/>
                    <a:pt x="1615" y="1906"/>
                  </a:cubicBezTo>
                  <a:cubicBezTo>
                    <a:pt x="1581" y="1917"/>
                    <a:pt x="1548" y="1913"/>
                    <a:pt x="1514" y="1913"/>
                  </a:cubicBezTo>
                  <a:cubicBezTo>
                    <a:pt x="1457" y="1917"/>
                    <a:pt x="1400" y="1917"/>
                    <a:pt x="1343" y="1917"/>
                  </a:cubicBezTo>
                  <a:cubicBezTo>
                    <a:pt x="1323" y="1927"/>
                    <a:pt x="1299" y="1920"/>
                    <a:pt x="1276" y="1923"/>
                  </a:cubicBezTo>
                  <a:cubicBezTo>
                    <a:pt x="1249" y="1920"/>
                    <a:pt x="1222" y="1923"/>
                    <a:pt x="1198" y="1930"/>
                  </a:cubicBezTo>
                  <a:lnTo>
                    <a:pt x="1198" y="1930"/>
                  </a:lnTo>
                  <a:lnTo>
                    <a:pt x="1198" y="1930"/>
                  </a:lnTo>
                  <a:cubicBezTo>
                    <a:pt x="1128" y="1937"/>
                    <a:pt x="1058" y="1923"/>
                    <a:pt x="990" y="1940"/>
                  </a:cubicBezTo>
                  <a:cubicBezTo>
                    <a:pt x="866" y="1950"/>
                    <a:pt x="739" y="1960"/>
                    <a:pt x="615" y="1963"/>
                  </a:cubicBezTo>
                  <a:cubicBezTo>
                    <a:pt x="605" y="1963"/>
                    <a:pt x="598" y="1967"/>
                    <a:pt x="591" y="1970"/>
                  </a:cubicBezTo>
                  <a:cubicBezTo>
                    <a:pt x="577" y="1967"/>
                    <a:pt x="567" y="1967"/>
                    <a:pt x="554" y="1970"/>
                  </a:cubicBezTo>
                  <a:cubicBezTo>
                    <a:pt x="494" y="1970"/>
                    <a:pt x="433" y="1970"/>
                    <a:pt x="376" y="1970"/>
                  </a:cubicBezTo>
                  <a:cubicBezTo>
                    <a:pt x="369" y="1974"/>
                    <a:pt x="366" y="1977"/>
                    <a:pt x="359" y="1980"/>
                  </a:cubicBezTo>
                  <a:cubicBezTo>
                    <a:pt x="349" y="1980"/>
                    <a:pt x="336" y="1980"/>
                    <a:pt x="323" y="1980"/>
                  </a:cubicBezTo>
                  <a:cubicBezTo>
                    <a:pt x="309" y="1977"/>
                    <a:pt x="296" y="1977"/>
                    <a:pt x="282" y="1980"/>
                  </a:cubicBezTo>
                  <a:cubicBezTo>
                    <a:pt x="276" y="1980"/>
                    <a:pt x="272" y="1984"/>
                    <a:pt x="269" y="1987"/>
                  </a:cubicBezTo>
                  <a:cubicBezTo>
                    <a:pt x="259" y="1987"/>
                    <a:pt x="248" y="1990"/>
                    <a:pt x="248" y="2000"/>
                  </a:cubicBezTo>
                  <a:cubicBezTo>
                    <a:pt x="252" y="2010"/>
                    <a:pt x="262" y="2017"/>
                    <a:pt x="276" y="2017"/>
                  </a:cubicBezTo>
                  <a:cubicBezTo>
                    <a:pt x="302" y="2017"/>
                    <a:pt x="329" y="2017"/>
                    <a:pt x="356" y="2007"/>
                  </a:cubicBezTo>
                  <a:cubicBezTo>
                    <a:pt x="356" y="2010"/>
                    <a:pt x="356" y="2010"/>
                    <a:pt x="356" y="2010"/>
                  </a:cubicBezTo>
                  <a:cubicBezTo>
                    <a:pt x="359" y="2007"/>
                    <a:pt x="359" y="2007"/>
                    <a:pt x="359" y="2007"/>
                  </a:cubicBezTo>
                  <a:cubicBezTo>
                    <a:pt x="359" y="2007"/>
                    <a:pt x="363" y="2007"/>
                    <a:pt x="363" y="2004"/>
                  </a:cubicBezTo>
                  <a:cubicBezTo>
                    <a:pt x="363" y="2007"/>
                    <a:pt x="363" y="2007"/>
                    <a:pt x="359" y="2007"/>
                  </a:cubicBezTo>
                  <a:cubicBezTo>
                    <a:pt x="366" y="2010"/>
                    <a:pt x="369" y="2010"/>
                    <a:pt x="373" y="2007"/>
                  </a:cubicBezTo>
                  <a:cubicBezTo>
                    <a:pt x="376" y="2014"/>
                    <a:pt x="383" y="2014"/>
                    <a:pt x="386" y="2007"/>
                  </a:cubicBezTo>
                  <a:cubicBezTo>
                    <a:pt x="396" y="2007"/>
                    <a:pt x="403" y="2007"/>
                    <a:pt x="413" y="2007"/>
                  </a:cubicBezTo>
                  <a:cubicBezTo>
                    <a:pt x="426" y="2017"/>
                    <a:pt x="437" y="2007"/>
                    <a:pt x="450" y="2007"/>
                  </a:cubicBezTo>
                  <a:cubicBezTo>
                    <a:pt x="460" y="2017"/>
                    <a:pt x="463" y="2024"/>
                    <a:pt x="487" y="2024"/>
                  </a:cubicBezTo>
                  <a:cubicBezTo>
                    <a:pt x="564" y="2024"/>
                    <a:pt x="645" y="2024"/>
                    <a:pt x="722" y="2024"/>
                  </a:cubicBezTo>
                  <a:cubicBezTo>
                    <a:pt x="732" y="2010"/>
                    <a:pt x="725" y="2004"/>
                    <a:pt x="712" y="2000"/>
                  </a:cubicBezTo>
                  <a:cubicBezTo>
                    <a:pt x="732" y="2000"/>
                    <a:pt x="749" y="2000"/>
                    <a:pt x="769" y="2000"/>
                  </a:cubicBezTo>
                  <a:lnTo>
                    <a:pt x="769" y="2000"/>
                  </a:lnTo>
                  <a:cubicBezTo>
                    <a:pt x="755" y="2004"/>
                    <a:pt x="732" y="2007"/>
                    <a:pt x="749" y="2024"/>
                  </a:cubicBezTo>
                  <a:cubicBezTo>
                    <a:pt x="796" y="2024"/>
                    <a:pt x="843" y="2024"/>
                    <a:pt x="890" y="2024"/>
                  </a:cubicBezTo>
                  <a:lnTo>
                    <a:pt x="890" y="2024"/>
                  </a:lnTo>
                  <a:lnTo>
                    <a:pt x="890" y="2024"/>
                  </a:lnTo>
                  <a:cubicBezTo>
                    <a:pt x="906" y="2024"/>
                    <a:pt x="923" y="2024"/>
                    <a:pt x="940" y="2027"/>
                  </a:cubicBezTo>
                  <a:cubicBezTo>
                    <a:pt x="980" y="2024"/>
                    <a:pt x="1017" y="2021"/>
                    <a:pt x="1058" y="2017"/>
                  </a:cubicBezTo>
                  <a:cubicBezTo>
                    <a:pt x="1198" y="2017"/>
                    <a:pt x="1343" y="2014"/>
                    <a:pt x="1484" y="2014"/>
                  </a:cubicBezTo>
                  <a:cubicBezTo>
                    <a:pt x="1497" y="2014"/>
                    <a:pt x="1514" y="2017"/>
                    <a:pt x="1527" y="2007"/>
                  </a:cubicBezTo>
                  <a:lnTo>
                    <a:pt x="1527" y="2007"/>
                  </a:lnTo>
                  <a:cubicBezTo>
                    <a:pt x="1601" y="2010"/>
                    <a:pt x="1679" y="2004"/>
                    <a:pt x="1756" y="1997"/>
                  </a:cubicBezTo>
                  <a:cubicBezTo>
                    <a:pt x="1856" y="1997"/>
                    <a:pt x="1960" y="1997"/>
                    <a:pt x="2060" y="1994"/>
                  </a:cubicBezTo>
                  <a:cubicBezTo>
                    <a:pt x="2067" y="1994"/>
                    <a:pt x="2070" y="1990"/>
                    <a:pt x="2077" y="1990"/>
                  </a:cubicBezTo>
                  <a:lnTo>
                    <a:pt x="2077" y="1990"/>
                  </a:lnTo>
                  <a:cubicBezTo>
                    <a:pt x="2121" y="1994"/>
                    <a:pt x="2161" y="1990"/>
                    <a:pt x="2204" y="1987"/>
                  </a:cubicBezTo>
                  <a:cubicBezTo>
                    <a:pt x="2305" y="1987"/>
                    <a:pt x="2406" y="1987"/>
                    <a:pt x="2507" y="1987"/>
                  </a:cubicBezTo>
                  <a:cubicBezTo>
                    <a:pt x="2520" y="1987"/>
                    <a:pt x="2530" y="1987"/>
                    <a:pt x="2543" y="1980"/>
                  </a:cubicBezTo>
                  <a:lnTo>
                    <a:pt x="2543" y="1980"/>
                  </a:lnTo>
                  <a:lnTo>
                    <a:pt x="2543" y="1980"/>
                  </a:lnTo>
                  <a:cubicBezTo>
                    <a:pt x="2547" y="1980"/>
                    <a:pt x="2550" y="1980"/>
                    <a:pt x="2554" y="1980"/>
                  </a:cubicBezTo>
                  <a:cubicBezTo>
                    <a:pt x="2584" y="1980"/>
                    <a:pt x="2614" y="1980"/>
                    <a:pt x="2644" y="1977"/>
                  </a:cubicBezTo>
                  <a:lnTo>
                    <a:pt x="2644" y="1977"/>
                  </a:lnTo>
                  <a:cubicBezTo>
                    <a:pt x="2758" y="1977"/>
                    <a:pt x="2876" y="1984"/>
                    <a:pt x="2993" y="1977"/>
                  </a:cubicBezTo>
                  <a:lnTo>
                    <a:pt x="2993" y="1977"/>
                  </a:lnTo>
                  <a:lnTo>
                    <a:pt x="2993" y="1977"/>
                  </a:lnTo>
                  <a:cubicBezTo>
                    <a:pt x="3087" y="1977"/>
                    <a:pt x="3185" y="1984"/>
                    <a:pt x="3282" y="1970"/>
                  </a:cubicBezTo>
                  <a:lnTo>
                    <a:pt x="3282" y="1970"/>
                  </a:lnTo>
                  <a:lnTo>
                    <a:pt x="3285" y="1970"/>
                  </a:lnTo>
                  <a:cubicBezTo>
                    <a:pt x="3315" y="1980"/>
                    <a:pt x="3349" y="1984"/>
                    <a:pt x="3379" y="1970"/>
                  </a:cubicBezTo>
                  <a:cubicBezTo>
                    <a:pt x="3383" y="1970"/>
                    <a:pt x="3383" y="1970"/>
                    <a:pt x="3383" y="1970"/>
                  </a:cubicBezTo>
                  <a:lnTo>
                    <a:pt x="3383" y="1970"/>
                  </a:lnTo>
                  <a:cubicBezTo>
                    <a:pt x="3386" y="1974"/>
                    <a:pt x="3389" y="1970"/>
                    <a:pt x="3393" y="1970"/>
                  </a:cubicBezTo>
                  <a:cubicBezTo>
                    <a:pt x="3440" y="1970"/>
                    <a:pt x="3490" y="1974"/>
                    <a:pt x="3537" y="1963"/>
                  </a:cubicBezTo>
                  <a:lnTo>
                    <a:pt x="3537" y="1963"/>
                  </a:lnTo>
                  <a:cubicBezTo>
                    <a:pt x="3584" y="1970"/>
                    <a:pt x="3631" y="1960"/>
                    <a:pt x="3675" y="1960"/>
                  </a:cubicBezTo>
                  <a:cubicBezTo>
                    <a:pt x="3698" y="1960"/>
                    <a:pt x="3718" y="1967"/>
                    <a:pt x="3742" y="1957"/>
                  </a:cubicBezTo>
                  <a:cubicBezTo>
                    <a:pt x="3711" y="1937"/>
                    <a:pt x="3678" y="1940"/>
                    <a:pt x="3648" y="1950"/>
                  </a:cubicBezTo>
                  <a:cubicBezTo>
                    <a:pt x="3601" y="1950"/>
                    <a:pt x="3554" y="1940"/>
                    <a:pt x="3507" y="1950"/>
                  </a:cubicBezTo>
                  <a:cubicBezTo>
                    <a:pt x="3470" y="1953"/>
                    <a:pt x="3429" y="1947"/>
                    <a:pt x="3393" y="1953"/>
                  </a:cubicBezTo>
                  <a:cubicBezTo>
                    <a:pt x="3362" y="1950"/>
                    <a:pt x="3332" y="1950"/>
                    <a:pt x="3302" y="1953"/>
                  </a:cubicBezTo>
                  <a:lnTo>
                    <a:pt x="3302" y="1953"/>
                  </a:lnTo>
                  <a:lnTo>
                    <a:pt x="3302" y="1953"/>
                  </a:lnTo>
                  <a:cubicBezTo>
                    <a:pt x="3299" y="1953"/>
                    <a:pt x="3292" y="1953"/>
                    <a:pt x="3289" y="1953"/>
                  </a:cubicBezTo>
                  <a:lnTo>
                    <a:pt x="3289" y="1953"/>
                  </a:lnTo>
                  <a:lnTo>
                    <a:pt x="3289" y="1953"/>
                  </a:lnTo>
                  <a:cubicBezTo>
                    <a:pt x="3228" y="1953"/>
                    <a:pt x="3164" y="1953"/>
                    <a:pt x="3104" y="1953"/>
                  </a:cubicBezTo>
                  <a:cubicBezTo>
                    <a:pt x="3090" y="1953"/>
                    <a:pt x="3077" y="1953"/>
                    <a:pt x="3067" y="1960"/>
                  </a:cubicBezTo>
                  <a:cubicBezTo>
                    <a:pt x="3000" y="1953"/>
                    <a:pt x="2933" y="1960"/>
                    <a:pt x="2862" y="1960"/>
                  </a:cubicBezTo>
                  <a:cubicBezTo>
                    <a:pt x="2839" y="1953"/>
                    <a:pt x="2812" y="1953"/>
                    <a:pt x="2785" y="1960"/>
                  </a:cubicBezTo>
                  <a:cubicBezTo>
                    <a:pt x="2782" y="1960"/>
                    <a:pt x="2775" y="1960"/>
                    <a:pt x="2772" y="1960"/>
                  </a:cubicBezTo>
                  <a:cubicBezTo>
                    <a:pt x="2738" y="1953"/>
                    <a:pt x="2704" y="1947"/>
                    <a:pt x="2671" y="1960"/>
                  </a:cubicBezTo>
                  <a:cubicBezTo>
                    <a:pt x="2664" y="1960"/>
                    <a:pt x="2661" y="1960"/>
                    <a:pt x="2658" y="1960"/>
                  </a:cubicBezTo>
                  <a:cubicBezTo>
                    <a:pt x="2590" y="1960"/>
                    <a:pt x="2527" y="1960"/>
                    <a:pt x="2463" y="1960"/>
                  </a:cubicBezTo>
                  <a:cubicBezTo>
                    <a:pt x="2376" y="1963"/>
                    <a:pt x="2292" y="1957"/>
                    <a:pt x="2204" y="1970"/>
                  </a:cubicBezTo>
                  <a:cubicBezTo>
                    <a:pt x="2171" y="1963"/>
                    <a:pt x="2137" y="1967"/>
                    <a:pt x="2104" y="1970"/>
                  </a:cubicBezTo>
                  <a:cubicBezTo>
                    <a:pt x="2084" y="1957"/>
                    <a:pt x="2057" y="1960"/>
                    <a:pt x="2036" y="1967"/>
                  </a:cubicBezTo>
                  <a:cubicBezTo>
                    <a:pt x="2003" y="1974"/>
                    <a:pt x="1970" y="1974"/>
                    <a:pt x="1937" y="1970"/>
                  </a:cubicBezTo>
                  <a:cubicBezTo>
                    <a:pt x="1937" y="1967"/>
                    <a:pt x="1937" y="1963"/>
                    <a:pt x="1934" y="1963"/>
                  </a:cubicBezTo>
                  <a:lnTo>
                    <a:pt x="1934" y="1963"/>
                  </a:lnTo>
                  <a:lnTo>
                    <a:pt x="1934" y="1963"/>
                  </a:lnTo>
                  <a:cubicBezTo>
                    <a:pt x="1974" y="1950"/>
                    <a:pt x="2013" y="1953"/>
                    <a:pt x="2050" y="1950"/>
                  </a:cubicBezTo>
                  <a:cubicBezTo>
                    <a:pt x="2074" y="1950"/>
                    <a:pt x="2097" y="1957"/>
                    <a:pt x="2117" y="1943"/>
                  </a:cubicBezTo>
                  <a:lnTo>
                    <a:pt x="2117" y="1943"/>
                  </a:lnTo>
                  <a:lnTo>
                    <a:pt x="2117" y="1943"/>
                  </a:lnTo>
                  <a:cubicBezTo>
                    <a:pt x="2144" y="1940"/>
                    <a:pt x="2171" y="1947"/>
                    <a:pt x="2194" y="1937"/>
                  </a:cubicBezTo>
                  <a:cubicBezTo>
                    <a:pt x="2285" y="1933"/>
                    <a:pt x="2372" y="1920"/>
                    <a:pt x="2463" y="1913"/>
                  </a:cubicBezTo>
                  <a:lnTo>
                    <a:pt x="2463" y="1913"/>
                  </a:lnTo>
                  <a:lnTo>
                    <a:pt x="2463" y="1913"/>
                  </a:lnTo>
                  <a:cubicBezTo>
                    <a:pt x="2486" y="1917"/>
                    <a:pt x="2510" y="1917"/>
                    <a:pt x="2530" y="1906"/>
                  </a:cubicBezTo>
                  <a:cubicBezTo>
                    <a:pt x="2564" y="1906"/>
                    <a:pt x="2600" y="1910"/>
                    <a:pt x="2631" y="1900"/>
                  </a:cubicBezTo>
                  <a:lnTo>
                    <a:pt x="2631" y="1900"/>
                  </a:lnTo>
                  <a:cubicBezTo>
                    <a:pt x="2671" y="1893"/>
                    <a:pt x="2711" y="1903"/>
                    <a:pt x="2748" y="1886"/>
                  </a:cubicBezTo>
                  <a:cubicBezTo>
                    <a:pt x="2815" y="1886"/>
                    <a:pt x="2886" y="1880"/>
                    <a:pt x="2953" y="1870"/>
                  </a:cubicBezTo>
                  <a:cubicBezTo>
                    <a:pt x="3007" y="1866"/>
                    <a:pt x="3060" y="1873"/>
                    <a:pt x="3114" y="1863"/>
                  </a:cubicBezTo>
                  <a:cubicBezTo>
                    <a:pt x="3118" y="1863"/>
                    <a:pt x="3118" y="1863"/>
                    <a:pt x="3118" y="1863"/>
                  </a:cubicBezTo>
                  <a:cubicBezTo>
                    <a:pt x="3121" y="1860"/>
                    <a:pt x="3121" y="1860"/>
                    <a:pt x="3121" y="1860"/>
                  </a:cubicBezTo>
                  <a:cubicBezTo>
                    <a:pt x="3151" y="1860"/>
                    <a:pt x="3181" y="1860"/>
                    <a:pt x="3211" y="1860"/>
                  </a:cubicBezTo>
                  <a:cubicBezTo>
                    <a:pt x="3262" y="1863"/>
                    <a:pt x="3309" y="1860"/>
                    <a:pt x="3356" y="1842"/>
                  </a:cubicBezTo>
                  <a:cubicBezTo>
                    <a:pt x="3386" y="1842"/>
                    <a:pt x="3416" y="1842"/>
                    <a:pt x="3443" y="1832"/>
                  </a:cubicBezTo>
                  <a:cubicBezTo>
                    <a:pt x="3457" y="1832"/>
                    <a:pt x="3473" y="1832"/>
                    <a:pt x="3483" y="1826"/>
                  </a:cubicBezTo>
                  <a:lnTo>
                    <a:pt x="3483" y="1826"/>
                  </a:lnTo>
                  <a:lnTo>
                    <a:pt x="3483" y="1826"/>
                  </a:lnTo>
                  <a:lnTo>
                    <a:pt x="3483" y="1826"/>
                  </a:lnTo>
                  <a:lnTo>
                    <a:pt x="3483" y="1826"/>
                  </a:lnTo>
                  <a:cubicBezTo>
                    <a:pt x="3524" y="1823"/>
                    <a:pt x="3564" y="1826"/>
                    <a:pt x="3601" y="1816"/>
                  </a:cubicBezTo>
                  <a:cubicBezTo>
                    <a:pt x="3604" y="1816"/>
                    <a:pt x="3607" y="1816"/>
                    <a:pt x="3611" y="1813"/>
                  </a:cubicBezTo>
                  <a:cubicBezTo>
                    <a:pt x="3624" y="1813"/>
                    <a:pt x="3638" y="1813"/>
                    <a:pt x="3651" y="1813"/>
                  </a:cubicBezTo>
                  <a:cubicBezTo>
                    <a:pt x="3654" y="1813"/>
                    <a:pt x="3658" y="1813"/>
                    <a:pt x="3665" y="1813"/>
                  </a:cubicBezTo>
                  <a:cubicBezTo>
                    <a:pt x="3678" y="1813"/>
                    <a:pt x="3691" y="1813"/>
                    <a:pt x="3705" y="1806"/>
                  </a:cubicBezTo>
                  <a:cubicBezTo>
                    <a:pt x="3708" y="1806"/>
                    <a:pt x="3711" y="1806"/>
                    <a:pt x="3715" y="1802"/>
                  </a:cubicBezTo>
                  <a:cubicBezTo>
                    <a:pt x="3718" y="1806"/>
                    <a:pt x="3722" y="1806"/>
                    <a:pt x="3728" y="1802"/>
                  </a:cubicBezTo>
                  <a:cubicBezTo>
                    <a:pt x="3762" y="1829"/>
                    <a:pt x="3789" y="1863"/>
                    <a:pt x="3819" y="1893"/>
                  </a:cubicBezTo>
                  <a:cubicBezTo>
                    <a:pt x="3826" y="1900"/>
                    <a:pt x="3832" y="1906"/>
                    <a:pt x="3819" y="1913"/>
                  </a:cubicBezTo>
                  <a:cubicBezTo>
                    <a:pt x="3816" y="1933"/>
                    <a:pt x="3829" y="1930"/>
                    <a:pt x="3846" y="1927"/>
                  </a:cubicBezTo>
                  <a:cubicBezTo>
                    <a:pt x="3849" y="1923"/>
                    <a:pt x="3853" y="1923"/>
                    <a:pt x="3856" y="1923"/>
                  </a:cubicBezTo>
                  <a:cubicBezTo>
                    <a:pt x="3859" y="1923"/>
                    <a:pt x="3863" y="1920"/>
                    <a:pt x="3863" y="1917"/>
                  </a:cubicBezTo>
                  <a:cubicBezTo>
                    <a:pt x="3863" y="1917"/>
                    <a:pt x="3863" y="1913"/>
                    <a:pt x="3866" y="1913"/>
                  </a:cubicBezTo>
                  <a:lnTo>
                    <a:pt x="3866" y="1910"/>
                  </a:lnTo>
                  <a:cubicBezTo>
                    <a:pt x="3869" y="1910"/>
                    <a:pt x="3873" y="1906"/>
                    <a:pt x="3873" y="1906"/>
                  </a:cubicBezTo>
                  <a:cubicBezTo>
                    <a:pt x="3873" y="1903"/>
                    <a:pt x="3873" y="1900"/>
                    <a:pt x="3869" y="1896"/>
                  </a:cubicBezTo>
                  <a:lnTo>
                    <a:pt x="3869" y="1896"/>
                  </a:lnTo>
                  <a:cubicBezTo>
                    <a:pt x="3859" y="1893"/>
                    <a:pt x="3863" y="1883"/>
                    <a:pt x="3856" y="1880"/>
                  </a:cubicBezTo>
                  <a:cubicBezTo>
                    <a:pt x="3853" y="1876"/>
                    <a:pt x="3849" y="1873"/>
                    <a:pt x="3843" y="1870"/>
                  </a:cubicBezTo>
                  <a:lnTo>
                    <a:pt x="3843" y="1870"/>
                  </a:lnTo>
                  <a:cubicBezTo>
                    <a:pt x="3839" y="1866"/>
                    <a:pt x="3836" y="1863"/>
                    <a:pt x="3832" y="1860"/>
                  </a:cubicBezTo>
                  <a:lnTo>
                    <a:pt x="3832" y="1860"/>
                  </a:lnTo>
                  <a:cubicBezTo>
                    <a:pt x="3822" y="1836"/>
                    <a:pt x="3806" y="1819"/>
                    <a:pt x="3782" y="1802"/>
                  </a:cubicBezTo>
                  <a:cubicBezTo>
                    <a:pt x="3782" y="1799"/>
                    <a:pt x="3779" y="1799"/>
                    <a:pt x="3779" y="1799"/>
                  </a:cubicBezTo>
                  <a:cubicBezTo>
                    <a:pt x="3782" y="1799"/>
                    <a:pt x="3789" y="1799"/>
                    <a:pt x="3792" y="1802"/>
                  </a:cubicBezTo>
                  <a:cubicBezTo>
                    <a:pt x="3796" y="1806"/>
                    <a:pt x="3799" y="1806"/>
                    <a:pt x="3802" y="1809"/>
                  </a:cubicBezTo>
                  <a:cubicBezTo>
                    <a:pt x="3806" y="1813"/>
                    <a:pt x="3809" y="1813"/>
                    <a:pt x="3812" y="1816"/>
                  </a:cubicBezTo>
                  <a:cubicBezTo>
                    <a:pt x="3812" y="1819"/>
                    <a:pt x="3816" y="1819"/>
                    <a:pt x="3816" y="1819"/>
                  </a:cubicBezTo>
                  <a:cubicBezTo>
                    <a:pt x="3819" y="1823"/>
                    <a:pt x="3822" y="1826"/>
                    <a:pt x="3829" y="1826"/>
                  </a:cubicBezTo>
                  <a:cubicBezTo>
                    <a:pt x="3829" y="1829"/>
                    <a:pt x="3832" y="1829"/>
                    <a:pt x="3832" y="1829"/>
                  </a:cubicBezTo>
                  <a:cubicBezTo>
                    <a:pt x="3836" y="1832"/>
                    <a:pt x="3839" y="1836"/>
                    <a:pt x="3843" y="1842"/>
                  </a:cubicBezTo>
                  <a:cubicBezTo>
                    <a:pt x="3849" y="1842"/>
                    <a:pt x="3853" y="1846"/>
                    <a:pt x="3856" y="1849"/>
                  </a:cubicBezTo>
                  <a:cubicBezTo>
                    <a:pt x="3863" y="1853"/>
                    <a:pt x="3869" y="1856"/>
                    <a:pt x="3869" y="1860"/>
                  </a:cubicBezTo>
                  <a:cubicBezTo>
                    <a:pt x="3873" y="1860"/>
                    <a:pt x="3876" y="1860"/>
                    <a:pt x="3879" y="1860"/>
                  </a:cubicBezTo>
                  <a:cubicBezTo>
                    <a:pt x="3879" y="1863"/>
                    <a:pt x="3879" y="1863"/>
                    <a:pt x="3879" y="1863"/>
                  </a:cubicBezTo>
                  <a:cubicBezTo>
                    <a:pt x="3883" y="1866"/>
                    <a:pt x="3883" y="1866"/>
                    <a:pt x="3883" y="1870"/>
                  </a:cubicBezTo>
                  <a:cubicBezTo>
                    <a:pt x="3886" y="1870"/>
                    <a:pt x="3886" y="1870"/>
                    <a:pt x="3889" y="1870"/>
                  </a:cubicBezTo>
                  <a:cubicBezTo>
                    <a:pt x="3889" y="1870"/>
                    <a:pt x="3893" y="1870"/>
                    <a:pt x="3893" y="1873"/>
                  </a:cubicBezTo>
                  <a:lnTo>
                    <a:pt x="3896" y="1873"/>
                  </a:lnTo>
                  <a:cubicBezTo>
                    <a:pt x="3896" y="1876"/>
                    <a:pt x="3896" y="1876"/>
                    <a:pt x="3896" y="1876"/>
                  </a:cubicBezTo>
                  <a:cubicBezTo>
                    <a:pt x="3900" y="1880"/>
                    <a:pt x="3900" y="1880"/>
                    <a:pt x="3903" y="1880"/>
                  </a:cubicBezTo>
                  <a:lnTo>
                    <a:pt x="3903" y="1880"/>
                  </a:lnTo>
                  <a:lnTo>
                    <a:pt x="3906" y="1880"/>
                  </a:lnTo>
                  <a:cubicBezTo>
                    <a:pt x="3903" y="1883"/>
                    <a:pt x="3906" y="1886"/>
                    <a:pt x="3910" y="1886"/>
                  </a:cubicBezTo>
                  <a:cubicBezTo>
                    <a:pt x="3913" y="1886"/>
                    <a:pt x="3916" y="1886"/>
                    <a:pt x="3920" y="1886"/>
                  </a:cubicBezTo>
                  <a:cubicBezTo>
                    <a:pt x="3923" y="1893"/>
                    <a:pt x="3926" y="1896"/>
                    <a:pt x="3933" y="1896"/>
                  </a:cubicBezTo>
                  <a:lnTo>
                    <a:pt x="3933" y="1896"/>
                  </a:lnTo>
                  <a:cubicBezTo>
                    <a:pt x="3936" y="1900"/>
                    <a:pt x="3943" y="1903"/>
                    <a:pt x="3947" y="1906"/>
                  </a:cubicBezTo>
                  <a:cubicBezTo>
                    <a:pt x="3947" y="1913"/>
                    <a:pt x="3950" y="1913"/>
                    <a:pt x="3960" y="1917"/>
                  </a:cubicBezTo>
                  <a:cubicBezTo>
                    <a:pt x="3967" y="1930"/>
                    <a:pt x="3983" y="1937"/>
                    <a:pt x="3997" y="1947"/>
                  </a:cubicBezTo>
                  <a:lnTo>
                    <a:pt x="3997" y="1947"/>
                  </a:lnTo>
                  <a:cubicBezTo>
                    <a:pt x="4000" y="1953"/>
                    <a:pt x="4007" y="1960"/>
                    <a:pt x="4014" y="1967"/>
                  </a:cubicBezTo>
                  <a:cubicBezTo>
                    <a:pt x="4020" y="1970"/>
                    <a:pt x="4027" y="1970"/>
                    <a:pt x="4034" y="1974"/>
                  </a:cubicBezTo>
                  <a:cubicBezTo>
                    <a:pt x="4034" y="1977"/>
                    <a:pt x="4034" y="1977"/>
                    <a:pt x="4034" y="1977"/>
                  </a:cubicBezTo>
                  <a:cubicBezTo>
                    <a:pt x="4037" y="1980"/>
                    <a:pt x="4037" y="1980"/>
                    <a:pt x="4037" y="1980"/>
                  </a:cubicBezTo>
                  <a:cubicBezTo>
                    <a:pt x="4030" y="2010"/>
                    <a:pt x="4037" y="2041"/>
                    <a:pt x="4040" y="2071"/>
                  </a:cubicBezTo>
                  <a:lnTo>
                    <a:pt x="4040" y="2071"/>
                  </a:lnTo>
                  <a:lnTo>
                    <a:pt x="4040" y="2071"/>
                  </a:lnTo>
                  <a:cubicBezTo>
                    <a:pt x="4037" y="2074"/>
                    <a:pt x="4037" y="2078"/>
                    <a:pt x="4037" y="2081"/>
                  </a:cubicBezTo>
                  <a:lnTo>
                    <a:pt x="4040" y="2081"/>
                  </a:lnTo>
                  <a:cubicBezTo>
                    <a:pt x="4024" y="2084"/>
                    <a:pt x="4037" y="2101"/>
                    <a:pt x="4024" y="2111"/>
                  </a:cubicBezTo>
                  <a:cubicBezTo>
                    <a:pt x="4027" y="2114"/>
                    <a:pt x="4027" y="2114"/>
                    <a:pt x="4027" y="2114"/>
                  </a:cubicBezTo>
                  <a:cubicBezTo>
                    <a:pt x="4024" y="2118"/>
                    <a:pt x="4024" y="2118"/>
                    <a:pt x="4024" y="2118"/>
                  </a:cubicBezTo>
                  <a:cubicBezTo>
                    <a:pt x="4017" y="2121"/>
                    <a:pt x="4014" y="2128"/>
                    <a:pt x="4014" y="2135"/>
                  </a:cubicBezTo>
                  <a:cubicBezTo>
                    <a:pt x="4007" y="2121"/>
                    <a:pt x="4000" y="2108"/>
                    <a:pt x="3987" y="2098"/>
                  </a:cubicBezTo>
                  <a:cubicBezTo>
                    <a:pt x="3983" y="2098"/>
                    <a:pt x="3983" y="2094"/>
                    <a:pt x="3983" y="2091"/>
                  </a:cubicBezTo>
                  <a:cubicBezTo>
                    <a:pt x="3980" y="2088"/>
                    <a:pt x="3980" y="2081"/>
                    <a:pt x="3973" y="2081"/>
                  </a:cubicBezTo>
                  <a:cubicBezTo>
                    <a:pt x="3977" y="2078"/>
                    <a:pt x="3977" y="2074"/>
                    <a:pt x="3973" y="2071"/>
                  </a:cubicBezTo>
                  <a:cubicBezTo>
                    <a:pt x="3953" y="2044"/>
                    <a:pt x="3933" y="2017"/>
                    <a:pt x="3920" y="1987"/>
                  </a:cubicBezTo>
                  <a:cubicBezTo>
                    <a:pt x="3913" y="1980"/>
                    <a:pt x="3906" y="1974"/>
                    <a:pt x="3893" y="1970"/>
                  </a:cubicBezTo>
                  <a:lnTo>
                    <a:pt x="3893" y="1970"/>
                  </a:lnTo>
                  <a:cubicBezTo>
                    <a:pt x="3883" y="1977"/>
                    <a:pt x="3883" y="1987"/>
                    <a:pt x="3886" y="1994"/>
                  </a:cubicBezTo>
                  <a:cubicBezTo>
                    <a:pt x="3903" y="2027"/>
                    <a:pt x="3920" y="2061"/>
                    <a:pt x="3943" y="2091"/>
                  </a:cubicBezTo>
                  <a:cubicBezTo>
                    <a:pt x="3960" y="2142"/>
                    <a:pt x="3980" y="2192"/>
                    <a:pt x="3973" y="2245"/>
                  </a:cubicBezTo>
                  <a:cubicBezTo>
                    <a:pt x="3983" y="2256"/>
                    <a:pt x="3973" y="2272"/>
                    <a:pt x="3983" y="2286"/>
                  </a:cubicBezTo>
                  <a:lnTo>
                    <a:pt x="3987" y="2286"/>
                  </a:lnTo>
                  <a:cubicBezTo>
                    <a:pt x="3980" y="2296"/>
                    <a:pt x="3980" y="2309"/>
                    <a:pt x="3977" y="2319"/>
                  </a:cubicBezTo>
                  <a:cubicBezTo>
                    <a:pt x="3977" y="2316"/>
                    <a:pt x="3973" y="2313"/>
                    <a:pt x="3973" y="2309"/>
                  </a:cubicBezTo>
                  <a:cubicBezTo>
                    <a:pt x="3950" y="2303"/>
                    <a:pt x="3957" y="2289"/>
                    <a:pt x="3957" y="2279"/>
                  </a:cubicBezTo>
                  <a:cubicBezTo>
                    <a:pt x="3957" y="2249"/>
                    <a:pt x="3953" y="2225"/>
                    <a:pt x="3936" y="2199"/>
                  </a:cubicBezTo>
                  <a:lnTo>
                    <a:pt x="3936" y="2199"/>
                  </a:lnTo>
                  <a:cubicBezTo>
                    <a:pt x="3936" y="2195"/>
                    <a:pt x="3936" y="2192"/>
                    <a:pt x="3933" y="2192"/>
                  </a:cubicBezTo>
                  <a:cubicBezTo>
                    <a:pt x="3933" y="2192"/>
                    <a:pt x="3930" y="2192"/>
                    <a:pt x="3930" y="2195"/>
                  </a:cubicBezTo>
                  <a:cubicBezTo>
                    <a:pt x="3930" y="2192"/>
                    <a:pt x="3933" y="2192"/>
                    <a:pt x="3933" y="2192"/>
                  </a:cubicBezTo>
                  <a:cubicBezTo>
                    <a:pt x="3926" y="2152"/>
                    <a:pt x="3913" y="2114"/>
                    <a:pt x="3896" y="2078"/>
                  </a:cubicBezTo>
                  <a:lnTo>
                    <a:pt x="3896" y="2078"/>
                  </a:lnTo>
                  <a:cubicBezTo>
                    <a:pt x="3896" y="2074"/>
                    <a:pt x="3896" y="2074"/>
                    <a:pt x="3893" y="2071"/>
                  </a:cubicBezTo>
                  <a:lnTo>
                    <a:pt x="3893" y="2071"/>
                  </a:lnTo>
                  <a:cubicBezTo>
                    <a:pt x="3886" y="2047"/>
                    <a:pt x="3879" y="2024"/>
                    <a:pt x="3856" y="2007"/>
                  </a:cubicBezTo>
                  <a:cubicBezTo>
                    <a:pt x="3843" y="2004"/>
                    <a:pt x="3836" y="2007"/>
                    <a:pt x="3843" y="2017"/>
                  </a:cubicBezTo>
                  <a:cubicBezTo>
                    <a:pt x="3843" y="2037"/>
                    <a:pt x="3822" y="2034"/>
                    <a:pt x="3806" y="2034"/>
                  </a:cubicBezTo>
                  <a:cubicBezTo>
                    <a:pt x="3758" y="2034"/>
                    <a:pt x="3711" y="2034"/>
                    <a:pt x="3661" y="2034"/>
                  </a:cubicBezTo>
                  <a:cubicBezTo>
                    <a:pt x="3658" y="2037"/>
                    <a:pt x="3658" y="2041"/>
                    <a:pt x="3665" y="2044"/>
                  </a:cubicBezTo>
                  <a:cubicBezTo>
                    <a:pt x="3711" y="2044"/>
                    <a:pt x="3758" y="2047"/>
                    <a:pt x="3806" y="2051"/>
                  </a:cubicBezTo>
                  <a:lnTo>
                    <a:pt x="3806" y="2051"/>
                  </a:lnTo>
                  <a:cubicBezTo>
                    <a:pt x="3822" y="2054"/>
                    <a:pt x="3839" y="2054"/>
                    <a:pt x="3853" y="2054"/>
                  </a:cubicBezTo>
                  <a:cubicBezTo>
                    <a:pt x="3856" y="2061"/>
                    <a:pt x="3856" y="2064"/>
                    <a:pt x="3856" y="2071"/>
                  </a:cubicBezTo>
                  <a:cubicBezTo>
                    <a:pt x="3816" y="2081"/>
                    <a:pt x="3779" y="2067"/>
                    <a:pt x="3738" y="2071"/>
                  </a:cubicBezTo>
                  <a:cubicBezTo>
                    <a:pt x="3732" y="2071"/>
                    <a:pt x="3722" y="2071"/>
                    <a:pt x="3715" y="2071"/>
                  </a:cubicBezTo>
                  <a:cubicBezTo>
                    <a:pt x="3678" y="2061"/>
                    <a:pt x="3644" y="2074"/>
                    <a:pt x="3611" y="2074"/>
                  </a:cubicBezTo>
                  <a:cubicBezTo>
                    <a:pt x="3644" y="2081"/>
                    <a:pt x="3678" y="2081"/>
                    <a:pt x="3715" y="2081"/>
                  </a:cubicBezTo>
                  <a:lnTo>
                    <a:pt x="3715" y="2081"/>
                  </a:lnTo>
                  <a:cubicBezTo>
                    <a:pt x="3718" y="2084"/>
                    <a:pt x="3722" y="2084"/>
                    <a:pt x="3725" y="2081"/>
                  </a:cubicBezTo>
                  <a:lnTo>
                    <a:pt x="3725" y="2081"/>
                  </a:lnTo>
                  <a:cubicBezTo>
                    <a:pt x="3755" y="2091"/>
                    <a:pt x="3786" y="2088"/>
                    <a:pt x="3819" y="2088"/>
                  </a:cubicBezTo>
                  <a:lnTo>
                    <a:pt x="3819" y="2088"/>
                  </a:lnTo>
                  <a:cubicBezTo>
                    <a:pt x="3839" y="2094"/>
                    <a:pt x="3863" y="2088"/>
                    <a:pt x="3879" y="2101"/>
                  </a:cubicBezTo>
                  <a:lnTo>
                    <a:pt x="3879" y="2101"/>
                  </a:lnTo>
                  <a:cubicBezTo>
                    <a:pt x="3879" y="2104"/>
                    <a:pt x="3879" y="2104"/>
                    <a:pt x="3879" y="2104"/>
                  </a:cubicBezTo>
                  <a:cubicBezTo>
                    <a:pt x="3883" y="2104"/>
                    <a:pt x="3883" y="2104"/>
                    <a:pt x="3883" y="2104"/>
                  </a:cubicBezTo>
                  <a:cubicBezTo>
                    <a:pt x="3879" y="2104"/>
                    <a:pt x="3879" y="2104"/>
                    <a:pt x="3879" y="2104"/>
                  </a:cubicBezTo>
                  <a:cubicBezTo>
                    <a:pt x="3866" y="2121"/>
                    <a:pt x="3843" y="2118"/>
                    <a:pt x="3822" y="2118"/>
                  </a:cubicBezTo>
                  <a:cubicBezTo>
                    <a:pt x="3796" y="2118"/>
                    <a:pt x="3768" y="2111"/>
                    <a:pt x="3742" y="2118"/>
                  </a:cubicBezTo>
                  <a:cubicBezTo>
                    <a:pt x="3695" y="2104"/>
                    <a:pt x="3648" y="2104"/>
                    <a:pt x="3597" y="2108"/>
                  </a:cubicBezTo>
                  <a:lnTo>
                    <a:pt x="3597" y="2108"/>
                  </a:lnTo>
                  <a:lnTo>
                    <a:pt x="3597" y="2108"/>
                  </a:lnTo>
                  <a:cubicBezTo>
                    <a:pt x="3587" y="2108"/>
                    <a:pt x="3574" y="2108"/>
                    <a:pt x="3564" y="2108"/>
                  </a:cubicBezTo>
                  <a:lnTo>
                    <a:pt x="3564" y="2108"/>
                  </a:lnTo>
                  <a:cubicBezTo>
                    <a:pt x="3473" y="2091"/>
                    <a:pt x="3383" y="2094"/>
                    <a:pt x="3289" y="2101"/>
                  </a:cubicBezTo>
                  <a:cubicBezTo>
                    <a:pt x="3282" y="2104"/>
                    <a:pt x="3282" y="2111"/>
                    <a:pt x="3289" y="2114"/>
                  </a:cubicBezTo>
                  <a:cubicBezTo>
                    <a:pt x="3346" y="2114"/>
                    <a:pt x="3400" y="2118"/>
                    <a:pt x="3457" y="2118"/>
                  </a:cubicBezTo>
                  <a:cubicBezTo>
                    <a:pt x="3473" y="2118"/>
                    <a:pt x="3490" y="2118"/>
                    <a:pt x="3507" y="2118"/>
                  </a:cubicBezTo>
                  <a:cubicBezTo>
                    <a:pt x="3517" y="2128"/>
                    <a:pt x="3527" y="2124"/>
                    <a:pt x="3537" y="2118"/>
                  </a:cubicBezTo>
                  <a:lnTo>
                    <a:pt x="3537" y="2118"/>
                  </a:lnTo>
                  <a:cubicBezTo>
                    <a:pt x="3557" y="2124"/>
                    <a:pt x="3577" y="2128"/>
                    <a:pt x="3597" y="2124"/>
                  </a:cubicBezTo>
                  <a:cubicBezTo>
                    <a:pt x="3644" y="2128"/>
                    <a:pt x="3691" y="2131"/>
                    <a:pt x="3742" y="2124"/>
                  </a:cubicBezTo>
                  <a:lnTo>
                    <a:pt x="3742" y="2124"/>
                  </a:lnTo>
                  <a:cubicBezTo>
                    <a:pt x="3789" y="2131"/>
                    <a:pt x="3836" y="2131"/>
                    <a:pt x="3883" y="2128"/>
                  </a:cubicBezTo>
                  <a:lnTo>
                    <a:pt x="3883" y="2128"/>
                  </a:lnTo>
                  <a:cubicBezTo>
                    <a:pt x="3886" y="2135"/>
                    <a:pt x="3889" y="2145"/>
                    <a:pt x="3893" y="2152"/>
                  </a:cubicBezTo>
                  <a:lnTo>
                    <a:pt x="3893" y="2152"/>
                  </a:lnTo>
                  <a:cubicBezTo>
                    <a:pt x="3856" y="2155"/>
                    <a:pt x="3819" y="2155"/>
                    <a:pt x="3779" y="2155"/>
                  </a:cubicBezTo>
                  <a:cubicBezTo>
                    <a:pt x="3772" y="2162"/>
                    <a:pt x="3772" y="2165"/>
                    <a:pt x="3779" y="2171"/>
                  </a:cubicBezTo>
                  <a:cubicBezTo>
                    <a:pt x="3819" y="2171"/>
                    <a:pt x="3859" y="2178"/>
                    <a:pt x="3896" y="2162"/>
                  </a:cubicBezTo>
                  <a:cubicBezTo>
                    <a:pt x="3906" y="2178"/>
                    <a:pt x="3910" y="2192"/>
                    <a:pt x="3906" y="2209"/>
                  </a:cubicBezTo>
                  <a:cubicBezTo>
                    <a:pt x="3910" y="2209"/>
                    <a:pt x="3910" y="2209"/>
                    <a:pt x="3910" y="2212"/>
                  </a:cubicBezTo>
                  <a:lnTo>
                    <a:pt x="3910" y="2212"/>
                  </a:lnTo>
                  <a:cubicBezTo>
                    <a:pt x="3906" y="2209"/>
                    <a:pt x="3906" y="2209"/>
                    <a:pt x="3906" y="2209"/>
                  </a:cubicBezTo>
                  <a:cubicBezTo>
                    <a:pt x="3876" y="2225"/>
                    <a:pt x="3839" y="2215"/>
                    <a:pt x="3806" y="2219"/>
                  </a:cubicBezTo>
                  <a:cubicBezTo>
                    <a:pt x="3799" y="2229"/>
                    <a:pt x="3775" y="2225"/>
                    <a:pt x="3765" y="2235"/>
                  </a:cubicBezTo>
                  <a:cubicBezTo>
                    <a:pt x="3819" y="2239"/>
                    <a:pt x="3869" y="2232"/>
                    <a:pt x="3920" y="2229"/>
                  </a:cubicBezTo>
                  <a:cubicBezTo>
                    <a:pt x="3920" y="2242"/>
                    <a:pt x="3933" y="2252"/>
                    <a:pt x="3920" y="2266"/>
                  </a:cubicBezTo>
                  <a:cubicBezTo>
                    <a:pt x="3910" y="2266"/>
                    <a:pt x="3900" y="2266"/>
                    <a:pt x="3893" y="2272"/>
                  </a:cubicBezTo>
                  <a:cubicBezTo>
                    <a:pt x="3889" y="2272"/>
                    <a:pt x="3886" y="2272"/>
                    <a:pt x="3883" y="2272"/>
                  </a:cubicBezTo>
                  <a:lnTo>
                    <a:pt x="3883" y="2272"/>
                  </a:lnTo>
                  <a:cubicBezTo>
                    <a:pt x="3836" y="2262"/>
                    <a:pt x="3789" y="2269"/>
                    <a:pt x="3742" y="2272"/>
                  </a:cubicBezTo>
                  <a:cubicBezTo>
                    <a:pt x="3725" y="2262"/>
                    <a:pt x="3708" y="2266"/>
                    <a:pt x="3688" y="2266"/>
                  </a:cubicBezTo>
                  <a:cubicBezTo>
                    <a:pt x="3688" y="2266"/>
                    <a:pt x="3688" y="2269"/>
                    <a:pt x="3685" y="2272"/>
                  </a:cubicBezTo>
                  <a:cubicBezTo>
                    <a:pt x="3678" y="2272"/>
                    <a:pt x="3678" y="2272"/>
                    <a:pt x="3678" y="2272"/>
                  </a:cubicBezTo>
                  <a:lnTo>
                    <a:pt x="3678" y="2272"/>
                  </a:lnTo>
                  <a:cubicBezTo>
                    <a:pt x="3665" y="2262"/>
                    <a:pt x="3648" y="2266"/>
                    <a:pt x="3634" y="2272"/>
                  </a:cubicBezTo>
                  <a:cubicBezTo>
                    <a:pt x="3628" y="2272"/>
                    <a:pt x="3621" y="2272"/>
                    <a:pt x="3611" y="2272"/>
                  </a:cubicBezTo>
                  <a:cubicBezTo>
                    <a:pt x="3567" y="2256"/>
                    <a:pt x="3527" y="2272"/>
                    <a:pt x="3483" y="2272"/>
                  </a:cubicBezTo>
                  <a:lnTo>
                    <a:pt x="3483" y="2272"/>
                  </a:lnTo>
                  <a:lnTo>
                    <a:pt x="3483" y="2272"/>
                  </a:lnTo>
                  <a:cubicBezTo>
                    <a:pt x="3477" y="2272"/>
                    <a:pt x="3473" y="2272"/>
                    <a:pt x="3470" y="2276"/>
                  </a:cubicBezTo>
                  <a:cubicBezTo>
                    <a:pt x="3467" y="2276"/>
                    <a:pt x="3460" y="2272"/>
                    <a:pt x="3457" y="2272"/>
                  </a:cubicBezTo>
                  <a:cubicBezTo>
                    <a:pt x="3423" y="2276"/>
                    <a:pt x="3386" y="2266"/>
                    <a:pt x="3352" y="2282"/>
                  </a:cubicBezTo>
                  <a:cubicBezTo>
                    <a:pt x="3349" y="2286"/>
                    <a:pt x="3349" y="2289"/>
                    <a:pt x="3352" y="2292"/>
                  </a:cubicBezTo>
                  <a:cubicBezTo>
                    <a:pt x="3379" y="2296"/>
                    <a:pt x="3403" y="2299"/>
                    <a:pt x="3429" y="2299"/>
                  </a:cubicBezTo>
                  <a:cubicBezTo>
                    <a:pt x="3433" y="2299"/>
                    <a:pt x="3443" y="2296"/>
                    <a:pt x="3443" y="2292"/>
                  </a:cubicBezTo>
                  <a:lnTo>
                    <a:pt x="3443" y="2292"/>
                  </a:lnTo>
                  <a:cubicBezTo>
                    <a:pt x="3446" y="2292"/>
                    <a:pt x="3450" y="2296"/>
                    <a:pt x="3453" y="2296"/>
                  </a:cubicBezTo>
                  <a:cubicBezTo>
                    <a:pt x="3507" y="2296"/>
                    <a:pt x="3557" y="2299"/>
                    <a:pt x="3611" y="2292"/>
                  </a:cubicBezTo>
                  <a:cubicBezTo>
                    <a:pt x="3614" y="2292"/>
                    <a:pt x="3621" y="2292"/>
                    <a:pt x="3624" y="2289"/>
                  </a:cubicBezTo>
                  <a:cubicBezTo>
                    <a:pt x="3624" y="2292"/>
                    <a:pt x="3624" y="2292"/>
                    <a:pt x="3624" y="2292"/>
                  </a:cubicBezTo>
                  <a:cubicBezTo>
                    <a:pt x="3631" y="2296"/>
                    <a:pt x="3641" y="2296"/>
                    <a:pt x="3648" y="2296"/>
                  </a:cubicBezTo>
                  <a:cubicBezTo>
                    <a:pt x="3654" y="2292"/>
                    <a:pt x="3658" y="2292"/>
                    <a:pt x="3665" y="2292"/>
                  </a:cubicBezTo>
                  <a:cubicBezTo>
                    <a:pt x="3668" y="2292"/>
                    <a:pt x="3671" y="2292"/>
                    <a:pt x="3675" y="2292"/>
                  </a:cubicBezTo>
                  <a:cubicBezTo>
                    <a:pt x="3678" y="2292"/>
                    <a:pt x="3685" y="2292"/>
                    <a:pt x="3691" y="2296"/>
                  </a:cubicBezTo>
                  <a:cubicBezTo>
                    <a:pt x="3691" y="2296"/>
                    <a:pt x="3695" y="2296"/>
                    <a:pt x="3698" y="2296"/>
                  </a:cubicBezTo>
                  <a:cubicBezTo>
                    <a:pt x="3701" y="2296"/>
                    <a:pt x="3701" y="2292"/>
                    <a:pt x="3701" y="2292"/>
                  </a:cubicBezTo>
                  <a:cubicBezTo>
                    <a:pt x="3705" y="2296"/>
                    <a:pt x="3708" y="2296"/>
                    <a:pt x="3711" y="2289"/>
                  </a:cubicBezTo>
                  <a:cubicBezTo>
                    <a:pt x="3718" y="2286"/>
                    <a:pt x="3722" y="2286"/>
                    <a:pt x="3728" y="2282"/>
                  </a:cubicBezTo>
                  <a:cubicBezTo>
                    <a:pt x="3728" y="2286"/>
                    <a:pt x="3728" y="2286"/>
                    <a:pt x="3728" y="2286"/>
                  </a:cubicBezTo>
                  <a:cubicBezTo>
                    <a:pt x="3732" y="2286"/>
                    <a:pt x="3738" y="2289"/>
                    <a:pt x="3742" y="2292"/>
                  </a:cubicBezTo>
                  <a:cubicBezTo>
                    <a:pt x="3758" y="2292"/>
                    <a:pt x="3772" y="2292"/>
                    <a:pt x="3789" y="2292"/>
                  </a:cubicBezTo>
                  <a:cubicBezTo>
                    <a:pt x="3799" y="2286"/>
                    <a:pt x="3809" y="2286"/>
                    <a:pt x="3819" y="2292"/>
                  </a:cubicBezTo>
                  <a:cubicBezTo>
                    <a:pt x="3846" y="2292"/>
                    <a:pt x="3869" y="2292"/>
                    <a:pt x="3896" y="2292"/>
                  </a:cubicBezTo>
                  <a:cubicBezTo>
                    <a:pt x="3900" y="2292"/>
                    <a:pt x="3903" y="2296"/>
                    <a:pt x="3903" y="2299"/>
                  </a:cubicBezTo>
                  <a:cubicBezTo>
                    <a:pt x="3906" y="2299"/>
                    <a:pt x="3910" y="2303"/>
                    <a:pt x="3910" y="2306"/>
                  </a:cubicBezTo>
                  <a:cubicBezTo>
                    <a:pt x="3910" y="2309"/>
                    <a:pt x="3913" y="2309"/>
                    <a:pt x="3913" y="2313"/>
                  </a:cubicBezTo>
                  <a:lnTo>
                    <a:pt x="3913" y="2313"/>
                  </a:lnTo>
                  <a:cubicBezTo>
                    <a:pt x="3906" y="2313"/>
                    <a:pt x="3903" y="2319"/>
                    <a:pt x="3896" y="2319"/>
                  </a:cubicBezTo>
                  <a:cubicBezTo>
                    <a:pt x="3886" y="2319"/>
                    <a:pt x="3879" y="2319"/>
                    <a:pt x="3869" y="2319"/>
                  </a:cubicBezTo>
                  <a:cubicBezTo>
                    <a:pt x="3859" y="2316"/>
                    <a:pt x="3853" y="2313"/>
                    <a:pt x="3846" y="2319"/>
                  </a:cubicBezTo>
                  <a:cubicBezTo>
                    <a:pt x="3843" y="2319"/>
                    <a:pt x="3843" y="2319"/>
                    <a:pt x="3843" y="2316"/>
                  </a:cubicBezTo>
                  <a:cubicBezTo>
                    <a:pt x="3826" y="2309"/>
                    <a:pt x="3809" y="2309"/>
                    <a:pt x="3789" y="2309"/>
                  </a:cubicBezTo>
                  <a:cubicBezTo>
                    <a:pt x="3782" y="2309"/>
                    <a:pt x="3775" y="2309"/>
                    <a:pt x="3768" y="2309"/>
                  </a:cubicBezTo>
                  <a:cubicBezTo>
                    <a:pt x="3758" y="2309"/>
                    <a:pt x="3748" y="2309"/>
                    <a:pt x="3742" y="2309"/>
                  </a:cubicBezTo>
                  <a:cubicBezTo>
                    <a:pt x="3735" y="2309"/>
                    <a:pt x="3728" y="2309"/>
                    <a:pt x="3722" y="2313"/>
                  </a:cubicBezTo>
                  <a:cubicBezTo>
                    <a:pt x="3711" y="2313"/>
                    <a:pt x="3705" y="2316"/>
                    <a:pt x="3695" y="2316"/>
                  </a:cubicBezTo>
                  <a:cubicBezTo>
                    <a:pt x="3675" y="2316"/>
                    <a:pt x="3654" y="2313"/>
                    <a:pt x="3638" y="2319"/>
                  </a:cubicBezTo>
                  <a:cubicBezTo>
                    <a:pt x="3634" y="2319"/>
                    <a:pt x="3628" y="2319"/>
                    <a:pt x="3624" y="2319"/>
                  </a:cubicBezTo>
                  <a:cubicBezTo>
                    <a:pt x="3614" y="2316"/>
                    <a:pt x="3607" y="2313"/>
                    <a:pt x="3597" y="2319"/>
                  </a:cubicBezTo>
                  <a:cubicBezTo>
                    <a:pt x="3601" y="2319"/>
                    <a:pt x="3601" y="2319"/>
                    <a:pt x="3601" y="2319"/>
                  </a:cubicBezTo>
                  <a:cubicBezTo>
                    <a:pt x="3594" y="2323"/>
                    <a:pt x="3594" y="2326"/>
                    <a:pt x="3594" y="2326"/>
                  </a:cubicBezTo>
                  <a:cubicBezTo>
                    <a:pt x="3581" y="2323"/>
                    <a:pt x="3567" y="2323"/>
                    <a:pt x="3554" y="2326"/>
                  </a:cubicBezTo>
                  <a:cubicBezTo>
                    <a:pt x="3550" y="2319"/>
                    <a:pt x="3544" y="2316"/>
                    <a:pt x="3534" y="2319"/>
                  </a:cubicBezTo>
                  <a:cubicBezTo>
                    <a:pt x="3530" y="2319"/>
                    <a:pt x="3527" y="2319"/>
                    <a:pt x="3524" y="2319"/>
                  </a:cubicBezTo>
                  <a:cubicBezTo>
                    <a:pt x="3517" y="2323"/>
                    <a:pt x="3514" y="2323"/>
                    <a:pt x="3510" y="2326"/>
                  </a:cubicBezTo>
                  <a:cubicBezTo>
                    <a:pt x="3493" y="2333"/>
                    <a:pt x="3504" y="2339"/>
                    <a:pt x="3507" y="2346"/>
                  </a:cubicBezTo>
                  <a:cubicBezTo>
                    <a:pt x="3520" y="2346"/>
                    <a:pt x="3534" y="2346"/>
                    <a:pt x="3547" y="2346"/>
                  </a:cubicBezTo>
                  <a:lnTo>
                    <a:pt x="3547" y="2346"/>
                  </a:lnTo>
                  <a:cubicBezTo>
                    <a:pt x="3550" y="2346"/>
                    <a:pt x="3557" y="2346"/>
                    <a:pt x="3561" y="2346"/>
                  </a:cubicBezTo>
                  <a:lnTo>
                    <a:pt x="3561" y="2346"/>
                  </a:lnTo>
                  <a:cubicBezTo>
                    <a:pt x="3618" y="2343"/>
                    <a:pt x="3675" y="2356"/>
                    <a:pt x="3728" y="2339"/>
                  </a:cubicBezTo>
                  <a:lnTo>
                    <a:pt x="3728" y="2339"/>
                  </a:lnTo>
                  <a:lnTo>
                    <a:pt x="3728" y="2339"/>
                  </a:lnTo>
                  <a:lnTo>
                    <a:pt x="3728" y="2339"/>
                  </a:lnTo>
                  <a:cubicBezTo>
                    <a:pt x="3758" y="2353"/>
                    <a:pt x="3789" y="2333"/>
                    <a:pt x="3816" y="2339"/>
                  </a:cubicBezTo>
                  <a:cubicBezTo>
                    <a:pt x="3819" y="2336"/>
                    <a:pt x="3819" y="2336"/>
                    <a:pt x="3822" y="2336"/>
                  </a:cubicBezTo>
                  <a:cubicBezTo>
                    <a:pt x="3819" y="2336"/>
                    <a:pt x="3819" y="2336"/>
                    <a:pt x="3816" y="2339"/>
                  </a:cubicBezTo>
                  <a:cubicBezTo>
                    <a:pt x="3853" y="2339"/>
                    <a:pt x="3886" y="2339"/>
                    <a:pt x="3920" y="2339"/>
                  </a:cubicBezTo>
                  <a:lnTo>
                    <a:pt x="3920" y="2339"/>
                  </a:lnTo>
                  <a:cubicBezTo>
                    <a:pt x="3920" y="2349"/>
                    <a:pt x="3920" y="2363"/>
                    <a:pt x="3920" y="2373"/>
                  </a:cubicBezTo>
                  <a:lnTo>
                    <a:pt x="3920" y="2373"/>
                  </a:lnTo>
                  <a:cubicBezTo>
                    <a:pt x="3889" y="2376"/>
                    <a:pt x="3859" y="2373"/>
                    <a:pt x="3829" y="2373"/>
                  </a:cubicBezTo>
                  <a:cubicBezTo>
                    <a:pt x="3819" y="2376"/>
                    <a:pt x="3809" y="2380"/>
                    <a:pt x="3799" y="2380"/>
                  </a:cubicBezTo>
                  <a:cubicBezTo>
                    <a:pt x="3742" y="2366"/>
                    <a:pt x="3681" y="2376"/>
                    <a:pt x="3624" y="2373"/>
                  </a:cubicBezTo>
                  <a:cubicBezTo>
                    <a:pt x="3618" y="2383"/>
                    <a:pt x="3614" y="2390"/>
                    <a:pt x="3624" y="2396"/>
                  </a:cubicBezTo>
                  <a:cubicBezTo>
                    <a:pt x="3648" y="2406"/>
                    <a:pt x="3675" y="2406"/>
                    <a:pt x="3701" y="2406"/>
                  </a:cubicBezTo>
                  <a:cubicBezTo>
                    <a:pt x="3738" y="2403"/>
                    <a:pt x="3775" y="2410"/>
                    <a:pt x="3812" y="2400"/>
                  </a:cubicBezTo>
                  <a:cubicBezTo>
                    <a:pt x="3816" y="2400"/>
                    <a:pt x="3819" y="2396"/>
                    <a:pt x="3822" y="2393"/>
                  </a:cubicBezTo>
                  <a:cubicBezTo>
                    <a:pt x="3849" y="2410"/>
                    <a:pt x="3879" y="2410"/>
                    <a:pt x="3906" y="2400"/>
                  </a:cubicBezTo>
                  <a:cubicBezTo>
                    <a:pt x="3910" y="2403"/>
                    <a:pt x="3910" y="2410"/>
                    <a:pt x="3913" y="2413"/>
                  </a:cubicBezTo>
                  <a:cubicBezTo>
                    <a:pt x="3913" y="2417"/>
                    <a:pt x="3913" y="2417"/>
                    <a:pt x="3916" y="2417"/>
                  </a:cubicBezTo>
                  <a:cubicBezTo>
                    <a:pt x="3910" y="2427"/>
                    <a:pt x="3903" y="2437"/>
                    <a:pt x="3896" y="2443"/>
                  </a:cubicBezTo>
                  <a:cubicBezTo>
                    <a:pt x="3889" y="2443"/>
                    <a:pt x="3886" y="2447"/>
                    <a:pt x="3883" y="2447"/>
                  </a:cubicBezTo>
                  <a:cubicBezTo>
                    <a:pt x="3876" y="2464"/>
                    <a:pt x="3866" y="2481"/>
                    <a:pt x="3859" y="2494"/>
                  </a:cubicBezTo>
                  <a:cubicBezTo>
                    <a:pt x="3836" y="2504"/>
                    <a:pt x="3809" y="2501"/>
                    <a:pt x="3782" y="2501"/>
                  </a:cubicBezTo>
                  <a:lnTo>
                    <a:pt x="3782" y="2501"/>
                  </a:lnTo>
                  <a:cubicBezTo>
                    <a:pt x="3789" y="2470"/>
                    <a:pt x="3786" y="2467"/>
                    <a:pt x="3755" y="2481"/>
                  </a:cubicBezTo>
                  <a:cubicBezTo>
                    <a:pt x="3732" y="2491"/>
                    <a:pt x="3705" y="2470"/>
                    <a:pt x="3688" y="2491"/>
                  </a:cubicBezTo>
                  <a:lnTo>
                    <a:pt x="3688" y="2491"/>
                  </a:lnTo>
                  <a:cubicBezTo>
                    <a:pt x="3685" y="2491"/>
                    <a:pt x="3678" y="2491"/>
                    <a:pt x="3675" y="2494"/>
                  </a:cubicBezTo>
                  <a:lnTo>
                    <a:pt x="3675" y="2494"/>
                  </a:lnTo>
                  <a:cubicBezTo>
                    <a:pt x="3671" y="2494"/>
                    <a:pt x="3668" y="2494"/>
                    <a:pt x="3665" y="2494"/>
                  </a:cubicBezTo>
                  <a:lnTo>
                    <a:pt x="3665" y="2494"/>
                  </a:lnTo>
                  <a:lnTo>
                    <a:pt x="3665" y="2494"/>
                  </a:lnTo>
                  <a:lnTo>
                    <a:pt x="3665" y="2494"/>
                  </a:lnTo>
                  <a:cubicBezTo>
                    <a:pt x="3607" y="2481"/>
                    <a:pt x="3550" y="2494"/>
                    <a:pt x="3497" y="2487"/>
                  </a:cubicBezTo>
                  <a:cubicBezTo>
                    <a:pt x="3483" y="2484"/>
                    <a:pt x="3470" y="2487"/>
                    <a:pt x="3457" y="2484"/>
                  </a:cubicBezTo>
                  <a:lnTo>
                    <a:pt x="3457" y="2484"/>
                  </a:lnTo>
                  <a:lnTo>
                    <a:pt x="3457" y="2484"/>
                  </a:lnTo>
                  <a:cubicBezTo>
                    <a:pt x="3436" y="2484"/>
                    <a:pt x="3413" y="2484"/>
                    <a:pt x="3393" y="2484"/>
                  </a:cubicBezTo>
                  <a:cubicBezTo>
                    <a:pt x="3376" y="2484"/>
                    <a:pt x="3362" y="2484"/>
                    <a:pt x="3352" y="2494"/>
                  </a:cubicBezTo>
                  <a:lnTo>
                    <a:pt x="3352" y="2494"/>
                  </a:lnTo>
                  <a:cubicBezTo>
                    <a:pt x="3349" y="2494"/>
                    <a:pt x="3346" y="2494"/>
                    <a:pt x="3342" y="2494"/>
                  </a:cubicBezTo>
                  <a:lnTo>
                    <a:pt x="3342" y="2494"/>
                  </a:lnTo>
                  <a:cubicBezTo>
                    <a:pt x="3336" y="2487"/>
                    <a:pt x="3325" y="2484"/>
                    <a:pt x="3315" y="2487"/>
                  </a:cubicBezTo>
                  <a:cubicBezTo>
                    <a:pt x="3262" y="2484"/>
                    <a:pt x="3211" y="2484"/>
                    <a:pt x="3161" y="2487"/>
                  </a:cubicBezTo>
                  <a:lnTo>
                    <a:pt x="3161" y="2487"/>
                  </a:lnTo>
                  <a:lnTo>
                    <a:pt x="3161" y="2487"/>
                  </a:lnTo>
                  <a:cubicBezTo>
                    <a:pt x="3131" y="2497"/>
                    <a:pt x="3097" y="2474"/>
                    <a:pt x="3071" y="2494"/>
                  </a:cubicBezTo>
                  <a:lnTo>
                    <a:pt x="3071" y="2494"/>
                  </a:lnTo>
                  <a:lnTo>
                    <a:pt x="3071" y="2494"/>
                  </a:lnTo>
                  <a:lnTo>
                    <a:pt x="3071" y="2494"/>
                  </a:lnTo>
                  <a:cubicBezTo>
                    <a:pt x="3060" y="2494"/>
                    <a:pt x="3054" y="2494"/>
                    <a:pt x="3043" y="2491"/>
                  </a:cubicBezTo>
                  <a:lnTo>
                    <a:pt x="3043" y="2491"/>
                  </a:lnTo>
                  <a:cubicBezTo>
                    <a:pt x="3040" y="2484"/>
                    <a:pt x="3033" y="2484"/>
                    <a:pt x="3030" y="2494"/>
                  </a:cubicBezTo>
                  <a:cubicBezTo>
                    <a:pt x="3017" y="2494"/>
                    <a:pt x="3003" y="2494"/>
                    <a:pt x="2993" y="2491"/>
                  </a:cubicBezTo>
                  <a:cubicBezTo>
                    <a:pt x="2983" y="2487"/>
                    <a:pt x="2970" y="2487"/>
                    <a:pt x="2966" y="2497"/>
                  </a:cubicBezTo>
                  <a:cubicBezTo>
                    <a:pt x="2966" y="2510"/>
                    <a:pt x="2976" y="2514"/>
                    <a:pt x="2990" y="2514"/>
                  </a:cubicBezTo>
                  <a:cubicBezTo>
                    <a:pt x="3023" y="2514"/>
                    <a:pt x="3054" y="2514"/>
                    <a:pt x="3087" y="2510"/>
                  </a:cubicBezTo>
                  <a:cubicBezTo>
                    <a:pt x="3111" y="2510"/>
                    <a:pt x="3138" y="2514"/>
                    <a:pt x="3161" y="2504"/>
                  </a:cubicBezTo>
                  <a:cubicBezTo>
                    <a:pt x="3235" y="2517"/>
                    <a:pt x="3309" y="2517"/>
                    <a:pt x="3383" y="2504"/>
                  </a:cubicBezTo>
                  <a:lnTo>
                    <a:pt x="3383" y="2504"/>
                  </a:lnTo>
                  <a:cubicBezTo>
                    <a:pt x="3389" y="2507"/>
                    <a:pt x="3396" y="2514"/>
                    <a:pt x="3403" y="2510"/>
                  </a:cubicBezTo>
                  <a:cubicBezTo>
                    <a:pt x="3413" y="2510"/>
                    <a:pt x="3423" y="2514"/>
                    <a:pt x="3429" y="2514"/>
                  </a:cubicBezTo>
                  <a:lnTo>
                    <a:pt x="3429" y="2514"/>
                  </a:lnTo>
                  <a:lnTo>
                    <a:pt x="3429" y="2514"/>
                  </a:lnTo>
                  <a:lnTo>
                    <a:pt x="3429" y="2514"/>
                  </a:lnTo>
                  <a:lnTo>
                    <a:pt x="3429" y="2514"/>
                  </a:lnTo>
                  <a:cubicBezTo>
                    <a:pt x="3426" y="2521"/>
                    <a:pt x="3423" y="2524"/>
                    <a:pt x="3416" y="2531"/>
                  </a:cubicBezTo>
                  <a:lnTo>
                    <a:pt x="3416" y="2531"/>
                  </a:lnTo>
                  <a:cubicBezTo>
                    <a:pt x="3366" y="2531"/>
                    <a:pt x="3315" y="2531"/>
                    <a:pt x="3265" y="2538"/>
                  </a:cubicBezTo>
                  <a:cubicBezTo>
                    <a:pt x="3188" y="2551"/>
                    <a:pt x="3111" y="2548"/>
                    <a:pt x="3037" y="2554"/>
                  </a:cubicBezTo>
                  <a:cubicBezTo>
                    <a:pt x="3020" y="2554"/>
                    <a:pt x="3007" y="2558"/>
                    <a:pt x="2993" y="2561"/>
                  </a:cubicBezTo>
                  <a:cubicBezTo>
                    <a:pt x="2973" y="2558"/>
                    <a:pt x="2953" y="2558"/>
                    <a:pt x="2936" y="2568"/>
                  </a:cubicBezTo>
                  <a:lnTo>
                    <a:pt x="2936" y="2568"/>
                  </a:lnTo>
                  <a:cubicBezTo>
                    <a:pt x="2909" y="2564"/>
                    <a:pt x="2879" y="2574"/>
                    <a:pt x="2849" y="2568"/>
                  </a:cubicBezTo>
                  <a:cubicBezTo>
                    <a:pt x="2829" y="2571"/>
                    <a:pt x="2809" y="2574"/>
                    <a:pt x="2785" y="2578"/>
                  </a:cubicBezTo>
                  <a:cubicBezTo>
                    <a:pt x="2782" y="2578"/>
                    <a:pt x="2775" y="2578"/>
                    <a:pt x="2772" y="2581"/>
                  </a:cubicBezTo>
                  <a:lnTo>
                    <a:pt x="2772" y="2581"/>
                  </a:lnTo>
                  <a:lnTo>
                    <a:pt x="2772" y="2581"/>
                  </a:lnTo>
                  <a:cubicBezTo>
                    <a:pt x="2745" y="2578"/>
                    <a:pt x="2718" y="2574"/>
                    <a:pt x="2691" y="2585"/>
                  </a:cubicBezTo>
                  <a:cubicBezTo>
                    <a:pt x="2654" y="2585"/>
                    <a:pt x="2617" y="2581"/>
                    <a:pt x="2580" y="2588"/>
                  </a:cubicBezTo>
                  <a:cubicBezTo>
                    <a:pt x="2574" y="2588"/>
                    <a:pt x="2570" y="2588"/>
                    <a:pt x="2567" y="2588"/>
                  </a:cubicBezTo>
                  <a:lnTo>
                    <a:pt x="2567" y="2588"/>
                  </a:lnTo>
                  <a:lnTo>
                    <a:pt x="2567" y="2588"/>
                  </a:lnTo>
                  <a:cubicBezTo>
                    <a:pt x="2557" y="2588"/>
                    <a:pt x="2550" y="2588"/>
                    <a:pt x="2540" y="2588"/>
                  </a:cubicBezTo>
                  <a:lnTo>
                    <a:pt x="2540" y="2588"/>
                  </a:lnTo>
                  <a:lnTo>
                    <a:pt x="2540" y="2588"/>
                  </a:lnTo>
                  <a:cubicBezTo>
                    <a:pt x="2537" y="2588"/>
                    <a:pt x="2533" y="2588"/>
                    <a:pt x="2527" y="2588"/>
                  </a:cubicBezTo>
                  <a:lnTo>
                    <a:pt x="2527" y="2588"/>
                  </a:lnTo>
                  <a:cubicBezTo>
                    <a:pt x="2517" y="2585"/>
                    <a:pt x="2503" y="2588"/>
                    <a:pt x="2497" y="2595"/>
                  </a:cubicBezTo>
                  <a:cubicBezTo>
                    <a:pt x="2386" y="2598"/>
                    <a:pt x="2275" y="2601"/>
                    <a:pt x="2164" y="2615"/>
                  </a:cubicBezTo>
                  <a:cubicBezTo>
                    <a:pt x="2137" y="2615"/>
                    <a:pt x="2111" y="2608"/>
                    <a:pt x="2084" y="2621"/>
                  </a:cubicBezTo>
                  <a:cubicBezTo>
                    <a:pt x="2087" y="2621"/>
                    <a:pt x="2087" y="2621"/>
                    <a:pt x="2090" y="2621"/>
                  </a:cubicBezTo>
                  <a:cubicBezTo>
                    <a:pt x="2087" y="2621"/>
                    <a:pt x="2087" y="2621"/>
                    <a:pt x="2084" y="2621"/>
                  </a:cubicBezTo>
                  <a:cubicBezTo>
                    <a:pt x="1990" y="2615"/>
                    <a:pt x="1897" y="2631"/>
                    <a:pt x="1803" y="2631"/>
                  </a:cubicBezTo>
                  <a:cubicBezTo>
                    <a:pt x="1776" y="2631"/>
                    <a:pt x="1742" y="2631"/>
                    <a:pt x="1715" y="2642"/>
                  </a:cubicBezTo>
                  <a:cubicBezTo>
                    <a:pt x="1695" y="2638"/>
                    <a:pt x="1672" y="2638"/>
                    <a:pt x="1652" y="2642"/>
                  </a:cubicBezTo>
                  <a:cubicBezTo>
                    <a:pt x="1641" y="2642"/>
                    <a:pt x="1635" y="2642"/>
                    <a:pt x="1625" y="2642"/>
                  </a:cubicBezTo>
                  <a:cubicBezTo>
                    <a:pt x="1558" y="2638"/>
                    <a:pt x="1487" y="2648"/>
                    <a:pt x="1420" y="2652"/>
                  </a:cubicBezTo>
                  <a:cubicBezTo>
                    <a:pt x="1397" y="2652"/>
                    <a:pt x="1376" y="2655"/>
                    <a:pt x="1356" y="2652"/>
                  </a:cubicBezTo>
                  <a:cubicBezTo>
                    <a:pt x="1286" y="2658"/>
                    <a:pt x="1212" y="2648"/>
                    <a:pt x="1141" y="2665"/>
                  </a:cubicBezTo>
                  <a:cubicBezTo>
                    <a:pt x="1138" y="2665"/>
                    <a:pt x="1135" y="2668"/>
                    <a:pt x="1135" y="2668"/>
                  </a:cubicBezTo>
                  <a:cubicBezTo>
                    <a:pt x="1068" y="2665"/>
                    <a:pt x="997" y="2678"/>
                    <a:pt x="930" y="2672"/>
                  </a:cubicBezTo>
                  <a:cubicBezTo>
                    <a:pt x="930" y="2668"/>
                    <a:pt x="930" y="2668"/>
                    <a:pt x="930" y="2668"/>
                  </a:cubicBezTo>
                  <a:cubicBezTo>
                    <a:pt x="910" y="2678"/>
                    <a:pt x="886" y="2668"/>
                    <a:pt x="863" y="2675"/>
                  </a:cubicBezTo>
                  <a:cubicBezTo>
                    <a:pt x="863" y="2678"/>
                    <a:pt x="863" y="2678"/>
                    <a:pt x="863" y="2678"/>
                  </a:cubicBezTo>
                  <a:cubicBezTo>
                    <a:pt x="859" y="2675"/>
                    <a:pt x="859" y="2675"/>
                    <a:pt x="856" y="2675"/>
                  </a:cubicBezTo>
                  <a:cubicBezTo>
                    <a:pt x="853" y="2678"/>
                    <a:pt x="853" y="2678"/>
                    <a:pt x="853" y="2678"/>
                  </a:cubicBezTo>
                  <a:cubicBezTo>
                    <a:pt x="849" y="2678"/>
                    <a:pt x="849" y="2682"/>
                    <a:pt x="849" y="2682"/>
                  </a:cubicBezTo>
                  <a:cubicBezTo>
                    <a:pt x="846" y="2678"/>
                    <a:pt x="846" y="2678"/>
                    <a:pt x="843" y="2675"/>
                  </a:cubicBezTo>
                  <a:cubicBezTo>
                    <a:pt x="809" y="2675"/>
                    <a:pt x="772" y="2668"/>
                    <a:pt x="735" y="2678"/>
                  </a:cubicBezTo>
                  <a:cubicBezTo>
                    <a:pt x="725" y="2682"/>
                    <a:pt x="712" y="2685"/>
                    <a:pt x="702" y="2678"/>
                  </a:cubicBezTo>
                  <a:cubicBezTo>
                    <a:pt x="662" y="2685"/>
                    <a:pt x="618" y="2672"/>
                    <a:pt x="581" y="2685"/>
                  </a:cubicBezTo>
                  <a:cubicBezTo>
                    <a:pt x="577" y="2688"/>
                    <a:pt x="574" y="2688"/>
                    <a:pt x="571" y="2688"/>
                  </a:cubicBezTo>
                  <a:cubicBezTo>
                    <a:pt x="527" y="2688"/>
                    <a:pt x="483" y="2688"/>
                    <a:pt x="440" y="2695"/>
                  </a:cubicBezTo>
                  <a:cubicBezTo>
                    <a:pt x="437" y="2699"/>
                    <a:pt x="433" y="2699"/>
                    <a:pt x="430" y="2699"/>
                  </a:cubicBezTo>
                  <a:cubicBezTo>
                    <a:pt x="420" y="2705"/>
                    <a:pt x="406" y="2702"/>
                    <a:pt x="396" y="2705"/>
                  </a:cubicBezTo>
                  <a:cubicBezTo>
                    <a:pt x="380" y="2705"/>
                    <a:pt x="376" y="2712"/>
                    <a:pt x="376" y="2722"/>
                  </a:cubicBezTo>
                  <a:cubicBezTo>
                    <a:pt x="420" y="2725"/>
                    <a:pt x="467" y="2722"/>
                    <a:pt x="510" y="2719"/>
                  </a:cubicBezTo>
                  <a:cubicBezTo>
                    <a:pt x="598" y="2712"/>
                    <a:pt x="682" y="2705"/>
                    <a:pt x="769" y="2705"/>
                  </a:cubicBezTo>
                  <a:cubicBezTo>
                    <a:pt x="786" y="2705"/>
                    <a:pt x="799" y="2702"/>
                    <a:pt x="812" y="2699"/>
                  </a:cubicBezTo>
                  <a:cubicBezTo>
                    <a:pt x="812" y="2695"/>
                    <a:pt x="812" y="2695"/>
                    <a:pt x="816" y="2692"/>
                  </a:cubicBezTo>
                  <a:cubicBezTo>
                    <a:pt x="816" y="2695"/>
                    <a:pt x="812" y="2695"/>
                    <a:pt x="812" y="2699"/>
                  </a:cubicBezTo>
                  <a:cubicBezTo>
                    <a:pt x="843" y="2699"/>
                    <a:pt x="873" y="2702"/>
                    <a:pt x="903" y="2695"/>
                  </a:cubicBezTo>
                  <a:cubicBezTo>
                    <a:pt x="984" y="2699"/>
                    <a:pt x="1068" y="2695"/>
                    <a:pt x="1148" y="2685"/>
                  </a:cubicBezTo>
                  <a:lnTo>
                    <a:pt x="1148" y="2685"/>
                  </a:lnTo>
                  <a:cubicBezTo>
                    <a:pt x="1239" y="2688"/>
                    <a:pt x="1329" y="2678"/>
                    <a:pt x="1423" y="2672"/>
                  </a:cubicBezTo>
                  <a:cubicBezTo>
                    <a:pt x="1514" y="2668"/>
                    <a:pt x="1608" y="2665"/>
                    <a:pt x="1702" y="2658"/>
                  </a:cubicBezTo>
                  <a:cubicBezTo>
                    <a:pt x="1749" y="2658"/>
                    <a:pt x="1796" y="2658"/>
                    <a:pt x="1843" y="2652"/>
                  </a:cubicBezTo>
                  <a:cubicBezTo>
                    <a:pt x="1903" y="2645"/>
                    <a:pt x="1967" y="2642"/>
                    <a:pt x="2030" y="2642"/>
                  </a:cubicBezTo>
                  <a:cubicBezTo>
                    <a:pt x="2060" y="2642"/>
                    <a:pt x="2090" y="2645"/>
                    <a:pt x="2117" y="2635"/>
                  </a:cubicBezTo>
                  <a:lnTo>
                    <a:pt x="2117" y="2635"/>
                  </a:lnTo>
                  <a:lnTo>
                    <a:pt x="2117" y="2635"/>
                  </a:lnTo>
                  <a:cubicBezTo>
                    <a:pt x="2121" y="2635"/>
                    <a:pt x="2124" y="2635"/>
                    <a:pt x="2127" y="2631"/>
                  </a:cubicBezTo>
                  <a:lnTo>
                    <a:pt x="2127" y="2631"/>
                  </a:lnTo>
                  <a:lnTo>
                    <a:pt x="2127" y="2631"/>
                  </a:lnTo>
                  <a:cubicBezTo>
                    <a:pt x="2131" y="2631"/>
                    <a:pt x="2137" y="2631"/>
                    <a:pt x="2141" y="2631"/>
                  </a:cubicBezTo>
                  <a:lnTo>
                    <a:pt x="2141" y="2631"/>
                  </a:lnTo>
                  <a:lnTo>
                    <a:pt x="2141" y="2631"/>
                  </a:lnTo>
                  <a:cubicBezTo>
                    <a:pt x="2144" y="2631"/>
                    <a:pt x="2147" y="2631"/>
                    <a:pt x="2154" y="2631"/>
                  </a:cubicBezTo>
                  <a:cubicBezTo>
                    <a:pt x="2151" y="2631"/>
                    <a:pt x="2151" y="2631"/>
                    <a:pt x="2147" y="2628"/>
                  </a:cubicBezTo>
                  <a:lnTo>
                    <a:pt x="2147" y="2628"/>
                  </a:lnTo>
                  <a:cubicBezTo>
                    <a:pt x="2151" y="2631"/>
                    <a:pt x="2154" y="2631"/>
                    <a:pt x="2154" y="2631"/>
                  </a:cubicBezTo>
                  <a:cubicBezTo>
                    <a:pt x="2198" y="2635"/>
                    <a:pt x="2241" y="2628"/>
                    <a:pt x="2282" y="2621"/>
                  </a:cubicBezTo>
                  <a:cubicBezTo>
                    <a:pt x="2382" y="2628"/>
                    <a:pt x="2480" y="2611"/>
                    <a:pt x="2580" y="2605"/>
                  </a:cubicBezTo>
                  <a:cubicBezTo>
                    <a:pt x="2587" y="2605"/>
                    <a:pt x="2597" y="2605"/>
                    <a:pt x="2604" y="2605"/>
                  </a:cubicBezTo>
                  <a:lnTo>
                    <a:pt x="2604" y="2605"/>
                  </a:lnTo>
                  <a:cubicBezTo>
                    <a:pt x="2651" y="2605"/>
                    <a:pt x="2698" y="2608"/>
                    <a:pt x="2742" y="2598"/>
                  </a:cubicBezTo>
                  <a:cubicBezTo>
                    <a:pt x="2758" y="2601"/>
                    <a:pt x="2779" y="2598"/>
                    <a:pt x="2799" y="2595"/>
                  </a:cubicBezTo>
                  <a:cubicBezTo>
                    <a:pt x="2842" y="2595"/>
                    <a:pt x="2886" y="2591"/>
                    <a:pt x="2926" y="2585"/>
                  </a:cubicBezTo>
                  <a:cubicBezTo>
                    <a:pt x="2943" y="2585"/>
                    <a:pt x="2956" y="2588"/>
                    <a:pt x="2970" y="2578"/>
                  </a:cubicBezTo>
                  <a:cubicBezTo>
                    <a:pt x="2973" y="2578"/>
                    <a:pt x="2976" y="2578"/>
                    <a:pt x="2980" y="2578"/>
                  </a:cubicBezTo>
                  <a:lnTo>
                    <a:pt x="2980" y="2578"/>
                  </a:lnTo>
                  <a:cubicBezTo>
                    <a:pt x="2986" y="2578"/>
                    <a:pt x="2997" y="2574"/>
                    <a:pt x="3007" y="2574"/>
                  </a:cubicBezTo>
                  <a:lnTo>
                    <a:pt x="3007" y="2574"/>
                  </a:lnTo>
                  <a:lnTo>
                    <a:pt x="3007" y="2574"/>
                  </a:lnTo>
                  <a:cubicBezTo>
                    <a:pt x="3047" y="2574"/>
                    <a:pt x="3087" y="2581"/>
                    <a:pt x="3128" y="2568"/>
                  </a:cubicBezTo>
                  <a:cubicBezTo>
                    <a:pt x="3242" y="2564"/>
                    <a:pt x="3356" y="2558"/>
                    <a:pt x="3470" y="2541"/>
                  </a:cubicBezTo>
                  <a:cubicBezTo>
                    <a:pt x="3507" y="2538"/>
                    <a:pt x="3547" y="2541"/>
                    <a:pt x="3584" y="2538"/>
                  </a:cubicBezTo>
                  <a:cubicBezTo>
                    <a:pt x="3624" y="2544"/>
                    <a:pt x="3661" y="2534"/>
                    <a:pt x="3701" y="2531"/>
                  </a:cubicBezTo>
                  <a:lnTo>
                    <a:pt x="3701" y="2531"/>
                  </a:lnTo>
                  <a:lnTo>
                    <a:pt x="3701" y="2531"/>
                  </a:lnTo>
                  <a:cubicBezTo>
                    <a:pt x="3715" y="2531"/>
                    <a:pt x="3732" y="2527"/>
                    <a:pt x="3742" y="2524"/>
                  </a:cubicBezTo>
                  <a:lnTo>
                    <a:pt x="3742" y="2524"/>
                  </a:lnTo>
                  <a:cubicBezTo>
                    <a:pt x="3789" y="2524"/>
                    <a:pt x="3832" y="2517"/>
                    <a:pt x="3876" y="2514"/>
                  </a:cubicBezTo>
                  <a:cubicBezTo>
                    <a:pt x="3893" y="2510"/>
                    <a:pt x="3886" y="2501"/>
                    <a:pt x="3879" y="2494"/>
                  </a:cubicBezTo>
                  <a:lnTo>
                    <a:pt x="3879" y="2494"/>
                  </a:lnTo>
                  <a:lnTo>
                    <a:pt x="3879" y="2494"/>
                  </a:lnTo>
                  <a:cubicBezTo>
                    <a:pt x="3896" y="2484"/>
                    <a:pt x="3913" y="2474"/>
                    <a:pt x="3923" y="2457"/>
                  </a:cubicBezTo>
                  <a:cubicBezTo>
                    <a:pt x="3926" y="2453"/>
                    <a:pt x="3933" y="2450"/>
                    <a:pt x="3936" y="2447"/>
                  </a:cubicBezTo>
                  <a:cubicBezTo>
                    <a:pt x="3936" y="2447"/>
                    <a:pt x="3933" y="2450"/>
                    <a:pt x="3930" y="2450"/>
                  </a:cubicBezTo>
                  <a:lnTo>
                    <a:pt x="3930" y="2450"/>
                  </a:lnTo>
                  <a:cubicBezTo>
                    <a:pt x="3933" y="2447"/>
                    <a:pt x="3933" y="2443"/>
                    <a:pt x="3936" y="2440"/>
                  </a:cubicBezTo>
                  <a:lnTo>
                    <a:pt x="3936" y="2440"/>
                  </a:lnTo>
                  <a:cubicBezTo>
                    <a:pt x="3943" y="2437"/>
                    <a:pt x="3947" y="2430"/>
                    <a:pt x="3947" y="2423"/>
                  </a:cubicBezTo>
                  <a:cubicBezTo>
                    <a:pt x="3950" y="2423"/>
                    <a:pt x="3953" y="2420"/>
                    <a:pt x="3953" y="2417"/>
                  </a:cubicBezTo>
                  <a:cubicBezTo>
                    <a:pt x="3960" y="2406"/>
                    <a:pt x="3967" y="2393"/>
                    <a:pt x="3970" y="2383"/>
                  </a:cubicBezTo>
                  <a:lnTo>
                    <a:pt x="3970" y="2386"/>
                  </a:lnTo>
                  <a:cubicBezTo>
                    <a:pt x="3967" y="2393"/>
                    <a:pt x="3967" y="2400"/>
                    <a:pt x="3963" y="2406"/>
                  </a:cubicBezTo>
                  <a:cubicBezTo>
                    <a:pt x="3960" y="2413"/>
                    <a:pt x="3960" y="2420"/>
                    <a:pt x="3960" y="2427"/>
                  </a:cubicBezTo>
                  <a:cubicBezTo>
                    <a:pt x="3957" y="2433"/>
                    <a:pt x="3953" y="2443"/>
                    <a:pt x="3953" y="2450"/>
                  </a:cubicBezTo>
                  <a:cubicBezTo>
                    <a:pt x="3953" y="2453"/>
                    <a:pt x="3953" y="2453"/>
                    <a:pt x="3953" y="2457"/>
                  </a:cubicBezTo>
                  <a:cubicBezTo>
                    <a:pt x="3950" y="2457"/>
                    <a:pt x="3950" y="2457"/>
                    <a:pt x="3947" y="2457"/>
                  </a:cubicBezTo>
                  <a:cubicBezTo>
                    <a:pt x="3950" y="2467"/>
                    <a:pt x="3933" y="2477"/>
                    <a:pt x="3947" y="2484"/>
                  </a:cubicBezTo>
                  <a:cubicBezTo>
                    <a:pt x="3957" y="2487"/>
                    <a:pt x="3967" y="2484"/>
                    <a:pt x="3977" y="2477"/>
                  </a:cubicBezTo>
                  <a:lnTo>
                    <a:pt x="3977" y="2477"/>
                  </a:lnTo>
                  <a:cubicBezTo>
                    <a:pt x="3980" y="2474"/>
                    <a:pt x="3983" y="2470"/>
                    <a:pt x="3987" y="2470"/>
                  </a:cubicBezTo>
                  <a:lnTo>
                    <a:pt x="3987" y="2470"/>
                  </a:lnTo>
                  <a:cubicBezTo>
                    <a:pt x="3997" y="2464"/>
                    <a:pt x="4000" y="2457"/>
                    <a:pt x="4000" y="2447"/>
                  </a:cubicBezTo>
                  <a:cubicBezTo>
                    <a:pt x="4000" y="2447"/>
                    <a:pt x="4000" y="2443"/>
                    <a:pt x="4000" y="2440"/>
                  </a:cubicBezTo>
                  <a:lnTo>
                    <a:pt x="4000" y="2440"/>
                  </a:lnTo>
                  <a:cubicBezTo>
                    <a:pt x="4004" y="2437"/>
                    <a:pt x="4007" y="2433"/>
                    <a:pt x="4010" y="2430"/>
                  </a:cubicBezTo>
                  <a:cubicBezTo>
                    <a:pt x="4010" y="2427"/>
                    <a:pt x="4010" y="2423"/>
                    <a:pt x="4010" y="2420"/>
                  </a:cubicBezTo>
                  <a:lnTo>
                    <a:pt x="4014" y="2417"/>
                  </a:lnTo>
                  <a:cubicBezTo>
                    <a:pt x="4014" y="2413"/>
                    <a:pt x="4017" y="2413"/>
                    <a:pt x="4017" y="2410"/>
                  </a:cubicBezTo>
                  <a:lnTo>
                    <a:pt x="4017" y="2410"/>
                  </a:lnTo>
                  <a:lnTo>
                    <a:pt x="4017" y="2413"/>
                  </a:lnTo>
                  <a:cubicBezTo>
                    <a:pt x="4014" y="2420"/>
                    <a:pt x="4017" y="2427"/>
                    <a:pt x="4020" y="2430"/>
                  </a:cubicBezTo>
                  <a:cubicBezTo>
                    <a:pt x="4024" y="2460"/>
                    <a:pt x="4024" y="2491"/>
                    <a:pt x="4027" y="2524"/>
                  </a:cubicBezTo>
                  <a:cubicBezTo>
                    <a:pt x="4017" y="2531"/>
                    <a:pt x="4007" y="2541"/>
                    <a:pt x="3997" y="2551"/>
                  </a:cubicBezTo>
                  <a:cubicBezTo>
                    <a:pt x="3990" y="2551"/>
                    <a:pt x="3977" y="2551"/>
                    <a:pt x="3970" y="2558"/>
                  </a:cubicBezTo>
                  <a:cubicBezTo>
                    <a:pt x="3926" y="2561"/>
                    <a:pt x="3883" y="2564"/>
                    <a:pt x="3839" y="2558"/>
                  </a:cubicBezTo>
                  <a:cubicBezTo>
                    <a:pt x="3812" y="2558"/>
                    <a:pt x="3789" y="2554"/>
                    <a:pt x="3765" y="2564"/>
                  </a:cubicBezTo>
                  <a:lnTo>
                    <a:pt x="3765" y="2564"/>
                  </a:lnTo>
                  <a:cubicBezTo>
                    <a:pt x="3738" y="2571"/>
                    <a:pt x="3711" y="2568"/>
                    <a:pt x="3685" y="2574"/>
                  </a:cubicBezTo>
                  <a:lnTo>
                    <a:pt x="3685" y="2574"/>
                  </a:lnTo>
                  <a:lnTo>
                    <a:pt x="3685" y="2574"/>
                  </a:lnTo>
                  <a:cubicBezTo>
                    <a:pt x="3681" y="2574"/>
                    <a:pt x="3678" y="2574"/>
                    <a:pt x="3675" y="2578"/>
                  </a:cubicBezTo>
                  <a:lnTo>
                    <a:pt x="3675" y="2578"/>
                  </a:lnTo>
                  <a:lnTo>
                    <a:pt x="3675" y="2578"/>
                  </a:lnTo>
                  <a:cubicBezTo>
                    <a:pt x="3584" y="2574"/>
                    <a:pt x="3497" y="2595"/>
                    <a:pt x="3409" y="2598"/>
                  </a:cubicBezTo>
                  <a:cubicBezTo>
                    <a:pt x="3362" y="2598"/>
                    <a:pt x="3315" y="2608"/>
                    <a:pt x="3268" y="2611"/>
                  </a:cubicBezTo>
                  <a:cubicBezTo>
                    <a:pt x="3252" y="2611"/>
                    <a:pt x="3235" y="2611"/>
                    <a:pt x="3222" y="2621"/>
                  </a:cubicBezTo>
                  <a:cubicBezTo>
                    <a:pt x="3181" y="2625"/>
                    <a:pt x="3134" y="2615"/>
                    <a:pt x="3094" y="2631"/>
                  </a:cubicBezTo>
                  <a:cubicBezTo>
                    <a:pt x="2950" y="2645"/>
                    <a:pt x="2802" y="2648"/>
                    <a:pt x="2658" y="2658"/>
                  </a:cubicBezTo>
                  <a:cubicBezTo>
                    <a:pt x="2644" y="2662"/>
                    <a:pt x="2627" y="2658"/>
                    <a:pt x="2617" y="2668"/>
                  </a:cubicBezTo>
                  <a:cubicBezTo>
                    <a:pt x="2611" y="2668"/>
                    <a:pt x="2607" y="2668"/>
                    <a:pt x="2604" y="2668"/>
                  </a:cubicBezTo>
                  <a:cubicBezTo>
                    <a:pt x="2547" y="2665"/>
                    <a:pt x="2493" y="2668"/>
                    <a:pt x="2436" y="2678"/>
                  </a:cubicBezTo>
                  <a:cubicBezTo>
                    <a:pt x="2443" y="2682"/>
                    <a:pt x="2446" y="2682"/>
                    <a:pt x="2450" y="2685"/>
                  </a:cubicBezTo>
                  <a:cubicBezTo>
                    <a:pt x="2446" y="2685"/>
                    <a:pt x="2439" y="2682"/>
                    <a:pt x="2436" y="2678"/>
                  </a:cubicBezTo>
                  <a:cubicBezTo>
                    <a:pt x="2433" y="2678"/>
                    <a:pt x="2429" y="2678"/>
                    <a:pt x="2423" y="2678"/>
                  </a:cubicBezTo>
                  <a:cubicBezTo>
                    <a:pt x="2386" y="2675"/>
                    <a:pt x="2346" y="2678"/>
                    <a:pt x="2305" y="2685"/>
                  </a:cubicBezTo>
                  <a:cubicBezTo>
                    <a:pt x="2245" y="2682"/>
                    <a:pt x="2188" y="2688"/>
                    <a:pt x="2127" y="2695"/>
                  </a:cubicBezTo>
                  <a:cubicBezTo>
                    <a:pt x="2074" y="2695"/>
                    <a:pt x="2023" y="2692"/>
                    <a:pt x="1970" y="2705"/>
                  </a:cubicBezTo>
                  <a:lnTo>
                    <a:pt x="1970" y="2705"/>
                  </a:lnTo>
                  <a:cubicBezTo>
                    <a:pt x="1964" y="2705"/>
                    <a:pt x="1964" y="2705"/>
                    <a:pt x="1964" y="2705"/>
                  </a:cubicBezTo>
                  <a:lnTo>
                    <a:pt x="1964" y="2705"/>
                  </a:lnTo>
                  <a:cubicBezTo>
                    <a:pt x="1913" y="2695"/>
                    <a:pt x="1860" y="2702"/>
                    <a:pt x="1809" y="2705"/>
                  </a:cubicBezTo>
                  <a:cubicBezTo>
                    <a:pt x="1736" y="2712"/>
                    <a:pt x="1658" y="2709"/>
                    <a:pt x="1584" y="2722"/>
                  </a:cubicBezTo>
                  <a:cubicBezTo>
                    <a:pt x="1537" y="2729"/>
                    <a:pt x="1491" y="2715"/>
                    <a:pt x="1444" y="2735"/>
                  </a:cubicBezTo>
                  <a:cubicBezTo>
                    <a:pt x="1440" y="2732"/>
                    <a:pt x="1433" y="2725"/>
                    <a:pt x="1427" y="2729"/>
                  </a:cubicBezTo>
                  <a:cubicBezTo>
                    <a:pt x="1353" y="2735"/>
                    <a:pt x="1276" y="2729"/>
                    <a:pt x="1202" y="2742"/>
                  </a:cubicBezTo>
                  <a:cubicBezTo>
                    <a:pt x="1202" y="2742"/>
                    <a:pt x="1198" y="2742"/>
                    <a:pt x="1198" y="2746"/>
                  </a:cubicBezTo>
                  <a:lnTo>
                    <a:pt x="1198" y="2746"/>
                  </a:lnTo>
                  <a:lnTo>
                    <a:pt x="1198" y="2746"/>
                  </a:lnTo>
                  <a:cubicBezTo>
                    <a:pt x="1198" y="2742"/>
                    <a:pt x="1198" y="2742"/>
                    <a:pt x="1202" y="2742"/>
                  </a:cubicBezTo>
                  <a:cubicBezTo>
                    <a:pt x="1151" y="2729"/>
                    <a:pt x="1101" y="2742"/>
                    <a:pt x="1051" y="2742"/>
                  </a:cubicBezTo>
                  <a:cubicBezTo>
                    <a:pt x="910" y="2742"/>
                    <a:pt x="772" y="2752"/>
                    <a:pt x="631" y="2769"/>
                  </a:cubicBezTo>
                  <a:lnTo>
                    <a:pt x="631" y="2769"/>
                  </a:lnTo>
                  <a:lnTo>
                    <a:pt x="631" y="2769"/>
                  </a:lnTo>
                  <a:lnTo>
                    <a:pt x="631" y="2769"/>
                  </a:lnTo>
                  <a:lnTo>
                    <a:pt x="631" y="2769"/>
                  </a:lnTo>
                  <a:cubicBezTo>
                    <a:pt x="625" y="2759"/>
                    <a:pt x="608" y="2762"/>
                    <a:pt x="594" y="2762"/>
                  </a:cubicBezTo>
                  <a:cubicBezTo>
                    <a:pt x="594" y="2766"/>
                    <a:pt x="594" y="2769"/>
                    <a:pt x="591" y="2769"/>
                  </a:cubicBezTo>
                  <a:cubicBezTo>
                    <a:pt x="527" y="2772"/>
                    <a:pt x="460" y="2779"/>
                    <a:pt x="396" y="2786"/>
                  </a:cubicBezTo>
                  <a:lnTo>
                    <a:pt x="396" y="2786"/>
                  </a:lnTo>
                  <a:lnTo>
                    <a:pt x="396" y="2786"/>
                  </a:lnTo>
                  <a:cubicBezTo>
                    <a:pt x="383" y="2789"/>
                    <a:pt x="373" y="2789"/>
                    <a:pt x="359" y="2789"/>
                  </a:cubicBezTo>
                  <a:cubicBezTo>
                    <a:pt x="343" y="2789"/>
                    <a:pt x="323" y="2789"/>
                    <a:pt x="306" y="2796"/>
                  </a:cubicBezTo>
                  <a:cubicBezTo>
                    <a:pt x="299" y="2799"/>
                    <a:pt x="296" y="2806"/>
                    <a:pt x="299" y="2813"/>
                  </a:cubicBezTo>
                  <a:cubicBezTo>
                    <a:pt x="306" y="2820"/>
                    <a:pt x="312" y="2816"/>
                    <a:pt x="323" y="2816"/>
                  </a:cubicBezTo>
                  <a:cubicBezTo>
                    <a:pt x="323" y="2820"/>
                    <a:pt x="323" y="2823"/>
                    <a:pt x="323" y="2823"/>
                  </a:cubicBezTo>
                  <a:cubicBezTo>
                    <a:pt x="336" y="2823"/>
                    <a:pt x="353" y="2830"/>
                    <a:pt x="363" y="2816"/>
                  </a:cubicBezTo>
                  <a:cubicBezTo>
                    <a:pt x="376" y="2816"/>
                    <a:pt x="386" y="2816"/>
                    <a:pt x="400" y="2816"/>
                  </a:cubicBezTo>
                  <a:cubicBezTo>
                    <a:pt x="473" y="2809"/>
                    <a:pt x="547" y="2806"/>
                    <a:pt x="621" y="2799"/>
                  </a:cubicBezTo>
                  <a:cubicBezTo>
                    <a:pt x="625" y="2799"/>
                    <a:pt x="628" y="2799"/>
                    <a:pt x="631" y="2799"/>
                  </a:cubicBezTo>
                  <a:cubicBezTo>
                    <a:pt x="635" y="2799"/>
                    <a:pt x="641" y="2796"/>
                    <a:pt x="645" y="2796"/>
                  </a:cubicBezTo>
                  <a:cubicBezTo>
                    <a:pt x="725" y="2799"/>
                    <a:pt x="809" y="2796"/>
                    <a:pt x="890" y="2789"/>
                  </a:cubicBezTo>
                  <a:cubicBezTo>
                    <a:pt x="954" y="2786"/>
                    <a:pt x="1017" y="2782"/>
                    <a:pt x="1084" y="2779"/>
                  </a:cubicBezTo>
                  <a:cubicBezTo>
                    <a:pt x="1178" y="2782"/>
                    <a:pt x="1272" y="2779"/>
                    <a:pt x="1366" y="2769"/>
                  </a:cubicBezTo>
                  <a:cubicBezTo>
                    <a:pt x="1437" y="2772"/>
                    <a:pt x="1504" y="2766"/>
                    <a:pt x="1571" y="2759"/>
                  </a:cubicBezTo>
                  <a:cubicBezTo>
                    <a:pt x="1625" y="2756"/>
                    <a:pt x="1679" y="2766"/>
                    <a:pt x="1729" y="2752"/>
                  </a:cubicBezTo>
                  <a:lnTo>
                    <a:pt x="1729" y="2752"/>
                  </a:lnTo>
                  <a:lnTo>
                    <a:pt x="1729" y="2752"/>
                  </a:lnTo>
                  <a:cubicBezTo>
                    <a:pt x="1759" y="2752"/>
                    <a:pt x="1786" y="2756"/>
                    <a:pt x="1813" y="2742"/>
                  </a:cubicBezTo>
                  <a:cubicBezTo>
                    <a:pt x="1819" y="2742"/>
                    <a:pt x="1826" y="2742"/>
                    <a:pt x="1833" y="2742"/>
                  </a:cubicBezTo>
                  <a:lnTo>
                    <a:pt x="1833" y="2742"/>
                  </a:lnTo>
                  <a:cubicBezTo>
                    <a:pt x="1860" y="2739"/>
                    <a:pt x="1887" y="2746"/>
                    <a:pt x="1913" y="2735"/>
                  </a:cubicBezTo>
                  <a:cubicBezTo>
                    <a:pt x="1920" y="2735"/>
                    <a:pt x="1927" y="2732"/>
                    <a:pt x="1934" y="2732"/>
                  </a:cubicBezTo>
                  <a:cubicBezTo>
                    <a:pt x="1970" y="2735"/>
                    <a:pt x="2007" y="2735"/>
                    <a:pt x="2040" y="2725"/>
                  </a:cubicBezTo>
                  <a:cubicBezTo>
                    <a:pt x="2043" y="2725"/>
                    <a:pt x="2047" y="2725"/>
                    <a:pt x="2050" y="2725"/>
                  </a:cubicBezTo>
                  <a:cubicBezTo>
                    <a:pt x="2117" y="2725"/>
                    <a:pt x="2184" y="2725"/>
                    <a:pt x="2248" y="2715"/>
                  </a:cubicBezTo>
                  <a:cubicBezTo>
                    <a:pt x="2295" y="2715"/>
                    <a:pt x="2342" y="2719"/>
                    <a:pt x="2386" y="2709"/>
                  </a:cubicBezTo>
                  <a:cubicBezTo>
                    <a:pt x="2510" y="2705"/>
                    <a:pt x="2634" y="2688"/>
                    <a:pt x="2758" y="2685"/>
                  </a:cubicBezTo>
                  <a:cubicBezTo>
                    <a:pt x="2832" y="2682"/>
                    <a:pt x="2906" y="2678"/>
                    <a:pt x="2980" y="2678"/>
                  </a:cubicBezTo>
                  <a:cubicBezTo>
                    <a:pt x="3033" y="2675"/>
                    <a:pt x="3090" y="2665"/>
                    <a:pt x="3144" y="2662"/>
                  </a:cubicBezTo>
                  <a:cubicBezTo>
                    <a:pt x="3168" y="2662"/>
                    <a:pt x="3188" y="2662"/>
                    <a:pt x="3208" y="2662"/>
                  </a:cubicBezTo>
                  <a:cubicBezTo>
                    <a:pt x="3232" y="2678"/>
                    <a:pt x="3252" y="2699"/>
                    <a:pt x="3275" y="2719"/>
                  </a:cubicBezTo>
                  <a:lnTo>
                    <a:pt x="3275" y="2719"/>
                  </a:lnTo>
                  <a:cubicBezTo>
                    <a:pt x="3275" y="2725"/>
                    <a:pt x="3282" y="2729"/>
                    <a:pt x="3289" y="2732"/>
                  </a:cubicBezTo>
                  <a:lnTo>
                    <a:pt x="3289" y="2732"/>
                  </a:lnTo>
                  <a:cubicBezTo>
                    <a:pt x="3295" y="2742"/>
                    <a:pt x="3299" y="2749"/>
                    <a:pt x="3302" y="2759"/>
                  </a:cubicBezTo>
                  <a:cubicBezTo>
                    <a:pt x="3312" y="2762"/>
                    <a:pt x="3315" y="2769"/>
                    <a:pt x="3315" y="2779"/>
                  </a:cubicBezTo>
                  <a:lnTo>
                    <a:pt x="3319" y="2779"/>
                  </a:lnTo>
                  <a:cubicBezTo>
                    <a:pt x="3319" y="2782"/>
                    <a:pt x="3319" y="2786"/>
                    <a:pt x="3322" y="2792"/>
                  </a:cubicBezTo>
                  <a:cubicBezTo>
                    <a:pt x="3322" y="2792"/>
                    <a:pt x="3322" y="2796"/>
                    <a:pt x="3325" y="2796"/>
                  </a:cubicBezTo>
                  <a:cubicBezTo>
                    <a:pt x="3325" y="2799"/>
                    <a:pt x="3329" y="2803"/>
                    <a:pt x="3332" y="2809"/>
                  </a:cubicBezTo>
                  <a:cubicBezTo>
                    <a:pt x="3369" y="2836"/>
                    <a:pt x="3362" y="2883"/>
                    <a:pt x="3409" y="2910"/>
                  </a:cubicBezTo>
                  <a:cubicBezTo>
                    <a:pt x="3413" y="2910"/>
                    <a:pt x="3413" y="2910"/>
                    <a:pt x="3416" y="2910"/>
                  </a:cubicBezTo>
                  <a:cubicBezTo>
                    <a:pt x="3413" y="2913"/>
                    <a:pt x="3413" y="2917"/>
                    <a:pt x="3416" y="2920"/>
                  </a:cubicBezTo>
                  <a:cubicBezTo>
                    <a:pt x="3416" y="2924"/>
                    <a:pt x="3419" y="2924"/>
                    <a:pt x="3419" y="2924"/>
                  </a:cubicBezTo>
                  <a:cubicBezTo>
                    <a:pt x="3419" y="2934"/>
                    <a:pt x="3419" y="2944"/>
                    <a:pt x="3429" y="2954"/>
                  </a:cubicBezTo>
                  <a:cubicBezTo>
                    <a:pt x="3429" y="2964"/>
                    <a:pt x="3429" y="2977"/>
                    <a:pt x="3433" y="2987"/>
                  </a:cubicBezTo>
                  <a:cubicBezTo>
                    <a:pt x="3429" y="2994"/>
                    <a:pt x="3429" y="3001"/>
                    <a:pt x="3429" y="3007"/>
                  </a:cubicBezTo>
                  <a:cubicBezTo>
                    <a:pt x="3429" y="3017"/>
                    <a:pt x="3429" y="3027"/>
                    <a:pt x="3433" y="3034"/>
                  </a:cubicBezTo>
                  <a:cubicBezTo>
                    <a:pt x="3436" y="3038"/>
                    <a:pt x="3440" y="3041"/>
                    <a:pt x="3443" y="3044"/>
                  </a:cubicBezTo>
                  <a:cubicBezTo>
                    <a:pt x="3460" y="3189"/>
                    <a:pt x="3403" y="3316"/>
                    <a:pt x="3275" y="3427"/>
                  </a:cubicBezTo>
                  <a:cubicBezTo>
                    <a:pt x="3265" y="3434"/>
                    <a:pt x="3248" y="3444"/>
                    <a:pt x="3238" y="3450"/>
                  </a:cubicBezTo>
                  <a:lnTo>
                    <a:pt x="3238" y="3450"/>
                  </a:lnTo>
                  <a:lnTo>
                    <a:pt x="3238" y="3450"/>
                  </a:lnTo>
                  <a:cubicBezTo>
                    <a:pt x="3211" y="3450"/>
                    <a:pt x="3185" y="3450"/>
                    <a:pt x="3161" y="3450"/>
                  </a:cubicBezTo>
                  <a:cubicBezTo>
                    <a:pt x="3134" y="3437"/>
                    <a:pt x="3111" y="3420"/>
                    <a:pt x="3084" y="3417"/>
                  </a:cubicBezTo>
                  <a:cubicBezTo>
                    <a:pt x="3047" y="3413"/>
                    <a:pt x="3003" y="3410"/>
                    <a:pt x="2966" y="3424"/>
                  </a:cubicBezTo>
                  <a:cubicBezTo>
                    <a:pt x="2882" y="3427"/>
                    <a:pt x="2802" y="3430"/>
                    <a:pt x="2721" y="3434"/>
                  </a:cubicBezTo>
                  <a:cubicBezTo>
                    <a:pt x="2698" y="3434"/>
                    <a:pt x="2674" y="3427"/>
                    <a:pt x="2654" y="3440"/>
                  </a:cubicBezTo>
                  <a:lnTo>
                    <a:pt x="2654" y="3440"/>
                  </a:lnTo>
                  <a:lnTo>
                    <a:pt x="2654" y="3440"/>
                  </a:lnTo>
                  <a:lnTo>
                    <a:pt x="2654" y="3440"/>
                  </a:lnTo>
                  <a:lnTo>
                    <a:pt x="2654" y="3440"/>
                  </a:lnTo>
                  <a:cubicBezTo>
                    <a:pt x="2604" y="3440"/>
                    <a:pt x="2550" y="3437"/>
                    <a:pt x="2500" y="3447"/>
                  </a:cubicBezTo>
                  <a:cubicBezTo>
                    <a:pt x="2497" y="3447"/>
                    <a:pt x="2493" y="3447"/>
                    <a:pt x="2486" y="3450"/>
                  </a:cubicBezTo>
                  <a:cubicBezTo>
                    <a:pt x="2399" y="3450"/>
                    <a:pt x="2308" y="3447"/>
                    <a:pt x="2218" y="3457"/>
                  </a:cubicBezTo>
                  <a:cubicBezTo>
                    <a:pt x="2198" y="3460"/>
                    <a:pt x="2178" y="3460"/>
                    <a:pt x="2161" y="3467"/>
                  </a:cubicBezTo>
                  <a:cubicBezTo>
                    <a:pt x="2104" y="3464"/>
                    <a:pt x="2043" y="3467"/>
                    <a:pt x="1986" y="3477"/>
                  </a:cubicBezTo>
                  <a:cubicBezTo>
                    <a:pt x="1984" y="3474"/>
                    <a:pt x="1980" y="3474"/>
                    <a:pt x="1977" y="3477"/>
                  </a:cubicBezTo>
                  <a:lnTo>
                    <a:pt x="1977" y="3477"/>
                  </a:lnTo>
                  <a:cubicBezTo>
                    <a:pt x="1970" y="3471"/>
                    <a:pt x="1964" y="3474"/>
                    <a:pt x="1957" y="3477"/>
                  </a:cubicBezTo>
                  <a:lnTo>
                    <a:pt x="1957" y="3477"/>
                  </a:lnTo>
                  <a:cubicBezTo>
                    <a:pt x="1950" y="3477"/>
                    <a:pt x="1944" y="3477"/>
                    <a:pt x="1934" y="3481"/>
                  </a:cubicBezTo>
                  <a:lnTo>
                    <a:pt x="1934" y="3481"/>
                  </a:lnTo>
                  <a:cubicBezTo>
                    <a:pt x="1917" y="3477"/>
                    <a:pt x="1897" y="3481"/>
                    <a:pt x="1880" y="3488"/>
                  </a:cubicBezTo>
                  <a:cubicBezTo>
                    <a:pt x="1826" y="3477"/>
                    <a:pt x="1779" y="3491"/>
                    <a:pt x="1729" y="3498"/>
                  </a:cubicBezTo>
                  <a:cubicBezTo>
                    <a:pt x="1726" y="3494"/>
                    <a:pt x="1722" y="3494"/>
                    <a:pt x="1722" y="3491"/>
                  </a:cubicBezTo>
                  <a:cubicBezTo>
                    <a:pt x="1675" y="3498"/>
                    <a:pt x="1631" y="3501"/>
                    <a:pt x="1588" y="3504"/>
                  </a:cubicBezTo>
                  <a:lnTo>
                    <a:pt x="1584" y="3504"/>
                  </a:lnTo>
                  <a:lnTo>
                    <a:pt x="1581" y="3504"/>
                  </a:lnTo>
                  <a:cubicBezTo>
                    <a:pt x="1544" y="3508"/>
                    <a:pt x="1504" y="3508"/>
                    <a:pt x="1467" y="3508"/>
                  </a:cubicBezTo>
                  <a:lnTo>
                    <a:pt x="1464" y="3508"/>
                  </a:lnTo>
                  <a:cubicBezTo>
                    <a:pt x="1464" y="3511"/>
                    <a:pt x="1460" y="3511"/>
                    <a:pt x="1460" y="3514"/>
                  </a:cubicBezTo>
                  <a:cubicBezTo>
                    <a:pt x="1457" y="3514"/>
                    <a:pt x="1457" y="3511"/>
                    <a:pt x="1457" y="3511"/>
                  </a:cubicBezTo>
                  <a:lnTo>
                    <a:pt x="1454" y="3511"/>
                  </a:lnTo>
                  <a:cubicBezTo>
                    <a:pt x="1407" y="3518"/>
                    <a:pt x="1356" y="3524"/>
                    <a:pt x="1306" y="3524"/>
                  </a:cubicBezTo>
                  <a:cubicBezTo>
                    <a:pt x="1299" y="3524"/>
                    <a:pt x="1296" y="3521"/>
                    <a:pt x="1293" y="3518"/>
                  </a:cubicBezTo>
                  <a:cubicBezTo>
                    <a:pt x="1225" y="3521"/>
                    <a:pt x="1158" y="3524"/>
                    <a:pt x="1091" y="3528"/>
                  </a:cubicBezTo>
                  <a:cubicBezTo>
                    <a:pt x="1074" y="3528"/>
                    <a:pt x="1058" y="3524"/>
                    <a:pt x="1044" y="3531"/>
                  </a:cubicBezTo>
                  <a:lnTo>
                    <a:pt x="1044" y="3531"/>
                  </a:lnTo>
                  <a:lnTo>
                    <a:pt x="1044" y="3531"/>
                  </a:lnTo>
                  <a:cubicBezTo>
                    <a:pt x="1031" y="3531"/>
                    <a:pt x="1017" y="3531"/>
                    <a:pt x="1007" y="3534"/>
                  </a:cubicBezTo>
                  <a:cubicBezTo>
                    <a:pt x="896" y="3531"/>
                    <a:pt x="789" y="3538"/>
                    <a:pt x="685" y="3551"/>
                  </a:cubicBezTo>
                  <a:cubicBezTo>
                    <a:pt x="635" y="3548"/>
                    <a:pt x="587" y="3551"/>
                    <a:pt x="541" y="3561"/>
                  </a:cubicBezTo>
                  <a:cubicBezTo>
                    <a:pt x="537" y="3561"/>
                    <a:pt x="534" y="3561"/>
                    <a:pt x="527" y="3561"/>
                  </a:cubicBezTo>
                  <a:cubicBezTo>
                    <a:pt x="504" y="3561"/>
                    <a:pt x="477" y="3561"/>
                    <a:pt x="453" y="3561"/>
                  </a:cubicBezTo>
                  <a:cubicBezTo>
                    <a:pt x="437" y="3558"/>
                    <a:pt x="416" y="3561"/>
                    <a:pt x="400" y="3561"/>
                  </a:cubicBezTo>
                  <a:cubicBezTo>
                    <a:pt x="400" y="3565"/>
                    <a:pt x="400" y="3565"/>
                    <a:pt x="400" y="3568"/>
                  </a:cubicBezTo>
                  <a:cubicBezTo>
                    <a:pt x="400" y="3568"/>
                    <a:pt x="396" y="3568"/>
                    <a:pt x="396" y="3571"/>
                  </a:cubicBezTo>
                  <a:cubicBezTo>
                    <a:pt x="393" y="3571"/>
                    <a:pt x="390" y="3571"/>
                    <a:pt x="386" y="3571"/>
                  </a:cubicBezTo>
                  <a:cubicBezTo>
                    <a:pt x="386" y="3578"/>
                    <a:pt x="386" y="3585"/>
                    <a:pt x="390" y="3588"/>
                  </a:cubicBezTo>
                  <a:cubicBezTo>
                    <a:pt x="390" y="3592"/>
                    <a:pt x="390" y="3595"/>
                    <a:pt x="390" y="3598"/>
                  </a:cubicBezTo>
                  <a:cubicBezTo>
                    <a:pt x="396" y="3612"/>
                    <a:pt x="416" y="3608"/>
                    <a:pt x="426" y="3615"/>
                  </a:cubicBezTo>
                  <a:lnTo>
                    <a:pt x="426" y="3615"/>
                  </a:lnTo>
                  <a:cubicBezTo>
                    <a:pt x="457" y="3628"/>
                    <a:pt x="487" y="3608"/>
                    <a:pt x="520" y="3615"/>
                  </a:cubicBezTo>
                  <a:cubicBezTo>
                    <a:pt x="524" y="3615"/>
                    <a:pt x="524" y="3615"/>
                    <a:pt x="524" y="3615"/>
                  </a:cubicBezTo>
                  <a:lnTo>
                    <a:pt x="524" y="3615"/>
                  </a:lnTo>
                  <a:cubicBezTo>
                    <a:pt x="567" y="3605"/>
                    <a:pt x="608" y="3608"/>
                    <a:pt x="651" y="3605"/>
                  </a:cubicBezTo>
                  <a:cubicBezTo>
                    <a:pt x="665" y="3605"/>
                    <a:pt x="685" y="3605"/>
                    <a:pt x="698" y="3598"/>
                  </a:cubicBezTo>
                  <a:lnTo>
                    <a:pt x="698" y="3598"/>
                  </a:lnTo>
                  <a:lnTo>
                    <a:pt x="698" y="3598"/>
                  </a:lnTo>
                  <a:cubicBezTo>
                    <a:pt x="745" y="3598"/>
                    <a:pt x="796" y="3602"/>
                    <a:pt x="843" y="3588"/>
                  </a:cubicBezTo>
                  <a:cubicBezTo>
                    <a:pt x="930" y="3588"/>
                    <a:pt x="1017" y="3588"/>
                    <a:pt x="1101" y="3578"/>
                  </a:cubicBezTo>
                  <a:cubicBezTo>
                    <a:pt x="1135" y="3571"/>
                    <a:pt x="1168" y="3571"/>
                    <a:pt x="1202" y="3571"/>
                  </a:cubicBezTo>
                  <a:cubicBezTo>
                    <a:pt x="1205" y="3565"/>
                    <a:pt x="1212" y="3558"/>
                    <a:pt x="1222" y="3558"/>
                  </a:cubicBezTo>
                  <a:cubicBezTo>
                    <a:pt x="1229" y="3558"/>
                    <a:pt x="1239" y="3558"/>
                    <a:pt x="1245" y="3558"/>
                  </a:cubicBezTo>
                  <a:lnTo>
                    <a:pt x="1245" y="3558"/>
                  </a:lnTo>
                  <a:cubicBezTo>
                    <a:pt x="1249" y="3558"/>
                    <a:pt x="1249" y="3558"/>
                    <a:pt x="1249" y="3558"/>
                  </a:cubicBezTo>
                  <a:lnTo>
                    <a:pt x="1249" y="3558"/>
                  </a:lnTo>
                  <a:cubicBezTo>
                    <a:pt x="1255" y="3555"/>
                    <a:pt x="1259" y="3555"/>
                    <a:pt x="1266" y="3555"/>
                  </a:cubicBezTo>
                  <a:cubicBezTo>
                    <a:pt x="1269" y="3555"/>
                    <a:pt x="1272" y="3555"/>
                    <a:pt x="1276" y="3555"/>
                  </a:cubicBezTo>
                  <a:cubicBezTo>
                    <a:pt x="1272" y="3555"/>
                    <a:pt x="1272" y="3555"/>
                    <a:pt x="1272" y="3555"/>
                  </a:cubicBezTo>
                  <a:cubicBezTo>
                    <a:pt x="1279" y="3555"/>
                    <a:pt x="1289" y="3555"/>
                    <a:pt x="1296" y="3551"/>
                  </a:cubicBezTo>
                  <a:lnTo>
                    <a:pt x="1299" y="3551"/>
                  </a:lnTo>
                  <a:lnTo>
                    <a:pt x="1299" y="3551"/>
                  </a:lnTo>
                  <a:cubicBezTo>
                    <a:pt x="1343" y="3548"/>
                    <a:pt x="1387" y="3541"/>
                    <a:pt x="1430" y="3538"/>
                  </a:cubicBezTo>
                  <a:lnTo>
                    <a:pt x="1433" y="3534"/>
                  </a:lnTo>
                  <a:lnTo>
                    <a:pt x="1437" y="3534"/>
                  </a:lnTo>
                  <a:lnTo>
                    <a:pt x="1440" y="3534"/>
                  </a:lnTo>
                  <a:cubicBezTo>
                    <a:pt x="1444" y="3534"/>
                    <a:pt x="1444" y="3534"/>
                    <a:pt x="1447" y="3531"/>
                  </a:cubicBezTo>
                  <a:lnTo>
                    <a:pt x="1447" y="3531"/>
                  </a:lnTo>
                  <a:cubicBezTo>
                    <a:pt x="1457" y="3534"/>
                    <a:pt x="1460" y="3531"/>
                    <a:pt x="1457" y="3524"/>
                  </a:cubicBezTo>
                  <a:cubicBezTo>
                    <a:pt x="1460" y="3528"/>
                    <a:pt x="1460" y="3528"/>
                    <a:pt x="1464" y="3528"/>
                  </a:cubicBezTo>
                  <a:cubicBezTo>
                    <a:pt x="1467" y="3531"/>
                    <a:pt x="1474" y="3531"/>
                    <a:pt x="1480" y="3531"/>
                  </a:cubicBezTo>
                  <a:cubicBezTo>
                    <a:pt x="1487" y="3531"/>
                    <a:pt x="1494" y="3528"/>
                    <a:pt x="1501" y="3528"/>
                  </a:cubicBezTo>
                  <a:cubicBezTo>
                    <a:pt x="1511" y="3524"/>
                    <a:pt x="1524" y="3528"/>
                    <a:pt x="1537" y="3528"/>
                  </a:cubicBezTo>
                  <a:cubicBezTo>
                    <a:pt x="1544" y="3524"/>
                    <a:pt x="1554" y="3524"/>
                    <a:pt x="1561" y="3524"/>
                  </a:cubicBezTo>
                  <a:cubicBezTo>
                    <a:pt x="1564" y="3524"/>
                    <a:pt x="1568" y="3524"/>
                    <a:pt x="1571" y="3521"/>
                  </a:cubicBezTo>
                  <a:cubicBezTo>
                    <a:pt x="1578" y="3521"/>
                    <a:pt x="1588" y="3521"/>
                    <a:pt x="1598" y="3521"/>
                  </a:cubicBezTo>
                  <a:lnTo>
                    <a:pt x="1598" y="3521"/>
                  </a:lnTo>
                  <a:cubicBezTo>
                    <a:pt x="1605" y="3521"/>
                    <a:pt x="1608" y="3521"/>
                    <a:pt x="1615" y="3521"/>
                  </a:cubicBezTo>
                  <a:cubicBezTo>
                    <a:pt x="1631" y="3521"/>
                    <a:pt x="1652" y="3521"/>
                    <a:pt x="1669" y="3521"/>
                  </a:cubicBezTo>
                  <a:cubicBezTo>
                    <a:pt x="1669" y="3518"/>
                    <a:pt x="1669" y="3518"/>
                    <a:pt x="1669" y="3518"/>
                  </a:cubicBezTo>
                  <a:cubicBezTo>
                    <a:pt x="1679" y="3518"/>
                    <a:pt x="1689" y="3518"/>
                    <a:pt x="1699" y="3518"/>
                  </a:cubicBezTo>
                  <a:lnTo>
                    <a:pt x="1699" y="3518"/>
                  </a:lnTo>
                  <a:cubicBezTo>
                    <a:pt x="1715" y="3518"/>
                    <a:pt x="1749" y="3514"/>
                    <a:pt x="1776" y="3514"/>
                  </a:cubicBezTo>
                  <a:cubicBezTo>
                    <a:pt x="1776" y="3518"/>
                    <a:pt x="1783" y="3521"/>
                    <a:pt x="1793" y="3528"/>
                  </a:cubicBezTo>
                  <a:cubicBezTo>
                    <a:pt x="1826" y="3528"/>
                    <a:pt x="1863" y="3524"/>
                    <a:pt x="1897" y="3521"/>
                  </a:cubicBezTo>
                  <a:cubicBezTo>
                    <a:pt x="1980" y="3514"/>
                    <a:pt x="2070" y="3524"/>
                    <a:pt x="2154" y="3508"/>
                  </a:cubicBezTo>
                  <a:cubicBezTo>
                    <a:pt x="2154" y="3504"/>
                    <a:pt x="2157" y="3501"/>
                    <a:pt x="2154" y="3498"/>
                  </a:cubicBezTo>
                  <a:cubicBezTo>
                    <a:pt x="2157" y="3498"/>
                    <a:pt x="2157" y="3498"/>
                    <a:pt x="2157" y="3498"/>
                  </a:cubicBezTo>
                  <a:cubicBezTo>
                    <a:pt x="2211" y="3521"/>
                    <a:pt x="2265" y="3508"/>
                    <a:pt x="2322" y="3504"/>
                  </a:cubicBezTo>
                  <a:cubicBezTo>
                    <a:pt x="2305" y="3508"/>
                    <a:pt x="2292" y="3508"/>
                    <a:pt x="2275" y="3514"/>
                  </a:cubicBezTo>
                  <a:cubicBezTo>
                    <a:pt x="2255" y="3521"/>
                    <a:pt x="2231" y="3521"/>
                    <a:pt x="2208" y="3521"/>
                  </a:cubicBezTo>
                  <a:cubicBezTo>
                    <a:pt x="2198" y="3524"/>
                    <a:pt x="2188" y="3524"/>
                    <a:pt x="2181" y="3531"/>
                  </a:cubicBezTo>
                  <a:cubicBezTo>
                    <a:pt x="2178" y="3531"/>
                    <a:pt x="2178" y="3534"/>
                    <a:pt x="2178" y="3534"/>
                  </a:cubicBezTo>
                  <a:cubicBezTo>
                    <a:pt x="2174" y="3534"/>
                    <a:pt x="2174" y="3534"/>
                    <a:pt x="2171" y="3534"/>
                  </a:cubicBezTo>
                  <a:cubicBezTo>
                    <a:pt x="2168" y="3531"/>
                    <a:pt x="2168" y="3531"/>
                    <a:pt x="2164" y="3531"/>
                  </a:cubicBezTo>
                  <a:cubicBezTo>
                    <a:pt x="2157" y="3528"/>
                    <a:pt x="2154" y="3528"/>
                    <a:pt x="2147" y="3531"/>
                  </a:cubicBezTo>
                  <a:cubicBezTo>
                    <a:pt x="2131" y="3531"/>
                    <a:pt x="2111" y="3534"/>
                    <a:pt x="2094" y="3531"/>
                  </a:cubicBezTo>
                  <a:cubicBezTo>
                    <a:pt x="2087" y="3531"/>
                    <a:pt x="2084" y="3531"/>
                    <a:pt x="2077" y="3531"/>
                  </a:cubicBezTo>
                  <a:cubicBezTo>
                    <a:pt x="2074" y="3531"/>
                    <a:pt x="2067" y="3531"/>
                    <a:pt x="2060" y="3531"/>
                  </a:cubicBezTo>
                  <a:cubicBezTo>
                    <a:pt x="2054" y="3531"/>
                    <a:pt x="2047" y="3531"/>
                    <a:pt x="2036" y="3531"/>
                  </a:cubicBezTo>
                  <a:cubicBezTo>
                    <a:pt x="2033" y="3531"/>
                    <a:pt x="2027" y="3531"/>
                    <a:pt x="2020" y="3531"/>
                  </a:cubicBezTo>
                  <a:cubicBezTo>
                    <a:pt x="2010" y="3531"/>
                    <a:pt x="2000" y="3531"/>
                    <a:pt x="1986" y="3534"/>
                  </a:cubicBezTo>
                  <a:cubicBezTo>
                    <a:pt x="1984" y="3534"/>
                    <a:pt x="1977" y="3538"/>
                    <a:pt x="1974" y="3541"/>
                  </a:cubicBezTo>
                  <a:cubicBezTo>
                    <a:pt x="1964" y="3541"/>
                    <a:pt x="1957" y="3545"/>
                    <a:pt x="1947" y="3545"/>
                  </a:cubicBezTo>
                  <a:lnTo>
                    <a:pt x="1947" y="3545"/>
                  </a:lnTo>
                  <a:lnTo>
                    <a:pt x="1947" y="3545"/>
                  </a:lnTo>
                  <a:cubicBezTo>
                    <a:pt x="1930" y="3545"/>
                    <a:pt x="1913" y="3545"/>
                    <a:pt x="1897" y="3545"/>
                  </a:cubicBezTo>
                  <a:cubicBezTo>
                    <a:pt x="1893" y="3548"/>
                    <a:pt x="1880" y="3545"/>
                    <a:pt x="1873" y="3551"/>
                  </a:cubicBezTo>
                  <a:cubicBezTo>
                    <a:pt x="1873" y="3548"/>
                    <a:pt x="1873" y="3548"/>
                    <a:pt x="1873" y="3548"/>
                  </a:cubicBezTo>
                  <a:cubicBezTo>
                    <a:pt x="1866" y="3548"/>
                    <a:pt x="1863" y="3548"/>
                    <a:pt x="1856" y="3551"/>
                  </a:cubicBezTo>
                  <a:cubicBezTo>
                    <a:pt x="1850" y="3551"/>
                    <a:pt x="1843" y="3551"/>
                    <a:pt x="1840" y="3551"/>
                  </a:cubicBezTo>
                  <a:cubicBezTo>
                    <a:pt x="1833" y="3555"/>
                    <a:pt x="1830" y="3558"/>
                    <a:pt x="1823" y="3558"/>
                  </a:cubicBezTo>
                  <a:cubicBezTo>
                    <a:pt x="1809" y="3561"/>
                    <a:pt x="1793" y="3561"/>
                    <a:pt x="1779" y="3561"/>
                  </a:cubicBezTo>
                  <a:lnTo>
                    <a:pt x="1779" y="3561"/>
                  </a:lnTo>
                  <a:cubicBezTo>
                    <a:pt x="1779" y="3565"/>
                    <a:pt x="1779" y="3568"/>
                    <a:pt x="1779" y="3571"/>
                  </a:cubicBezTo>
                  <a:cubicBezTo>
                    <a:pt x="1803" y="3571"/>
                    <a:pt x="1823" y="3568"/>
                    <a:pt x="1843" y="3568"/>
                  </a:cubicBezTo>
                  <a:cubicBezTo>
                    <a:pt x="1850" y="3568"/>
                    <a:pt x="1853" y="3568"/>
                    <a:pt x="1860" y="3568"/>
                  </a:cubicBezTo>
                  <a:cubicBezTo>
                    <a:pt x="1870" y="3568"/>
                    <a:pt x="1883" y="3568"/>
                    <a:pt x="1893" y="3568"/>
                  </a:cubicBezTo>
                  <a:cubicBezTo>
                    <a:pt x="1900" y="3568"/>
                    <a:pt x="1900" y="3565"/>
                    <a:pt x="1900" y="3561"/>
                  </a:cubicBezTo>
                  <a:cubicBezTo>
                    <a:pt x="1913" y="3561"/>
                    <a:pt x="1930" y="3561"/>
                    <a:pt x="1944" y="3558"/>
                  </a:cubicBezTo>
                  <a:cubicBezTo>
                    <a:pt x="1947" y="3561"/>
                    <a:pt x="1947" y="3561"/>
                    <a:pt x="1950" y="3565"/>
                  </a:cubicBezTo>
                  <a:cubicBezTo>
                    <a:pt x="1977" y="3565"/>
                    <a:pt x="2000" y="3568"/>
                    <a:pt x="2023" y="3561"/>
                  </a:cubicBezTo>
                  <a:cubicBezTo>
                    <a:pt x="2023" y="3558"/>
                    <a:pt x="2023" y="3558"/>
                    <a:pt x="2023" y="3558"/>
                  </a:cubicBezTo>
                  <a:cubicBezTo>
                    <a:pt x="2050" y="3558"/>
                    <a:pt x="2080" y="3565"/>
                    <a:pt x="2107" y="3555"/>
                  </a:cubicBezTo>
                  <a:cubicBezTo>
                    <a:pt x="2134" y="3555"/>
                    <a:pt x="2164" y="3555"/>
                    <a:pt x="2191" y="3551"/>
                  </a:cubicBezTo>
                  <a:cubicBezTo>
                    <a:pt x="2215" y="3551"/>
                    <a:pt x="2238" y="3555"/>
                    <a:pt x="2261" y="3545"/>
                  </a:cubicBezTo>
                  <a:lnTo>
                    <a:pt x="2261" y="3545"/>
                  </a:lnTo>
                  <a:cubicBezTo>
                    <a:pt x="2419" y="3534"/>
                    <a:pt x="2577" y="3524"/>
                    <a:pt x="2735" y="3524"/>
                  </a:cubicBezTo>
                  <a:cubicBezTo>
                    <a:pt x="2738" y="3524"/>
                    <a:pt x="2742" y="3524"/>
                    <a:pt x="2748" y="3524"/>
                  </a:cubicBezTo>
                  <a:cubicBezTo>
                    <a:pt x="2752" y="3524"/>
                    <a:pt x="2755" y="3524"/>
                    <a:pt x="2758" y="3524"/>
                  </a:cubicBezTo>
                  <a:cubicBezTo>
                    <a:pt x="2758" y="3521"/>
                    <a:pt x="2755" y="3521"/>
                    <a:pt x="2755" y="3521"/>
                  </a:cubicBezTo>
                  <a:lnTo>
                    <a:pt x="2755" y="3521"/>
                  </a:lnTo>
                  <a:cubicBezTo>
                    <a:pt x="2758" y="3521"/>
                    <a:pt x="2758" y="3521"/>
                    <a:pt x="2758" y="3524"/>
                  </a:cubicBezTo>
                  <a:cubicBezTo>
                    <a:pt x="2792" y="3524"/>
                    <a:pt x="2829" y="3524"/>
                    <a:pt x="2862" y="3524"/>
                  </a:cubicBezTo>
                  <a:cubicBezTo>
                    <a:pt x="2940" y="3508"/>
                    <a:pt x="3017" y="3511"/>
                    <a:pt x="3094" y="3504"/>
                  </a:cubicBezTo>
                  <a:cubicBezTo>
                    <a:pt x="3138" y="3508"/>
                    <a:pt x="3181" y="3504"/>
                    <a:pt x="3225" y="3498"/>
                  </a:cubicBezTo>
                  <a:lnTo>
                    <a:pt x="3225" y="3498"/>
                  </a:lnTo>
                  <a:lnTo>
                    <a:pt x="3225" y="3498"/>
                  </a:lnTo>
                  <a:cubicBezTo>
                    <a:pt x="3295" y="3494"/>
                    <a:pt x="3369" y="3491"/>
                    <a:pt x="3443" y="3488"/>
                  </a:cubicBezTo>
                  <a:lnTo>
                    <a:pt x="3443" y="3488"/>
                  </a:lnTo>
                  <a:cubicBezTo>
                    <a:pt x="3520" y="3488"/>
                    <a:pt x="3601" y="3484"/>
                    <a:pt x="3678" y="3471"/>
                  </a:cubicBezTo>
                  <a:lnTo>
                    <a:pt x="3678" y="3471"/>
                  </a:lnTo>
                  <a:cubicBezTo>
                    <a:pt x="3688" y="3467"/>
                    <a:pt x="3701" y="3467"/>
                    <a:pt x="3715" y="3467"/>
                  </a:cubicBezTo>
                  <a:lnTo>
                    <a:pt x="3715" y="3467"/>
                  </a:lnTo>
                  <a:lnTo>
                    <a:pt x="3715" y="3467"/>
                  </a:lnTo>
                  <a:cubicBezTo>
                    <a:pt x="3718" y="3467"/>
                    <a:pt x="3722" y="3467"/>
                    <a:pt x="3728" y="3467"/>
                  </a:cubicBezTo>
                  <a:cubicBezTo>
                    <a:pt x="3762" y="3471"/>
                    <a:pt x="3748" y="3491"/>
                    <a:pt x="3755" y="3508"/>
                  </a:cubicBezTo>
                  <a:lnTo>
                    <a:pt x="3755" y="3508"/>
                  </a:lnTo>
                  <a:lnTo>
                    <a:pt x="3755" y="3508"/>
                  </a:lnTo>
                  <a:cubicBezTo>
                    <a:pt x="3718" y="3518"/>
                    <a:pt x="3681" y="3521"/>
                    <a:pt x="3644" y="3521"/>
                  </a:cubicBezTo>
                  <a:cubicBezTo>
                    <a:pt x="3607" y="3524"/>
                    <a:pt x="3571" y="3524"/>
                    <a:pt x="3534" y="3524"/>
                  </a:cubicBezTo>
                  <a:cubicBezTo>
                    <a:pt x="3460" y="3521"/>
                    <a:pt x="3386" y="3521"/>
                    <a:pt x="3315" y="3528"/>
                  </a:cubicBezTo>
                  <a:cubicBezTo>
                    <a:pt x="3305" y="3531"/>
                    <a:pt x="3299" y="3528"/>
                    <a:pt x="3289" y="3524"/>
                  </a:cubicBezTo>
                  <a:lnTo>
                    <a:pt x="3289" y="3524"/>
                  </a:lnTo>
                  <a:cubicBezTo>
                    <a:pt x="3248" y="3538"/>
                    <a:pt x="3201" y="3521"/>
                    <a:pt x="3161" y="3534"/>
                  </a:cubicBezTo>
                  <a:lnTo>
                    <a:pt x="3161" y="3534"/>
                  </a:lnTo>
                  <a:cubicBezTo>
                    <a:pt x="3158" y="3538"/>
                    <a:pt x="3158" y="3545"/>
                    <a:pt x="3164" y="3548"/>
                  </a:cubicBezTo>
                  <a:cubicBezTo>
                    <a:pt x="3188" y="3561"/>
                    <a:pt x="3211" y="3561"/>
                    <a:pt x="3235" y="3551"/>
                  </a:cubicBezTo>
                  <a:cubicBezTo>
                    <a:pt x="3272" y="3548"/>
                    <a:pt x="3305" y="3545"/>
                    <a:pt x="3339" y="3545"/>
                  </a:cubicBezTo>
                  <a:lnTo>
                    <a:pt x="3339" y="3545"/>
                  </a:lnTo>
                  <a:lnTo>
                    <a:pt x="3339" y="3545"/>
                  </a:lnTo>
                  <a:cubicBezTo>
                    <a:pt x="3352" y="3545"/>
                    <a:pt x="3366" y="3541"/>
                    <a:pt x="3379" y="3541"/>
                  </a:cubicBezTo>
                  <a:cubicBezTo>
                    <a:pt x="3419" y="3545"/>
                    <a:pt x="3457" y="3545"/>
                    <a:pt x="3497" y="3541"/>
                  </a:cubicBezTo>
                  <a:cubicBezTo>
                    <a:pt x="3497" y="3538"/>
                    <a:pt x="3500" y="3538"/>
                    <a:pt x="3504" y="3538"/>
                  </a:cubicBezTo>
                  <a:cubicBezTo>
                    <a:pt x="3500" y="3538"/>
                    <a:pt x="3500" y="3541"/>
                    <a:pt x="3497" y="3541"/>
                  </a:cubicBezTo>
                  <a:cubicBezTo>
                    <a:pt x="3587" y="3545"/>
                    <a:pt x="3678" y="3545"/>
                    <a:pt x="3765" y="3524"/>
                  </a:cubicBezTo>
                  <a:lnTo>
                    <a:pt x="3765" y="3524"/>
                  </a:lnTo>
                  <a:cubicBezTo>
                    <a:pt x="3786" y="3558"/>
                    <a:pt x="3786" y="3558"/>
                    <a:pt x="3725" y="3568"/>
                  </a:cubicBezTo>
                  <a:lnTo>
                    <a:pt x="3725" y="3568"/>
                  </a:lnTo>
                  <a:lnTo>
                    <a:pt x="3725" y="3568"/>
                  </a:lnTo>
                  <a:cubicBezTo>
                    <a:pt x="3688" y="3568"/>
                    <a:pt x="3648" y="3571"/>
                    <a:pt x="3611" y="3571"/>
                  </a:cubicBezTo>
                  <a:cubicBezTo>
                    <a:pt x="3534" y="3565"/>
                    <a:pt x="3457" y="3581"/>
                    <a:pt x="3383" y="3592"/>
                  </a:cubicBezTo>
                  <a:cubicBezTo>
                    <a:pt x="3366" y="3592"/>
                    <a:pt x="3359" y="3598"/>
                    <a:pt x="3352" y="3608"/>
                  </a:cubicBezTo>
                  <a:lnTo>
                    <a:pt x="3352" y="3608"/>
                  </a:lnTo>
                  <a:cubicBezTo>
                    <a:pt x="3336" y="3608"/>
                    <a:pt x="3319" y="3612"/>
                    <a:pt x="3302" y="3615"/>
                  </a:cubicBezTo>
                  <a:lnTo>
                    <a:pt x="3302" y="3615"/>
                  </a:lnTo>
                  <a:cubicBezTo>
                    <a:pt x="3289" y="3615"/>
                    <a:pt x="3275" y="3615"/>
                    <a:pt x="3262" y="3615"/>
                  </a:cubicBezTo>
                  <a:cubicBezTo>
                    <a:pt x="3262" y="3622"/>
                    <a:pt x="3265" y="3628"/>
                    <a:pt x="3265" y="3635"/>
                  </a:cubicBezTo>
                  <a:cubicBezTo>
                    <a:pt x="3275" y="3635"/>
                    <a:pt x="3289" y="3635"/>
                    <a:pt x="3302" y="3632"/>
                  </a:cubicBezTo>
                  <a:lnTo>
                    <a:pt x="3302" y="3632"/>
                  </a:lnTo>
                  <a:cubicBezTo>
                    <a:pt x="3346" y="3632"/>
                    <a:pt x="3389" y="3638"/>
                    <a:pt x="3429" y="3625"/>
                  </a:cubicBezTo>
                  <a:lnTo>
                    <a:pt x="3429" y="3625"/>
                  </a:lnTo>
                  <a:lnTo>
                    <a:pt x="3429" y="3625"/>
                  </a:lnTo>
                  <a:cubicBezTo>
                    <a:pt x="3446" y="3638"/>
                    <a:pt x="3467" y="3635"/>
                    <a:pt x="3483" y="3628"/>
                  </a:cubicBezTo>
                  <a:cubicBezTo>
                    <a:pt x="3487" y="3628"/>
                    <a:pt x="3490" y="3628"/>
                    <a:pt x="3493" y="3628"/>
                  </a:cubicBezTo>
                  <a:lnTo>
                    <a:pt x="3493" y="3628"/>
                  </a:lnTo>
                  <a:cubicBezTo>
                    <a:pt x="3524" y="3638"/>
                    <a:pt x="3554" y="3635"/>
                    <a:pt x="3587" y="3632"/>
                  </a:cubicBezTo>
                  <a:lnTo>
                    <a:pt x="3587" y="3632"/>
                  </a:lnTo>
                  <a:lnTo>
                    <a:pt x="3587" y="3632"/>
                  </a:lnTo>
                  <a:cubicBezTo>
                    <a:pt x="3668" y="3638"/>
                    <a:pt x="3748" y="3635"/>
                    <a:pt x="3829" y="3635"/>
                  </a:cubicBezTo>
                  <a:cubicBezTo>
                    <a:pt x="3846" y="3645"/>
                    <a:pt x="3849" y="3659"/>
                    <a:pt x="3829" y="3672"/>
                  </a:cubicBezTo>
                  <a:lnTo>
                    <a:pt x="3829" y="3672"/>
                  </a:lnTo>
                  <a:cubicBezTo>
                    <a:pt x="3802" y="3672"/>
                    <a:pt x="3779" y="3672"/>
                    <a:pt x="3752" y="3672"/>
                  </a:cubicBezTo>
                  <a:lnTo>
                    <a:pt x="3752" y="3672"/>
                  </a:lnTo>
                  <a:cubicBezTo>
                    <a:pt x="3735" y="3672"/>
                    <a:pt x="3718" y="3672"/>
                    <a:pt x="3701" y="3672"/>
                  </a:cubicBezTo>
                  <a:lnTo>
                    <a:pt x="3701" y="3672"/>
                  </a:lnTo>
                  <a:cubicBezTo>
                    <a:pt x="3698" y="3672"/>
                    <a:pt x="3691" y="3672"/>
                    <a:pt x="3688" y="3672"/>
                  </a:cubicBezTo>
                  <a:cubicBezTo>
                    <a:pt x="3611" y="3675"/>
                    <a:pt x="3534" y="3679"/>
                    <a:pt x="3457" y="3682"/>
                  </a:cubicBezTo>
                  <a:cubicBezTo>
                    <a:pt x="3453" y="3679"/>
                    <a:pt x="3446" y="3679"/>
                    <a:pt x="3443" y="3682"/>
                  </a:cubicBezTo>
                  <a:lnTo>
                    <a:pt x="3443" y="3682"/>
                  </a:lnTo>
                  <a:lnTo>
                    <a:pt x="3443" y="3682"/>
                  </a:lnTo>
                  <a:cubicBezTo>
                    <a:pt x="3426" y="3675"/>
                    <a:pt x="3409" y="3675"/>
                    <a:pt x="3393" y="3682"/>
                  </a:cubicBezTo>
                  <a:cubicBezTo>
                    <a:pt x="3386" y="3682"/>
                    <a:pt x="3383" y="3682"/>
                    <a:pt x="3379" y="3682"/>
                  </a:cubicBezTo>
                  <a:cubicBezTo>
                    <a:pt x="3312" y="3675"/>
                    <a:pt x="3245" y="3682"/>
                    <a:pt x="3178" y="3699"/>
                  </a:cubicBezTo>
                  <a:cubicBezTo>
                    <a:pt x="3178" y="3699"/>
                    <a:pt x="3175" y="3699"/>
                    <a:pt x="3175" y="3695"/>
                  </a:cubicBezTo>
                  <a:lnTo>
                    <a:pt x="3178" y="3699"/>
                  </a:lnTo>
                  <a:cubicBezTo>
                    <a:pt x="3175" y="3692"/>
                    <a:pt x="3168" y="3689"/>
                    <a:pt x="3161" y="3689"/>
                  </a:cubicBezTo>
                  <a:cubicBezTo>
                    <a:pt x="3151" y="3689"/>
                    <a:pt x="3141" y="3689"/>
                    <a:pt x="3134" y="3689"/>
                  </a:cubicBezTo>
                  <a:cubicBezTo>
                    <a:pt x="3101" y="3685"/>
                    <a:pt x="3074" y="3699"/>
                    <a:pt x="3043" y="3699"/>
                  </a:cubicBezTo>
                  <a:lnTo>
                    <a:pt x="3047" y="3702"/>
                  </a:lnTo>
                  <a:lnTo>
                    <a:pt x="3043" y="3699"/>
                  </a:lnTo>
                  <a:cubicBezTo>
                    <a:pt x="3017" y="3685"/>
                    <a:pt x="2993" y="3692"/>
                    <a:pt x="2966" y="3699"/>
                  </a:cubicBezTo>
                  <a:cubicBezTo>
                    <a:pt x="2926" y="3695"/>
                    <a:pt x="2889" y="3702"/>
                    <a:pt x="2849" y="3709"/>
                  </a:cubicBezTo>
                  <a:cubicBezTo>
                    <a:pt x="2805" y="3712"/>
                    <a:pt x="2761" y="3719"/>
                    <a:pt x="2721" y="3726"/>
                  </a:cubicBezTo>
                  <a:cubicBezTo>
                    <a:pt x="2718" y="3742"/>
                    <a:pt x="2732" y="3742"/>
                    <a:pt x="2748" y="3736"/>
                  </a:cubicBezTo>
                  <a:cubicBezTo>
                    <a:pt x="2809" y="3732"/>
                    <a:pt x="2869" y="3732"/>
                    <a:pt x="2926" y="3719"/>
                  </a:cubicBezTo>
                  <a:lnTo>
                    <a:pt x="2926" y="3719"/>
                  </a:lnTo>
                  <a:cubicBezTo>
                    <a:pt x="2936" y="3726"/>
                    <a:pt x="2946" y="3722"/>
                    <a:pt x="2953" y="3719"/>
                  </a:cubicBezTo>
                  <a:cubicBezTo>
                    <a:pt x="2966" y="3719"/>
                    <a:pt x="2980" y="3716"/>
                    <a:pt x="2993" y="3716"/>
                  </a:cubicBezTo>
                  <a:lnTo>
                    <a:pt x="2993" y="3716"/>
                  </a:lnTo>
                  <a:cubicBezTo>
                    <a:pt x="3017" y="3719"/>
                    <a:pt x="3043" y="3719"/>
                    <a:pt x="3067" y="3716"/>
                  </a:cubicBezTo>
                  <a:lnTo>
                    <a:pt x="3067" y="3716"/>
                  </a:lnTo>
                  <a:cubicBezTo>
                    <a:pt x="3094" y="3719"/>
                    <a:pt x="3118" y="3719"/>
                    <a:pt x="3138" y="3709"/>
                  </a:cubicBezTo>
                  <a:lnTo>
                    <a:pt x="3138" y="3709"/>
                  </a:lnTo>
                  <a:cubicBezTo>
                    <a:pt x="3275" y="3709"/>
                    <a:pt x="3409" y="3709"/>
                    <a:pt x="3547" y="3702"/>
                  </a:cubicBezTo>
                  <a:cubicBezTo>
                    <a:pt x="3601" y="3699"/>
                    <a:pt x="3658" y="3699"/>
                    <a:pt x="3711" y="3699"/>
                  </a:cubicBezTo>
                  <a:cubicBezTo>
                    <a:pt x="3735" y="3699"/>
                    <a:pt x="3758" y="3702"/>
                    <a:pt x="3779" y="3689"/>
                  </a:cubicBezTo>
                  <a:cubicBezTo>
                    <a:pt x="3809" y="3689"/>
                    <a:pt x="3839" y="3689"/>
                    <a:pt x="3869" y="3689"/>
                  </a:cubicBezTo>
                  <a:cubicBezTo>
                    <a:pt x="3873" y="3699"/>
                    <a:pt x="3876" y="3709"/>
                    <a:pt x="3883" y="3716"/>
                  </a:cubicBezTo>
                  <a:cubicBezTo>
                    <a:pt x="3883" y="3719"/>
                    <a:pt x="3886" y="3722"/>
                    <a:pt x="3886" y="3722"/>
                  </a:cubicBezTo>
                  <a:cubicBezTo>
                    <a:pt x="3886" y="3722"/>
                    <a:pt x="3883" y="3719"/>
                    <a:pt x="3883" y="3716"/>
                  </a:cubicBezTo>
                  <a:cubicBezTo>
                    <a:pt x="3883" y="3736"/>
                    <a:pt x="3866" y="3742"/>
                    <a:pt x="3843" y="3746"/>
                  </a:cubicBezTo>
                  <a:cubicBezTo>
                    <a:pt x="3822" y="3746"/>
                    <a:pt x="3796" y="3742"/>
                    <a:pt x="3775" y="3753"/>
                  </a:cubicBezTo>
                  <a:lnTo>
                    <a:pt x="3775" y="3753"/>
                  </a:lnTo>
                  <a:cubicBezTo>
                    <a:pt x="3765" y="3756"/>
                    <a:pt x="3762" y="3763"/>
                    <a:pt x="3765" y="3773"/>
                  </a:cubicBezTo>
                  <a:cubicBezTo>
                    <a:pt x="3762" y="3773"/>
                    <a:pt x="3758" y="3773"/>
                    <a:pt x="3755" y="3773"/>
                  </a:cubicBezTo>
                  <a:lnTo>
                    <a:pt x="3755" y="3773"/>
                  </a:lnTo>
                  <a:cubicBezTo>
                    <a:pt x="3748" y="3739"/>
                    <a:pt x="3711" y="3756"/>
                    <a:pt x="3688" y="3753"/>
                  </a:cubicBezTo>
                  <a:cubicBezTo>
                    <a:pt x="3658" y="3739"/>
                    <a:pt x="3628" y="3756"/>
                    <a:pt x="3597" y="3756"/>
                  </a:cubicBezTo>
                  <a:cubicBezTo>
                    <a:pt x="3594" y="3759"/>
                    <a:pt x="3584" y="3759"/>
                    <a:pt x="3581" y="3766"/>
                  </a:cubicBezTo>
                  <a:cubicBezTo>
                    <a:pt x="3581" y="3766"/>
                    <a:pt x="3577" y="3766"/>
                    <a:pt x="3577" y="3770"/>
                  </a:cubicBezTo>
                  <a:lnTo>
                    <a:pt x="3581" y="3770"/>
                  </a:lnTo>
                  <a:cubicBezTo>
                    <a:pt x="3584" y="3773"/>
                    <a:pt x="3584" y="3773"/>
                    <a:pt x="3584" y="3773"/>
                  </a:cubicBezTo>
                  <a:cubicBezTo>
                    <a:pt x="3587" y="3776"/>
                    <a:pt x="3591" y="3776"/>
                    <a:pt x="3597" y="3779"/>
                  </a:cubicBezTo>
                  <a:cubicBezTo>
                    <a:pt x="3618" y="3779"/>
                    <a:pt x="3634" y="3783"/>
                    <a:pt x="3654" y="3783"/>
                  </a:cubicBezTo>
                  <a:cubicBezTo>
                    <a:pt x="3644" y="3786"/>
                    <a:pt x="3634" y="3789"/>
                    <a:pt x="3624" y="3796"/>
                  </a:cubicBezTo>
                  <a:lnTo>
                    <a:pt x="3621" y="3799"/>
                  </a:lnTo>
                  <a:cubicBezTo>
                    <a:pt x="3618" y="3796"/>
                    <a:pt x="3618" y="3793"/>
                    <a:pt x="3614" y="3793"/>
                  </a:cubicBezTo>
                  <a:cubicBezTo>
                    <a:pt x="3607" y="3796"/>
                    <a:pt x="3601" y="3799"/>
                    <a:pt x="3607" y="3806"/>
                  </a:cubicBezTo>
                  <a:cubicBezTo>
                    <a:pt x="3611" y="3810"/>
                    <a:pt x="3618" y="3810"/>
                    <a:pt x="3624" y="3810"/>
                  </a:cubicBezTo>
                  <a:lnTo>
                    <a:pt x="3624" y="3810"/>
                  </a:lnTo>
                  <a:cubicBezTo>
                    <a:pt x="3634" y="3810"/>
                    <a:pt x="3641" y="3810"/>
                    <a:pt x="3651" y="3810"/>
                  </a:cubicBezTo>
                  <a:cubicBezTo>
                    <a:pt x="3671" y="3810"/>
                    <a:pt x="3695" y="3813"/>
                    <a:pt x="3715" y="3810"/>
                  </a:cubicBezTo>
                  <a:cubicBezTo>
                    <a:pt x="3722" y="3810"/>
                    <a:pt x="3732" y="3810"/>
                    <a:pt x="3742" y="3810"/>
                  </a:cubicBezTo>
                  <a:cubicBezTo>
                    <a:pt x="3752" y="3810"/>
                    <a:pt x="3762" y="3810"/>
                    <a:pt x="3765" y="3799"/>
                  </a:cubicBezTo>
                  <a:cubicBezTo>
                    <a:pt x="3819" y="3820"/>
                    <a:pt x="3863" y="3799"/>
                    <a:pt x="3910" y="3783"/>
                  </a:cubicBezTo>
                  <a:cubicBezTo>
                    <a:pt x="3913" y="3789"/>
                    <a:pt x="3923" y="3796"/>
                    <a:pt x="3923" y="3806"/>
                  </a:cubicBezTo>
                  <a:cubicBezTo>
                    <a:pt x="3926" y="3813"/>
                    <a:pt x="3926" y="3820"/>
                    <a:pt x="3933" y="3827"/>
                  </a:cubicBezTo>
                  <a:cubicBezTo>
                    <a:pt x="3933" y="3830"/>
                    <a:pt x="3933" y="3833"/>
                    <a:pt x="3936" y="3837"/>
                  </a:cubicBezTo>
                  <a:cubicBezTo>
                    <a:pt x="3936" y="3840"/>
                    <a:pt x="3940" y="3843"/>
                    <a:pt x="3947" y="3847"/>
                  </a:cubicBezTo>
                  <a:lnTo>
                    <a:pt x="3947" y="3847"/>
                  </a:lnTo>
                  <a:cubicBezTo>
                    <a:pt x="3953" y="3874"/>
                    <a:pt x="3970" y="3897"/>
                    <a:pt x="3990" y="3920"/>
                  </a:cubicBezTo>
                  <a:lnTo>
                    <a:pt x="3990" y="3920"/>
                  </a:lnTo>
                  <a:cubicBezTo>
                    <a:pt x="3987" y="3920"/>
                    <a:pt x="3987" y="3920"/>
                    <a:pt x="3987" y="3920"/>
                  </a:cubicBezTo>
                  <a:cubicBezTo>
                    <a:pt x="3977" y="3931"/>
                    <a:pt x="3963" y="3927"/>
                    <a:pt x="3947" y="3931"/>
                  </a:cubicBezTo>
                  <a:cubicBezTo>
                    <a:pt x="3947" y="3927"/>
                    <a:pt x="3943" y="3920"/>
                    <a:pt x="3943" y="3917"/>
                  </a:cubicBezTo>
                  <a:cubicBezTo>
                    <a:pt x="3947" y="3917"/>
                    <a:pt x="3947" y="3914"/>
                    <a:pt x="3943" y="3910"/>
                  </a:cubicBezTo>
                  <a:lnTo>
                    <a:pt x="3943" y="3910"/>
                  </a:lnTo>
                  <a:lnTo>
                    <a:pt x="3943" y="3910"/>
                  </a:lnTo>
                  <a:cubicBezTo>
                    <a:pt x="3943" y="3907"/>
                    <a:pt x="3940" y="3904"/>
                    <a:pt x="3933" y="3904"/>
                  </a:cubicBezTo>
                  <a:cubicBezTo>
                    <a:pt x="3930" y="3904"/>
                    <a:pt x="3926" y="3904"/>
                    <a:pt x="3920" y="3904"/>
                  </a:cubicBezTo>
                  <a:lnTo>
                    <a:pt x="3920" y="3904"/>
                  </a:lnTo>
                  <a:lnTo>
                    <a:pt x="3920" y="3904"/>
                  </a:lnTo>
                  <a:cubicBezTo>
                    <a:pt x="3910" y="3900"/>
                    <a:pt x="3896" y="3904"/>
                    <a:pt x="3886" y="3894"/>
                  </a:cubicBezTo>
                  <a:cubicBezTo>
                    <a:pt x="3866" y="3877"/>
                    <a:pt x="3843" y="3880"/>
                    <a:pt x="3819" y="3890"/>
                  </a:cubicBezTo>
                  <a:lnTo>
                    <a:pt x="3819" y="3890"/>
                  </a:lnTo>
                  <a:lnTo>
                    <a:pt x="3819" y="3890"/>
                  </a:lnTo>
                  <a:cubicBezTo>
                    <a:pt x="3802" y="3880"/>
                    <a:pt x="3782" y="3880"/>
                    <a:pt x="3762" y="3887"/>
                  </a:cubicBezTo>
                  <a:cubicBezTo>
                    <a:pt x="3748" y="3887"/>
                    <a:pt x="3738" y="3887"/>
                    <a:pt x="3728" y="3884"/>
                  </a:cubicBezTo>
                  <a:lnTo>
                    <a:pt x="3728" y="3884"/>
                  </a:lnTo>
                  <a:lnTo>
                    <a:pt x="3728" y="3884"/>
                  </a:lnTo>
                  <a:lnTo>
                    <a:pt x="3728" y="3884"/>
                  </a:lnTo>
                  <a:cubicBezTo>
                    <a:pt x="3728" y="3880"/>
                    <a:pt x="3728" y="3877"/>
                    <a:pt x="3728" y="3874"/>
                  </a:cubicBezTo>
                  <a:cubicBezTo>
                    <a:pt x="3735" y="3867"/>
                    <a:pt x="3745" y="3867"/>
                    <a:pt x="3752" y="3874"/>
                  </a:cubicBezTo>
                  <a:cubicBezTo>
                    <a:pt x="3768" y="3877"/>
                    <a:pt x="3782" y="3874"/>
                    <a:pt x="3796" y="3870"/>
                  </a:cubicBezTo>
                  <a:cubicBezTo>
                    <a:pt x="3792" y="3857"/>
                    <a:pt x="3782" y="3850"/>
                    <a:pt x="3765" y="3847"/>
                  </a:cubicBezTo>
                  <a:cubicBezTo>
                    <a:pt x="3735" y="3853"/>
                    <a:pt x="3705" y="3857"/>
                    <a:pt x="3675" y="3847"/>
                  </a:cubicBezTo>
                  <a:cubicBezTo>
                    <a:pt x="3634" y="3847"/>
                    <a:pt x="3591" y="3850"/>
                    <a:pt x="3547" y="3847"/>
                  </a:cubicBezTo>
                  <a:lnTo>
                    <a:pt x="3547" y="3847"/>
                  </a:lnTo>
                  <a:cubicBezTo>
                    <a:pt x="3544" y="3847"/>
                    <a:pt x="3537" y="3847"/>
                    <a:pt x="3534" y="3847"/>
                  </a:cubicBezTo>
                  <a:lnTo>
                    <a:pt x="3534" y="3847"/>
                  </a:lnTo>
                  <a:lnTo>
                    <a:pt x="3534" y="3847"/>
                  </a:lnTo>
                  <a:cubicBezTo>
                    <a:pt x="3520" y="3847"/>
                    <a:pt x="3507" y="3847"/>
                    <a:pt x="3493" y="3847"/>
                  </a:cubicBezTo>
                  <a:cubicBezTo>
                    <a:pt x="3473" y="3847"/>
                    <a:pt x="3453" y="3847"/>
                    <a:pt x="3433" y="3847"/>
                  </a:cubicBezTo>
                  <a:cubicBezTo>
                    <a:pt x="3423" y="3850"/>
                    <a:pt x="3413" y="3857"/>
                    <a:pt x="3429" y="3860"/>
                  </a:cubicBezTo>
                  <a:cubicBezTo>
                    <a:pt x="3450" y="3863"/>
                    <a:pt x="3470" y="3863"/>
                    <a:pt x="3467" y="3880"/>
                  </a:cubicBezTo>
                  <a:lnTo>
                    <a:pt x="3467" y="3884"/>
                  </a:lnTo>
                  <a:cubicBezTo>
                    <a:pt x="3453" y="3884"/>
                    <a:pt x="3440" y="3890"/>
                    <a:pt x="3423" y="3890"/>
                  </a:cubicBezTo>
                  <a:cubicBezTo>
                    <a:pt x="3409" y="3887"/>
                    <a:pt x="3409" y="3890"/>
                    <a:pt x="3419" y="3907"/>
                  </a:cubicBezTo>
                  <a:cubicBezTo>
                    <a:pt x="3426" y="3907"/>
                    <a:pt x="3436" y="3910"/>
                    <a:pt x="3443" y="3910"/>
                  </a:cubicBezTo>
                  <a:lnTo>
                    <a:pt x="3443" y="3910"/>
                  </a:lnTo>
                  <a:cubicBezTo>
                    <a:pt x="3463" y="3910"/>
                    <a:pt x="3487" y="3910"/>
                    <a:pt x="3507" y="3910"/>
                  </a:cubicBezTo>
                  <a:cubicBezTo>
                    <a:pt x="3537" y="3924"/>
                    <a:pt x="3567" y="3927"/>
                    <a:pt x="3597" y="3917"/>
                  </a:cubicBezTo>
                  <a:cubicBezTo>
                    <a:pt x="3604" y="3917"/>
                    <a:pt x="3611" y="3914"/>
                    <a:pt x="3614" y="3910"/>
                  </a:cubicBezTo>
                  <a:cubicBezTo>
                    <a:pt x="3618" y="3910"/>
                    <a:pt x="3621" y="3910"/>
                    <a:pt x="3624" y="3910"/>
                  </a:cubicBezTo>
                  <a:cubicBezTo>
                    <a:pt x="3638" y="3910"/>
                    <a:pt x="3648" y="3910"/>
                    <a:pt x="3661" y="3910"/>
                  </a:cubicBezTo>
                  <a:cubicBezTo>
                    <a:pt x="3681" y="3920"/>
                    <a:pt x="3701" y="3914"/>
                    <a:pt x="3711" y="3914"/>
                  </a:cubicBezTo>
                  <a:cubicBezTo>
                    <a:pt x="3688" y="3920"/>
                    <a:pt x="3685" y="3924"/>
                    <a:pt x="3701" y="3944"/>
                  </a:cubicBezTo>
                  <a:cubicBezTo>
                    <a:pt x="3711" y="3944"/>
                    <a:pt x="3718" y="3944"/>
                    <a:pt x="3728" y="3944"/>
                  </a:cubicBezTo>
                  <a:cubicBezTo>
                    <a:pt x="3732" y="3944"/>
                    <a:pt x="3732" y="3947"/>
                    <a:pt x="3735" y="3951"/>
                  </a:cubicBezTo>
                  <a:cubicBezTo>
                    <a:pt x="3732" y="3951"/>
                    <a:pt x="3728" y="3951"/>
                    <a:pt x="3725" y="3947"/>
                  </a:cubicBezTo>
                  <a:cubicBezTo>
                    <a:pt x="3705" y="3947"/>
                    <a:pt x="3681" y="3944"/>
                    <a:pt x="3665" y="3954"/>
                  </a:cubicBezTo>
                  <a:cubicBezTo>
                    <a:pt x="3658" y="3961"/>
                    <a:pt x="3661" y="3964"/>
                    <a:pt x="3665" y="3967"/>
                  </a:cubicBezTo>
                  <a:cubicBezTo>
                    <a:pt x="3665" y="3967"/>
                    <a:pt x="3665" y="3964"/>
                    <a:pt x="3661" y="3964"/>
                  </a:cubicBezTo>
                  <a:cubicBezTo>
                    <a:pt x="3658" y="3964"/>
                    <a:pt x="3658" y="3964"/>
                    <a:pt x="3654" y="3967"/>
                  </a:cubicBezTo>
                  <a:cubicBezTo>
                    <a:pt x="3648" y="3964"/>
                    <a:pt x="3641" y="3957"/>
                    <a:pt x="3631" y="3957"/>
                  </a:cubicBezTo>
                  <a:cubicBezTo>
                    <a:pt x="3624" y="3957"/>
                    <a:pt x="3618" y="3954"/>
                    <a:pt x="3614" y="3954"/>
                  </a:cubicBezTo>
                  <a:cubicBezTo>
                    <a:pt x="3611" y="3954"/>
                    <a:pt x="3611" y="3954"/>
                    <a:pt x="3611" y="3954"/>
                  </a:cubicBezTo>
                  <a:cubicBezTo>
                    <a:pt x="3611" y="3951"/>
                    <a:pt x="3611" y="3951"/>
                    <a:pt x="3611" y="3947"/>
                  </a:cubicBezTo>
                  <a:lnTo>
                    <a:pt x="3611" y="3947"/>
                  </a:lnTo>
                  <a:lnTo>
                    <a:pt x="3611" y="3947"/>
                  </a:lnTo>
                  <a:cubicBezTo>
                    <a:pt x="3621" y="3947"/>
                    <a:pt x="3631" y="3947"/>
                    <a:pt x="3641" y="3947"/>
                  </a:cubicBezTo>
                  <a:cubicBezTo>
                    <a:pt x="3678" y="3947"/>
                    <a:pt x="3675" y="3934"/>
                    <a:pt x="3661" y="3920"/>
                  </a:cubicBezTo>
                  <a:cubicBezTo>
                    <a:pt x="3651" y="3924"/>
                    <a:pt x="3638" y="3927"/>
                    <a:pt x="3624" y="3927"/>
                  </a:cubicBezTo>
                  <a:cubicBezTo>
                    <a:pt x="3614" y="3931"/>
                    <a:pt x="3607" y="3931"/>
                    <a:pt x="3597" y="3931"/>
                  </a:cubicBezTo>
                  <a:lnTo>
                    <a:pt x="3597" y="3931"/>
                  </a:lnTo>
                  <a:cubicBezTo>
                    <a:pt x="3574" y="3931"/>
                    <a:pt x="3547" y="3927"/>
                    <a:pt x="3520" y="3927"/>
                  </a:cubicBezTo>
                  <a:cubicBezTo>
                    <a:pt x="3510" y="3927"/>
                    <a:pt x="3500" y="3931"/>
                    <a:pt x="3493" y="3937"/>
                  </a:cubicBezTo>
                  <a:lnTo>
                    <a:pt x="3493" y="3937"/>
                  </a:lnTo>
                  <a:cubicBezTo>
                    <a:pt x="3480" y="3934"/>
                    <a:pt x="3463" y="3937"/>
                    <a:pt x="3453" y="3931"/>
                  </a:cubicBezTo>
                  <a:cubicBezTo>
                    <a:pt x="3450" y="3931"/>
                    <a:pt x="3450" y="3931"/>
                    <a:pt x="3446" y="3931"/>
                  </a:cubicBezTo>
                  <a:cubicBezTo>
                    <a:pt x="3440" y="3934"/>
                    <a:pt x="3429" y="3934"/>
                    <a:pt x="3423" y="3934"/>
                  </a:cubicBezTo>
                  <a:cubicBezTo>
                    <a:pt x="3423" y="3931"/>
                    <a:pt x="3423" y="3931"/>
                    <a:pt x="3413" y="3931"/>
                  </a:cubicBezTo>
                  <a:cubicBezTo>
                    <a:pt x="3409" y="3931"/>
                    <a:pt x="3409" y="3931"/>
                    <a:pt x="3409" y="3931"/>
                  </a:cubicBezTo>
                  <a:cubicBezTo>
                    <a:pt x="3400" y="3931"/>
                    <a:pt x="3400" y="3934"/>
                    <a:pt x="3403" y="3937"/>
                  </a:cubicBezTo>
                  <a:cubicBezTo>
                    <a:pt x="3403" y="3934"/>
                    <a:pt x="3400" y="3934"/>
                    <a:pt x="3396" y="3934"/>
                  </a:cubicBezTo>
                  <a:cubicBezTo>
                    <a:pt x="3383" y="3934"/>
                    <a:pt x="3366" y="3931"/>
                    <a:pt x="3352" y="3937"/>
                  </a:cubicBezTo>
                  <a:cubicBezTo>
                    <a:pt x="3349" y="3937"/>
                    <a:pt x="3346" y="3937"/>
                    <a:pt x="3339" y="3937"/>
                  </a:cubicBezTo>
                  <a:cubicBezTo>
                    <a:pt x="3332" y="3934"/>
                    <a:pt x="3322" y="3934"/>
                    <a:pt x="3315" y="3937"/>
                  </a:cubicBezTo>
                  <a:cubicBezTo>
                    <a:pt x="3309" y="3937"/>
                    <a:pt x="3305" y="3937"/>
                    <a:pt x="3302" y="3937"/>
                  </a:cubicBezTo>
                  <a:cubicBezTo>
                    <a:pt x="3292" y="3934"/>
                    <a:pt x="3285" y="3934"/>
                    <a:pt x="3275" y="3937"/>
                  </a:cubicBezTo>
                  <a:cubicBezTo>
                    <a:pt x="3279" y="3941"/>
                    <a:pt x="3279" y="3941"/>
                    <a:pt x="3279" y="3941"/>
                  </a:cubicBezTo>
                  <a:cubicBezTo>
                    <a:pt x="3262" y="3947"/>
                    <a:pt x="3238" y="3951"/>
                    <a:pt x="3255" y="3971"/>
                  </a:cubicBezTo>
                  <a:cubicBezTo>
                    <a:pt x="3272" y="3977"/>
                    <a:pt x="3289" y="3977"/>
                    <a:pt x="3302" y="3977"/>
                  </a:cubicBezTo>
                  <a:cubicBezTo>
                    <a:pt x="3339" y="3977"/>
                    <a:pt x="3376" y="3981"/>
                    <a:pt x="3409" y="3971"/>
                  </a:cubicBezTo>
                  <a:cubicBezTo>
                    <a:pt x="3413" y="3967"/>
                    <a:pt x="3419" y="3967"/>
                    <a:pt x="3419" y="3961"/>
                  </a:cubicBezTo>
                  <a:lnTo>
                    <a:pt x="3419" y="3957"/>
                  </a:lnTo>
                  <a:cubicBezTo>
                    <a:pt x="3426" y="3961"/>
                    <a:pt x="3436" y="3964"/>
                    <a:pt x="3446" y="3967"/>
                  </a:cubicBezTo>
                  <a:cubicBezTo>
                    <a:pt x="3473" y="3967"/>
                    <a:pt x="3500" y="3971"/>
                    <a:pt x="3524" y="3957"/>
                  </a:cubicBezTo>
                  <a:lnTo>
                    <a:pt x="3524" y="3961"/>
                  </a:lnTo>
                  <a:cubicBezTo>
                    <a:pt x="3537" y="3964"/>
                    <a:pt x="3547" y="3964"/>
                    <a:pt x="3557" y="3961"/>
                  </a:cubicBezTo>
                  <a:cubicBezTo>
                    <a:pt x="3561" y="3957"/>
                    <a:pt x="3561" y="3957"/>
                    <a:pt x="3561" y="3954"/>
                  </a:cubicBezTo>
                  <a:cubicBezTo>
                    <a:pt x="3561" y="3957"/>
                    <a:pt x="3564" y="3957"/>
                    <a:pt x="3567" y="3957"/>
                  </a:cubicBezTo>
                  <a:cubicBezTo>
                    <a:pt x="3561" y="3961"/>
                    <a:pt x="3554" y="3964"/>
                    <a:pt x="3547" y="3967"/>
                  </a:cubicBezTo>
                  <a:cubicBezTo>
                    <a:pt x="3547" y="3967"/>
                    <a:pt x="3547" y="3971"/>
                    <a:pt x="3544" y="3974"/>
                  </a:cubicBezTo>
                  <a:lnTo>
                    <a:pt x="3544" y="3974"/>
                  </a:lnTo>
                  <a:cubicBezTo>
                    <a:pt x="3517" y="3974"/>
                    <a:pt x="3487" y="3974"/>
                    <a:pt x="3457" y="3974"/>
                  </a:cubicBezTo>
                  <a:cubicBezTo>
                    <a:pt x="3413" y="3977"/>
                    <a:pt x="3369" y="3981"/>
                    <a:pt x="3325" y="3984"/>
                  </a:cubicBezTo>
                  <a:cubicBezTo>
                    <a:pt x="3315" y="3984"/>
                    <a:pt x="3302" y="3984"/>
                    <a:pt x="3292" y="3984"/>
                  </a:cubicBezTo>
                  <a:cubicBezTo>
                    <a:pt x="3279" y="3991"/>
                    <a:pt x="3262" y="3988"/>
                    <a:pt x="3248" y="3991"/>
                  </a:cubicBezTo>
                  <a:cubicBezTo>
                    <a:pt x="3252" y="3994"/>
                    <a:pt x="3252" y="3994"/>
                    <a:pt x="3252" y="3994"/>
                  </a:cubicBezTo>
                  <a:cubicBezTo>
                    <a:pt x="3245" y="3994"/>
                    <a:pt x="3242" y="3991"/>
                    <a:pt x="3238" y="3991"/>
                  </a:cubicBezTo>
                  <a:cubicBezTo>
                    <a:pt x="3232" y="3991"/>
                    <a:pt x="3228" y="3991"/>
                    <a:pt x="3225" y="3991"/>
                  </a:cubicBezTo>
                  <a:cubicBezTo>
                    <a:pt x="3222" y="3991"/>
                    <a:pt x="3215" y="3994"/>
                    <a:pt x="3211" y="3994"/>
                  </a:cubicBezTo>
                  <a:cubicBezTo>
                    <a:pt x="3208" y="3998"/>
                    <a:pt x="3201" y="3998"/>
                    <a:pt x="3195" y="3994"/>
                  </a:cubicBezTo>
                  <a:cubicBezTo>
                    <a:pt x="3181" y="3994"/>
                    <a:pt x="3164" y="3994"/>
                    <a:pt x="3151" y="3994"/>
                  </a:cubicBezTo>
                  <a:cubicBezTo>
                    <a:pt x="3138" y="3998"/>
                    <a:pt x="3121" y="3994"/>
                    <a:pt x="3107" y="4001"/>
                  </a:cubicBezTo>
                  <a:cubicBezTo>
                    <a:pt x="3104" y="4001"/>
                    <a:pt x="3101" y="4001"/>
                    <a:pt x="3094" y="4001"/>
                  </a:cubicBezTo>
                  <a:cubicBezTo>
                    <a:pt x="3090" y="3998"/>
                    <a:pt x="3087" y="3998"/>
                    <a:pt x="3081" y="4001"/>
                  </a:cubicBezTo>
                  <a:cubicBezTo>
                    <a:pt x="3013" y="4008"/>
                    <a:pt x="2946" y="4021"/>
                    <a:pt x="2876" y="4021"/>
                  </a:cubicBezTo>
                  <a:cubicBezTo>
                    <a:pt x="2846" y="4035"/>
                    <a:pt x="2812" y="4024"/>
                    <a:pt x="2782" y="4035"/>
                  </a:cubicBezTo>
                  <a:cubicBezTo>
                    <a:pt x="2779" y="4035"/>
                    <a:pt x="2775" y="4031"/>
                    <a:pt x="2772" y="4031"/>
                  </a:cubicBezTo>
                  <a:cubicBezTo>
                    <a:pt x="2752" y="4028"/>
                    <a:pt x="2728" y="4035"/>
                    <a:pt x="2708" y="4038"/>
                  </a:cubicBezTo>
                  <a:cubicBezTo>
                    <a:pt x="2671" y="4045"/>
                    <a:pt x="2634" y="4045"/>
                    <a:pt x="2600" y="4058"/>
                  </a:cubicBezTo>
                  <a:cubicBezTo>
                    <a:pt x="2557" y="4055"/>
                    <a:pt x="2517" y="4068"/>
                    <a:pt x="2476" y="4065"/>
                  </a:cubicBezTo>
                  <a:cubicBezTo>
                    <a:pt x="2456" y="4078"/>
                    <a:pt x="2426" y="4071"/>
                    <a:pt x="2409" y="4085"/>
                  </a:cubicBezTo>
                  <a:lnTo>
                    <a:pt x="2409" y="4085"/>
                  </a:lnTo>
                  <a:lnTo>
                    <a:pt x="2409" y="4085"/>
                  </a:lnTo>
                  <a:cubicBezTo>
                    <a:pt x="2406" y="4081"/>
                    <a:pt x="2403" y="4085"/>
                    <a:pt x="2399" y="4085"/>
                  </a:cubicBezTo>
                  <a:cubicBezTo>
                    <a:pt x="2399" y="4085"/>
                    <a:pt x="2399" y="4088"/>
                    <a:pt x="2403" y="4088"/>
                  </a:cubicBezTo>
                  <a:cubicBezTo>
                    <a:pt x="2399" y="4088"/>
                    <a:pt x="2399" y="4085"/>
                    <a:pt x="2399" y="4085"/>
                  </a:cubicBezTo>
                  <a:cubicBezTo>
                    <a:pt x="2372" y="4085"/>
                    <a:pt x="2346" y="4081"/>
                    <a:pt x="2318" y="4092"/>
                  </a:cubicBezTo>
                  <a:cubicBezTo>
                    <a:pt x="2292" y="4092"/>
                    <a:pt x="2268" y="4092"/>
                    <a:pt x="2245" y="4102"/>
                  </a:cubicBezTo>
                  <a:lnTo>
                    <a:pt x="2245" y="4102"/>
                  </a:lnTo>
                  <a:cubicBezTo>
                    <a:pt x="2208" y="4105"/>
                    <a:pt x="2171" y="4102"/>
                    <a:pt x="2137" y="4112"/>
                  </a:cubicBezTo>
                  <a:lnTo>
                    <a:pt x="2137" y="4112"/>
                  </a:lnTo>
                  <a:cubicBezTo>
                    <a:pt x="2131" y="4112"/>
                    <a:pt x="2121" y="4112"/>
                    <a:pt x="2114" y="4112"/>
                  </a:cubicBezTo>
                  <a:lnTo>
                    <a:pt x="2114" y="4112"/>
                  </a:lnTo>
                  <a:lnTo>
                    <a:pt x="2114" y="4112"/>
                  </a:lnTo>
                  <a:cubicBezTo>
                    <a:pt x="2097" y="4112"/>
                    <a:pt x="2084" y="4115"/>
                    <a:pt x="2067" y="4118"/>
                  </a:cubicBezTo>
                  <a:cubicBezTo>
                    <a:pt x="2067" y="4118"/>
                    <a:pt x="2064" y="4118"/>
                    <a:pt x="2060" y="4122"/>
                  </a:cubicBezTo>
                  <a:cubicBezTo>
                    <a:pt x="2054" y="4122"/>
                    <a:pt x="2043" y="4122"/>
                    <a:pt x="2036" y="4125"/>
                  </a:cubicBezTo>
                  <a:cubicBezTo>
                    <a:pt x="2033" y="4122"/>
                    <a:pt x="2030" y="4122"/>
                    <a:pt x="2023" y="4122"/>
                  </a:cubicBezTo>
                  <a:cubicBezTo>
                    <a:pt x="2023" y="4125"/>
                    <a:pt x="2020" y="4128"/>
                    <a:pt x="2020" y="4128"/>
                  </a:cubicBezTo>
                  <a:cubicBezTo>
                    <a:pt x="1944" y="4132"/>
                    <a:pt x="1866" y="4125"/>
                    <a:pt x="1793" y="4142"/>
                  </a:cubicBezTo>
                  <a:lnTo>
                    <a:pt x="1793" y="4142"/>
                  </a:lnTo>
                  <a:lnTo>
                    <a:pt x="1793" y="4142"/>
                  </a:lnTo>
                  <a:cubicBezTo>
                    <a:pt x="1726" y="4142"/>
                    <a:pt x="1658" y="4152"/>
                    <a:pt x="1588" y="4162"/>
                  </a:cubicBezTo>
                  <a:cubicBezTo>
                    <a:pt x="1578" y="4162"/>
                    <a:pt x="1564" y="4166"/>
                    <a:pt x="1554" y="4166"/>
                  </a:cubicBezTo>
                  <a:cubicBezTo>
                    <a:pt x="1467" y="4166"/>
                    <a:pt x="1383" y="4182"/>
                    <a:pt x="1296" y="4192"/>
                  </a:cubicBezTo>
                  <a:lnTo>
                    <a:pt x="1296" y="4192"/>
                  </a:lnTo>
                  <a:cubicBezTo>
                    <a:pt x="1286" y="4196"/>
                    <a:pt x="1276" y="4196"/>
                    <a:pt x="1262" y="4196"/>
                  </a:cubicBezTo>
                  <a:lnTo>
                    <a:pt x="1262" y="4196"/>
                  </a:lnTo>
                  <a:lnTo>
                    <a:pt x="1262" y="4196"/>
                  </a:lnTo>
                  <a:cubicBezTo>
                    <a:pt x="1249" y="4196"/>
                    <a:pt x="1232" y="4199"/>
                    <a:pt x="1219" y="4202"/>
                  </a:cubicBezTo>
                  <a:cubicBezTo>
                    <a:pt x="1212" y="4206"/>
                    <a:pt x="1205" y="4206"/>
                    <a:pt x="1198" y="4206"/>
                  </a:cubicBezTo>
                  <a:lnTo>
                    <a:pt x="1198" y="4206"/>
                  </a:lnTo>
                  <a:lnTo>
                    <a:pt x="1198" y="4206"/>
                  </a:lnTo>
                  <a:cubicBezTo>
                    <a:pt x="1188" y="4206"/>
                    <a:pt x="1178" y="4209"/>
                    <a:pt x="1172" y="4213"/>
                  </a:cubicBezTo>
                  <a:lnTo>
                    <a:pt x="1172" y="4213"/>
                  </a:lnTo>
                  <a:cubicBezTo>
                    <a:pt x="1148" y="4209"/>
                    <a:pt x="1128" y="4209"/>
                    <a:pt x="1108" y="4216"/>
                  </a:cubicBezTo>
                  <a:lnTo>
                    <a:pt x="1108" y="4216"/>
                  </a:lnTo>
                  <a:cubicBezTo>
                    <a:pt x="1094" y="4216"/>
                    <a:pt x="1084" y="4216"/>
                    <a:pt x="1071" y="4213"/>
                  </a:cubicBezTo>
                  <a:cubicBezTo>
                    <a:pt x="1064" y="4216"/>
                    <a:pt x="1061" y="4219"/>
                    <a:pt x="1054" y="4223"/>
                  </a:cubicBezTo>
                  <a:cubicBezTo>
                    <a:pt x="1051" y="4223"/>
                    <a:pt x="1048" y="4223"/>
                    <a:pt x="1044" y="4223"/>
                  </a:cubicBezTo>
                  <a:lnTo>
                    <a:pt x="1044" y="4223"/>
                  </a:lnTo>
                  <a:cubicBezTo>
                    <a:pt x="1017" y="4226"/>
                    <a:pt x="990" y="4219"/>
                    <a:pt x="964" y="4233"/>
                  </a:cubicBezTo>
                  <a:lnTo>
                    <a:pt x="964" y="4233"/>
                  </a:lnTo>
                  <a:cubicBezTo>
                    <a:pt x="950" y="4229"/>
                    <a:pt x="933" y="4229"/>
                    <a:pt x="916" y="4233"/>
                  </a:cubicBezTo>
                  <a:cubicBezTo>
                    <a:pt x="876" y="4233"/>
                    <a:pt x="833" y="4233"/>
                    <a:pt x="796" y="4239"/>
                  </a:cubicBezTo>
                  <a:cubicBezTo>
                    <a:pt x="712" y="4246"/>
                    <a:pt x="628" y="4253"/>
                    <a:pt x="544" y="4256"/>
                  </a:cubicBezTo>
                  <a:cubicBezTo>
                    <a:pt x="490" y="4259"/>
                    <a:pt x="440" y="4263"/>
                    <a:pt x="386" y="4270"/>
                  </a:cubicBezTo>
                  <a:cubicBezTo>
                    <a:pt x="359" y="4270"/>
                    <a:pt x="333" y="4266"/>
                    <a:pt x="306" y="4276"/>
                  </a:cubicBezTo>
                  <a:cubicBezTo>
                    <a:pt x="302" y="4276"/>
                    <a:pt x="302" y="4276"/>
                    <a:pt x="299" y="4276"/>
                  </a:cubicBezTo>
                  <a:lnTo>
                    <a:pt x="299" y="4276"/>
                  </a:lnTo>
                  <a:cubicBezTo>
                    <a:pt x="292" y="4273"/>
                    <a:pt x="286" y="4273"/>
                    <a:pt x="282" y="4276"/>
                  </a:cubicBezTo>
                  <a:cubicBezTo>
                    <a:pt x="272" y="4276"/>
                    <a:pt x="265" y="4280"/>
                    <a:pt x="259" y="4280"/>
                  </a:cubicBezTo>
                  <a:lnTo>
                    <a:pt x="259" y="4280"/>
                  </a:lnTo>
                  <a:lnTo>
                    <a:pt x="259" y="4280"/>
                  </a:lnTo>
                  <a:cubicBezTo>
                    <a:pt x="219" y="4276"/>
                    <a:pt x="178" y="4283"/>
                    <a:pt x="141" y="4290"/>
                  </a:cubicBezTo>
                  <a:cubicBezTo>
                    <a:pt x="124" y="4293"/>
                    <a:pt x="114" y="4293"/>
                    <a:pt x="104" y="4286"/>
                  </a:cubicBezTo>
                  <a:cubicBezTo>
                    <a:pt x="94" y="4290"/>
                    <a:pt x="87" y="4293"/>
                    <a:pt x="77" y="4296"/>
                  </a:cubicBezTo>
                  <a:lnTo>
                    <a:pt x="77" y="4296"/>
                  </a:lnTo>
                  <a:lnTo>
                    <a:pt x="77" y="4296"/>
                  </a:lnTo>
                  <a:cubicBezTo>
                    <a:pt x="51" y="4300"/>
                    <a:pt x="24" y="4303"/>
                    <a:pt x="0" y="4306"/>
                  </a:cubicBezTo>
                  <a:cubicBezTo>
                    <a:pt x="20" y="4320"/>
                    <a:pt x="40" y="4320"/>
                    <a:pt x="64" y="4317"/>
                  </a:cubicBezTo>
                  <a:cubicBezTo>
                    <a:pt x="71" y="4317"/>
                    <a:pt x="81" y="4320"/>
                    <a:pt x="87" y="4323"/>
                  </a:cubicBezTo>
                  <a:lnTo>
                    <a:pt x="87" y="4323"/>
                  </a:lnTo>
                  <a:cubicBezTo>
                    <a:pt x="91" y="4320"/>
                    <a:pt x="98" y="4320"/>
                    <a:pt x="101" y="4320"/>
                  </a:cubicBezTo>
                  <a:cubicBezTo>
                    <a:pt x="114" y="4320"/>
                    <a:pt x="124" y="4323"/>
                    <a:pt x="134" y="4323"/>
                  </a:cubicBezTo>
                  <a:cubicBezTo>
                    <a:pt x="171" y="4327"/>
                    <a:pt x="205" y="4330"/>
                    <a:pt x="232" y="4306"/>
                  </a:cubicBezTo>
                  <a:cubicBezTo>
                    <a:pt x="232" y="4306"/>
                    <a:pt x="235" y="4310"/>
                    <a:pt x="238" y="4310"/>
                  </a:cubicBezTo>
                  <a:cubicBezTo>
                    <a:pt x="248" y="4310"/>
                    <a:pt x="259" y="4306"/>
                    <a:pt x="269" y="4306"/>
                  </a:cubicBezTo>
                  <a:cubicBezTo>
                    <a:pt x="276" y="4306"/>
                    <a:pt x="282" y="4306"/>
                    <a:pt x="286" y="4303"/>
                  </a:cubicBezTo>
                  <a:cubicBezTo>
                    <a:pt x="289" y="4303"/>
                    <a:pt x="292" y="4303"/>
                    <a:pt x="292" y="4300"/>
                  </a:cubicBezTo>
                  <a:cubicBezTo>
                    <a:pt x="296" y="4303"/>
                    <a:pt x="302" y="4303"/>
                    <a:pt x="306" y="4303"/>
                  </a:cubicBezTo>
                  <a:lnTo>
                    <a:pt x="309" y="4300"/>
                  </a:lnTo>
                  <a:cubicBezTo>
                    <a:pt x="312" y="4300"/>
                    <a:pt x="316" y="4300"/>
                    <a:pt x="319" y="4300"/>
                  </a:cubicBezTo>
                  <a:cubicBezTo>
                    <a:pt x="326" y="4303"/>
                    <a:pt x="333" y="4300"/>
                    <a:pt x="339" y="4300"/>
                  </a:cubicBezTo>
                  <a:cubicBezTo>
                    <a:pt x="369" y="4300"/>
                    <a:pt x="400" y="4300"/>
                    <a:pt x="433" y="4300"/>
                  </a:cubicBezTo>
                  <a:cubicBezTo>
                    <a:pt x="581" y="4303"/>
                    <a:pt x="722" y="4280"/>
                    <a:pt x="869" y="4270"/>
                  </a:cubicBezTo>
                  <a:cubicBezTo>
                    <a:pt x="893" y="4263"/>
                    <a:pt x="920" y="4263"/>
                    <a:pt x="950" y="4259"/>
                  </a:cubicBezTo>
                  <a:cubicBezTo>
                    <a:pt x="957" y="4259"/>
                    <a:pt x="964" y="4259"/>
                    <a:pt x="967" y="4259"/>
                  </a:cubicBezTo>
                  <a:cubicBezTo>
                    <a:pt x="984" y="4253"/>
                    <a:pt x="1001" y="4253"/>
                    <a:pt x="1014" y="4249"/>
                  </a:cubicBezTo>
                  <a:cubicBezTo>
                    <a:pt x="1024" y="4249"/>
                    <a:pt x="1031" y="4249"/>
                    <a:pt x="1041" y="4246"/>
                  </a:cubicBezTo>
                  <a:lnTo>
                    <a:pt x="1044" y="4249"/>
                  </a:lnTo>
                  <a:cubicBezTo>
                    <a:pt x="1058" y="4249"/>
                    <a:pt x="1071" y="4249"/>
                    <a:pt x="1081" y="4249"/>
                  </a:cubicBezTo>
                  <a:cubicBezTo>
                    <a:pt x="1098" y="4246"/>
                    <a:pt x="1115" y="4243"/>
                    <a:pt x="1135" y="4243"/>
                  </a:cubicBezTo>
                  <a:cubicBezTo>
                    <a:pt x="1141" y="4243"/>
                    <a:pt x="1151" y="4239"/>
                    <a:pt x="1158" y="4239"/>
                  </a:cubicBezTo>
                  <a:cubicBezTo>
                    <a:pt x="1165" y="4236"/>
                    <a:pt x="1172" y="4236"/>
                    <a:pt x="1178" y="4233"/>
                  </a:cubicBezTo>
                  <a:cubicBezTo>
                    <a:pt x="1185" y="4233"/>
                    <a:pt x="1192" y="4233"/>
                    <a:pt x="1198" y="4229"/>
                  </a:cubicBezTo>
                  <a:cubicBezTo>
                    <a:pt x="1202" y="4229"/>
                    <a:pt x="1205" y="4229"/>
                    <a:pt x="1205" y="4233"/>
                  </a:cubicBezTo>
                  <a:cubicBezTo>
                    <a:pt x="1212" y="4233"/>
                    <a:pt x="1215" y="4233"/>
                    <a:pt x="1222" y="4233"/>
                  </a:cubicBezTo>
                  <a:cubicBezTo>
                    <a:pt x="1229" y="4233"/>
                    <a:pt x="1232" y="4233"/>
                    <a:pt x="1239" y="4233"/>
                  </a:cubicBezTo>
                  <a:cubicBezTo>
                    <a:pt x="1242" y="4229"/>
                    <a:pt x="1249" y="4229"/>
                    <a:pt x="1252" y="4229"/>
                  </a:cubicBezTo>
                  <a:cubicBezTo>
                    <a:pt x="1259" y="4226"/>
                    <a:pt x="1269" y="4226"/>
                    <a:pt x="1276" y="4226"/>
                  </a:cubicBezTo>
                  <a:cubicBezTo>
                    <a:pt x="1296" y="4226"/>
                    <a:pt x="1316" y="4226"/>
                    <a:pt x="1326" y="4213"/>
                  </a:cubicBezTo>
                  <a:cubicBezTo>
                    <a:pt x="1329" y="4213"/>
                    <a:pt x="1329" y="4213"/>
                    <a:pt x="1329" y="4213"/>
                  </a:cubicBezTo>
                  <a:cubicBezTo>
                    <a:pt x="1420" y="4223"/>
                    <a:pt x="1504" y="4206"/>
                    <a:pt x="1591" y="4192"/>
                  </a:cubicBezTo>
                  <a:cubicBezTo>
                    <a:pt x="1594" y="4192"/>
                    <a:pt x="1601" y="4189"/>
                    <a:pt x="1605" y="4189"/>
                  </a:cubicBezTo>
                  <a:cubicBezTo>
                    <a:pt x="1662" y="4199"/>
                    <a:pt x="1759" y="4189"/>
                    <a:pt x="1799" y="4166"/>
                  </a:cubicBezTo>
                  <a:cubicBezTo>
                    <a:pt x="1799" y="4166"/>
                    <a:pt x="1803" y="4166"/>
                    <a:pt x="1803" y="4162"/>
                  </a:cubicBezTo>
                  <a:cubicBezTo>
                    <a:pt x="1809" y="4162"/>
                    <a:pt x="1813" y="4156"/>
                    <a:pt x="1819" y="4162"/>
                  </a:cubicBezTo>
                  <a:cubicBezTo>
                    <a:pt x="1823" y="4162"/>
                    <a:pt x="1826" y="4162"/>
                    <a:pt x="1826" y="4162"/>
                  </a:cubicBezTo>
                  <a:cubicBezTo>
                    <a:pt x="1830" y="4162"/>
                    <a:pt x="1833" y="4162"/>
                    <a:pt x="1836" y="4162"/>
                  </a:cubicBezTo>
                  <a:cubicBezTo>
                    <a:pt x="1836" y="4162"/>
                    <a:pt x="1840" y="4162"/>
                    <a:pt x="1843" y="4162"/>
                  </a:cubicBezTo>
                  <a:cubicBezTo>
                    <a:pt x="1850" y="4162"/>
                    <a:pt x="1860" y="4166"/>
                    <a:pt x="1866" y="4169"/>
                  </a:cubicBezTo>
                  <a:cubicBezTo>
                    <a:pt x="1923" y="4172"/>
                    <a:pt x="1974" y="4159"/>
                    <a:pt x="2030" y="4159"/>
                  </a:cubicBezTo>
                  <a:cubicBezTo>
                    <a:pt x="2040" y="4156"/>
                    <a:pt x="2047" y="4152"/>
                    <a:pt x="2057" y="4149"/>
                  </a:cubicBezTo>
                  <a:cubicBezTo>
                    <a:pt x="2080" y="4138"/>
                    <a:pt x="2107" y="4145"/>
                    <a:pt x="2131" y="4142"/>
                  </a:cubicBezTo>
                  <a:cubicBezTo>
                    <a:pt x="2144" y="4142"/>
                    <a:pt x="2161" y="4142"/>
                    <a:pt x="2174" y="4138"/>
                  </a:cubicBezTo>
                  <a:cubicBezTo>
                    <a:pt x="2174" y="4138"/>
                    <a:pt x="2178" y="4138"/>
                    <a:pt x="2181" y="4135"/>
                  </a:cubicBezTo>
                  <a:cubicBezTo>
                    <a:pt x="2201" y="4145"/>
                    <a:pt x="2225" y="4145"/>
                    <a:pt x="2241" y="4128"/>
                  </a:cubicBezTo>
                  <a:cubicBezTo>
                    <a:pt x="2245" y="4128"/>
                    <a:pt x="2245" y="4128"/>
                    <a:pt x="2248" y="4128"/>
                  </a:cubicBezTo>
                  <a:cubicBezTo>
                    <a:pt x="2282" y="4138"/>
                    <a:pt x="2312" y="4128"/>
                    <a:pt x="2346" y="4122"/>
                  </a:cubicBezTo>
                  <a:cubicBezTo>
                    <a:pt x="2359" y="4122"/>
                    <a:pt x="2369" y="4118"/>
                    <a:pt x="2372" y="4112"/>
                  </a:cubicBezTo>
                  <a:lnTo>
                    <a:pt x="2372" y="4112"/>
                  </a:lnTo>
                  <a:cubicBezTo>
                    <a:pt x="2379" y="4112"/>
                    <a:pt x="2386" y="4112"/>
                    <a:pt x="2393" y="4112"/>
                  </a:cubicBezTo>
                  <a:cubicBezTo>
                    <a:pt x="2466" y="4115"/>
                    <a:pt x="2537" y="4095"/>
                    <a:pt x="2611" y="4085"/>
                  </a:cubicBezTo>
                  <a:cubicBezTo>
                    <a:pt x="2624" y="4081"/>
                    <a:pt x="2637" y="4078"/>
                    <a:pt x="2644" y="4068"/>
                  </a:cubicBezTo>
                  <a:cubicBezTo>
                    <a:pt x="2704" y="4088"/>
                    <a:pt x="2758" y="4078"/>
                    <a:pt x="2812" y="4055"/>
                  </a:cubicBezTo>
                  <a:cubicBezTo>
                    <a:pt x="2812" y="4051"/>
                    <a:pt x="2812" y="4051"/>
                    <a:pt x="2812" y="4048"/>
                  </a:cubicBezTo>
                  <a:lnTo>
                    <a:pt x="2812" y="4048"/>
                  </a:lnTo>
                  <a:cubicBezTo>
                    <a:pt x="2849" y="4048"/>
                    <a:pt x="2882" y="4048"/>
                    <a:pt x="2916" y="4041"/>
                  </a:cubicBezTo>
                  <a:cubicBezTo>
                    <a:pt x="3054" y="4021"/>
                    <a:pt x="3195" y="4024"/>
                    <a:pt x="3332" y="4004"/>
                  </a:cubicBezTo>
                  <a:lnTo>
                    <a:pt x="3332" y="4004"/>
                  </a:lnTo>
                  <a:cubicBezTo>
                    <a:pt x="3426" y="3998"/>
                    <a:pt x="3520" y="3998"/>
                    <a:pt x="3614" y="3984"/>
                  </a:cubicBezTo>
                  <a:cubicBezTo>
                    <a:pt x="3678" y="3984"/>
                    <a:pt x="3742" y="3974"/>
                    <a:pt x="3809" y="3967"/>
                  </a:cubicBezTo>
                  <a:cubicBezTo>
                    <a:pt x="3856" y="3974"/>
                    <a:pt x="3900" y="3957"/>
                    <a:pt x="3947" y="3954"/>
                  </a:cubicBezTo>
                  <a:cubicBezTo>
                    <a:pt x="3963" y="3957"/>
                    <a:pt x="3983" y="3951"/>
                    <a:pt x="3997" y="3964"/>
                  </a:cubicBezTo>
                  <a:cubicBezTo>
                    <a:pt x="4004" y="3964"/>
                    <a:pt x="4007" y="3964"/>
                    <a:pt x="4010" y="3964"/>
                  </a:cubicBezTo>
                  <a:cubicBezTo>
                    <a:pt x="4037" y="3967"/>
                    <a:pt x="4061" y="3977"/>
                    <a:pt x="4064" y="3947"/>
                  </a:cubicBezTo>
                  <a:lnTo>
                    <a:pt x="4064" y="3947"/>
                  </a:lnTo>
                  <a:lnTo>
                    <a:pt x="4064" y="3947"/>
                  </a:lnTo>
                  <a:cubicBezTo>
                    <a:pt x="4064" y="3927"/>
                    <a:pt x="4040" y="3920"/>
                    <a:pt x="4024" y="3910"/>
                  </a:cubicBezTo>
                  <a:lnTo>
                    <a:pt x="4024" y="3910"/>
                  </a:lnTo>
                  <a:cubicBezTo>
                    <a:pt x="4014" y="3890"/>
                    <a:pt x="4004" y="3874"/>
                    <a:pt x="3993" y="3857"/>
                  </a:cubicBezTo>
                  <a:cubicBezTo>
                    <a:pt x="3993" y="3853"/>
                    <a:pt x="3997" y="3850"/>
                    <a:pt x="3997" y="3847"/>
                  </a:cubicBezTo>
                  <a:cubicBezTo>
                    <a:pt x="3997" y="3840"/>
                    <a:pt x="3997" y="3833"/>
                    <a:pt x="3993" y="3827"/>
                  </a:cubicBezTo>
                  <a:cubicBezTo>
                    <a:pt x="3993" y="3823"/>
                    <a:pt x="3990" y="3816"/>
                    <a:pt x="3987" y="3810"/>
                  </a:cubicBezTo>
                  <a:cubicBezTo>
                    <a:pt x="3967" y="3776"/>
                    <a:pt x="3967" y="3736"/>
                    <a:pt x="3930" y="3706"/>
                  </a:cubicBezTo>
                  <a:cubicBezTo>
                    <a:pt x="3926" y="3706"/>
                    <a:pt x="3923" y="3706"/>
                    <a:pt x="3923" y="3706"/>
                  </a:cubicBezTo>
                  <a:lnTo>
                    <a:pt x="3923" y="3706"/>
                  </a:lnTo>
                  <a:cubicBezTo>
                    <a:pt x="3943" y="3679"/>
                    <a:pt x="3926" y="3655"/>
                    <a:pt x="3903" y="3635"/>
                  </a:cubicBezTo>
                  <a:cubicBezTo>
                    <a:pt x="3900" y="3635"/>
                    <a:pt x="3900" y="3635"/>
                    <a:pt x="3896" y="3635"/>
                  </a:cubicBezTo>
                  <a:lnTo>
                    <a:pt x="3896" y="3635"/>
                  </a:lnTo>
                  <a:cubicBezTo>
                    <a:pt x="3913" y="3618"/>
                    <a:pt x="3913" y="3605"/>
                    <a:pt x="3896" y="3588"/>
                  </a:cubicBezTo>
                  <a:cubicBezTo>
                    <a:pt x="3889" y="3588"/>
                    <a:pt x="3886" y="3588"/>
                    <a:pt x="3883" y="3588"/>
                  </a:cubicBezTo>
                  <a:lnTo>
                    <a:pt x="3883" y="3588"/>
                  </a:lnTo>
                  <a:cubicBezTo>
                    <a:pt x="3879" y="3555"/>
                    <a:pt x="3873" y="3521"/>
                    <a:pt x="3866" y="3488"/>
                  </a:cubicBezTo>
                  <a:lnTo>
                    <a:pt x="3866" y="3488"/>
                  </a:lnTo>
                  <a:cubicBezTo>
                    <a:pt x="3873" y="3467"/>
                    <a:pt x="3866" y="3450"/>
                    <a:pt x="3853" y="3434"/>
                  </a:cubicBezTo>
                  <a:cubicBezTo>
                    <a:pt x="3826" y="3460"/>
                    <a:pt x="3853" y="3494"/>
                    <a:pt x="3846" y="3524"/>
                  </a:cubicBezTo>
                  <a:cubicBezTo>
                    <a:pt x="3849" y="3524"/>
                    <a:pt x="3853" y="3524"/>
                    <a:pt x="3853" y="3524"/>
                  </a:cubicBezTo>
                  <a:cubicBezTo>
                    <a:pt x="3856" y="3541"/>
                    <a:pt x="3856" y="3555"/>
                    <a:pt x="3859" y="3568"/>
                  </a:cubicBezTo>
                  <a:cubicBezTo>
                    <a:pt x="3869" y="3578"/>
                    <a:pt x="3869" y="3588"/>
                    <a:pt x="3869" y="3598"/>
                  </a:cubicBezTo>
                  <a:lnTo>
                    <a:pt x="3869" y="3598"/>
                  </a:lnTo>
                  <a:cubicBezTo>
                    <a:pt x="3866" y="3602"/>
                    <a:pt x="3863" y="3605"/>
                    <a:pt x="3859" y="3608"/>
                  </a:cubicBezTo>
                  <a:lnTo>
                    <a:pt x="3856" y="3608"/>
                  </a:lnTo>
                  <a:cubicBezTo>
                    <a:pt x="3863" y="3602"/>
                    <a:pt x="3859" y="3595"/>
                    <a:pt x="3856" y="3588"/>
                  </a:cubicBezTo>
                  <a:cubicBezTo>
                    <a:pt x="3853" y="3581"/>
                    <a:pt x="3846" y="3571"/>
                    <a:pt x="3843" y="3561"/>
                  </a:cubicBezTo>
                  <a:cubicBezTo>
                    <a:pt x="3843" y="3558"/>
                    <a:pt x="3839" y="3555"/>
                    <a:pt x="3839" y="3551"/>
                  </a:cubicBezTo>
                  <a:cubicBezTo>
                    <a:pt x="3836" y="3548"/>
                    <a:pt x="3832" y="3541"/>
                    <a:pt x="3829" y="3538"/>
                  </a:cubicBezTo>
                  <a:cubicBezTo>
                    <a:pt x="3826" y="3534"/>
                    <a:pt x="3822" y="3531"/>
                    <a:pt x="3822" y="3528"/>
                  </a:cubicBezTo>
                  <a:cubicBezTo>
                    <a:pt x="3816" y="3524"/>
                    <a:pt x="3812" y="3521"/>
                    <a:pt x="3809" y="3518"/>
                  </a:cubicBezTo>
                  <a:cubicBezTo>
                    <a:pt x="3809" y="3518"/>
                    <a:pt x="3809" y="3514"/>
                    <a:pt x="3806" y="3514"/>
                  </a:cubicBezTo>
                  <a:cubicBezTo>
                    <a:pt x="3799" y="3501"/>
                    <a:pt x="3792" y="3488"/>
                    <a:pt x="3786" y="3474"/>
                  </a:cubicBezTo>
                  <a:cubicBezTo>
                    <a:pt x="3779" y="3454"/>
                    <a:pt x="3762" y="3447"/>
                    <a:pt x="3738" y="3450"/>
                  </a:cubicBezTo>
                  <a:lnTo>
                    <a:pt x="3738" y="3450"/>
                  </a:lnTo>
                  <a:cubicBezTo>
                    <a:pt x="3708" y="3450"/>
                    <a:pt x="3678" y="3450"/>
                    <a:pt x="3648" y="3457"/>
                  </a:cubicBezTo>
                  <a:cubicBezTo>
                    <a:pt x="3577" y="3460"/>
                    <a:pt x="3504" y="3464"/>
                    <a:pt x="3433" y="3471"/>
                  </a:cubicBezTo>
                  <a:cubicBezTo>
                    <a:pt x="3416" y="3471"/>
                    <a:pt x="3403" y="3467"/>
                    <a:pt x="3389" y="3477"/>
                  </a:cubicBezTo>
                  <a:cubicBezTo>
                    <a:pt x="3362" y="3471"/>
                    <a:pt x="3332" y="3481"/>
                    <a:pt x="3302" y="3467"/>
                  </a:cubicBezTo>
                  <a:cubicBezTo>
                    <a:pt x="3309" y="3447"/>
                    <a:pt x="3346" y="3444"/>
                    <a:pt x="3352" y="3424"/>
                  </a:cubicBezTo>
                  <a:lnTo>
                    <a:pt x="3352" y="3424"/>
                  </a:lnTo>
                  <a:lnTo>
                    <a:pt x="3352" y="3424"/>
                  </a:lnTo>
                  <a:cubicBezTo>
                    <a:pt x="3396" y="3403"/>
                    <a:pt x="3413" y="3370"/>
                    <a:pt x="3429" y="3340"/>
                  </a:cubicBezTo>
                  <a:cubicBezTo>
                    <a:pt x="3453" y="3296"/>
                    <a:pt x="3477" y="3249"/>
                    <a:pt x="3483" y="3199"/>
                  </a:cubicBezTo>
                  <a:cubicBezTo>
                    <a:pt x="3490" y="3199"/>
                    <a:pt x="3497" y="3195"/>
                    <a:pt x="3504" y="3199"/>
                  </a:cubicBezTo>
                  <a:cubicBezTo>
                    <a:pt x="3514" y="3199"/>
                    <a:pt x="3524" y="3199"/>
                    <a:pt x="3530" y="3195"/>
                  </a:cubicBezTo>
                  <a:lnTo>
                    <a:pt x="3530" y="3195"/>
                  </a:lnTo>
                  <a:cubicBezTo>
                    <a:pt x="3537" y="3202"/>
                    <a:pt x="3547" y="3209"/>
                    <a:pt x="3557" y="3212"/>
                  </a:cubicBezTo>
                  <a:lnTo>
                    <a:pt x="3557" y="3212"/>
                  </a:lnTo>
                  <a:lnTo>
                    <a:pt x="3557" y="3212"/>
                  </a:lnTo>
                  <a:cubicBezTo>
                    <a:pt x="3557" y="3219"/>
                    <a:pt x="3564" y="3222"/>
                    <a:pt x="3571" y="3222"/>
                  </a:cubicBezTo>
                  <a:cubicBezTo>
                    <a:pt x="3584" y="3236"/>
                    <a:pt x="3601" y="3242"/>
                    <a:pt x="3621" y="3249"/>
                  </a:cubicBezTo>
                  <a:lnTo>
                    <a:pt x="3621" y="3249"/>
                  </a:lnTo>
                  <a:lnTo>
                    <a:pt x="3621" y="3249"/>
                  </a:lnTo>
                  <a:lnTo>
                    <a:pt x="3621" y="3249"/>
                  </a:lnTo>
                  <a:cubicBezTo>
                    <a:pt x="3621" y="3256"/>
                    <a:pt x="3624" y="3259"/>
                    <a:pt x="3631" y="3259"/>
                  </a:cubicBezTo>
                  <a:lnTo>
                    <a:pt x="3631" y="3259"/>
                  </a:lnTo>
                  <a:cubicBezTo>
                    <a:pt x="3634" y="3263"/>
                    <a:pt x="3641" y="3266"/>
                    <a:pt x="3648" y="3266"/>
                  </a:cubicBezTo>
                  <a:cubicBezTo>
                    <a:pt x="3651" y="3273"/>
                    <a:pt x="3654" y="3276"/>
                    <a:pt x="3661" y="3276"/>
                  </a:cubicBezTo>
                  <a:cubicBezTo>
                    <a:pt x="3665" y="3276"/>
                    <a:pt x="3665" y="3276"/>
                    <a:pt x="3665" y="3276"/>
                  </a:cubicBezTo>
                  <a:lnTo>
                    <a:pt x="3665" y="3276"/>
                  </a:lnTo>
                  <a:cubicBezTo>
                    <a:pt x="3665" y="3279"/>
                    <a:pt x="3668" y="3283"/>
                    <a:pt x="3675" y="3286"/>
                  </a:cubicBezTo>
                  <a:cubicBezTo>
                    <a:pt x="3678" y="3289"/>
                    <a:pt x="3681" y="3293"/>
                    <a:pt x="3688" y="3293"/>
                  </a:cubicBezTo>
                  <a:cubicBezTo>
                    <a:pt x="3685" y="3293"/>
                    <a:pt x="3681" y="3289"/>
                    <a:pt x="3675" y="3286"/>
                  </a:cubicBezTo>
                  <a:lnTo>
                    <a:pt x="3675" y="3286"/>
                  </a:lnTo>
                  <a:cubicBezTo>
                    <a:pt x="3681" y="3289"/>
                    <a:pt x="3685" y="3293"/>
                    <a:pt x="3688" y="3293"/>
                  </a:cubicBezTo>
                  <a:lnTo>
                    <a:pt x="3688" y="3293"/>
                  </a:lnTo>
                  <a:cubicBezTo>
                    <a:pt x="3691" y="3299"/>
                    <a:pt x="3695" y="3303"/>
                    <a:pt x="3701" y="3303"/>
                  </a:cubicBezTo>
                  <a:cubicBezTo>
                    <a:pt x="3705" y="3303"/>
                    <a:pt x="3705" y="3303"/>
                    <a:pt x="3705" y="3303"/>
                  </a:cubicBezTo>
                  <a:cubicBezTo>
                    <a:pt x="3705" y="3306"/>
                    <a:pt x="3711" y="3310"/>
                    <a:pt x="3715" y="3313"/>
                  </a:cubicBezTo>
                  <a:lnTo>
                    <a:pt x="3715" y="3313"/>
                  </a:lnTo>
                  <a:lnTo>
                    <a:pt x="3715" y="3313"/>
                  </a:lnTo>
                  <a:cubicBezTo>
                    <a:pt x="3722" y="3320"/>
                    <a:pt x="3728" y="3323"/>
                    <a:pt x="3738" y="3323"/>
                  </a:cubicBezTo>
                  <a:cubicBezTo>
                    <a:pt x="3738" y="3330"/>
                    <a:pt x="3742" y="3333"/>
                    <a:pt x="3752" y="3333"/>
                  </a:cubicBezTo>
                  <a:cubicBezTo>
                    <a:pt x="3765" y="3343"/>
                    <a:pt x="3775" y="3353"/>
                    <a:pt x="3792" y="3360"/>
                  </a:cubicBezTo>
                  <a:cubicBezTo>
                    <a:pt x="3799" y="3363"/>
                    <a:pt x="3802" y="3370"/>
                    <a:pt x="3806" y="3373"/>
                  </a:cubicBezTo>
                  <a:cubicBezTo>
                    <a:pt x="3819" y="3383"/>
                    <a:pt x="3829" y="3400"/>
                    <a:pt x="3853" y="3397"/>
                  </a:cubicBezTo>
                  <a:cubicBezTo>
                    <a:pt x="3849" y="3403"/>
                    <a:pt x="3856" y="3413"/>
                    <a:pt x="3859" y="3420"/>
                  </a:cubicBezTo>
                  <a:cubicBezTo>
                    <a:pt x="3883" y="3454"/>
                    <a:pt x="3889" y="3491"/>
                    <a:pt x="3906" y="3524"/>
                  </a:cubicBezTo>
                  <a:cubicBezTo>
                    <a:pt x="3916" y="3541"/>
                    <a:pt x="3920" y="3561"/>
                    <a:pt x="3947" y="3571"/>
                  </a:cubicBezTo>
                  <a:cubicBezTo>
                    <a:pt x="3926" y="3602"/>
                    <a:pt x="3943" y="3625"/>
                    <a:pt x="3963" y="3649"/>
                  </a:cubicBezTo>
                  <a:cubicBezTo>
                    <a:pt x="3967" y="3649"/>
                    <a:pt x="3973" y="3652"/>
                    <a:pt x="3977" y="3652"/>
                  </a:cubicBezTo>
                  <a:lnTo>
                    <a:pt x="3973" y="3652"/>
                  </a:lnTo>
                  <a:cubicBezTo>
                    <a:pt x="3973" y="3655"/>
                    <a:pt x="3973" y="3659"/>
                    <a:pt x="3977" y="3662"/>
                  </a:cubicBezTo>
                  <a:cubicBezTo>
                    <a:pt x="3973" y="3669"/>
                    <a:pt x="3977" y="3675"/>
                    <a:pt x="3983" y="3682"/>
                  </a:cubicBezTo>
                  <a:cubicBezTo>
                    <a:pt x="4004" y="3779"/>
                    <a:pt x="4054" y="3874"/>
                    <a:pt x="4101" y="3967"/>
                  </a:cubicBezTo>
                  <a:cubicBezTo>
                    <a:pt x="4097" y="3967"/>
                    <a:pt x="4094" y="3971"/>
                    <a:pt x="4091" y="3974"/>
                  </a:cubicBezTo>
                  <a:cubicBezTo>
                    <a:pt x="4087" y="3974"/>
                    <a:pt x="4081" y="3977"/>
                    <a:pt x="4077" y="3977"/>
                  </a:cubicBezTo>
                  <a:cubicBezTo>
                    <a:pt x="4054" y="3984"/>
                    <a:pt x="4024" y="3977"/>
                    <a:pt x="4007" y="3998"/>
                  </a:cubicBezTo>
                  <a:cubicBezTo>
                    <a:pt x="4010" y="3998"/>
                    <a:pt x="4010" y="4001"/>
                    <a:pt x="4010" y="4001"/>
                  </a:cubicBezTo>
                  <a:lnTo>
                    <a:pt x="4010" y="4001"/>
                  </a:lnTo>
                  <a:cubicBezTo>
                    <a:pt x="3936" y="3981"/>
                    <a:pt x="3863" y="3977"/>
                    <a:pt x="3789" y="4004"/>
                  </a:cubicBezTo>
                  <a:cubicBezTo>
                    <a:pt x="3792" y="4008"/>
                    <a:pt x="3792" y="4008"/>
                    <a:pt x="3796" y="4011"/>
                  </a:cubicBezTo>
                  <a:cubicBezTo>
                    <a:pt x="3792" y="4011"/>
                    <a:pt x="3789" y="4011"/>
                    <a:pt x="3789" y="4011"/>
                  </a:cubicBezTo>
                  <a:cubicBezTo>
                    <a:pt x="3752" y="4004"/>
                    <a:pt x="3722" y="4011"/>
                    <a:pt x="3691" y="4021"/>
                  </a:cubicBezTo>
                  <a:cubicBezTo>
                    <a:pt x="3688" y="4021"/>
                    <a:pt x="3688" y="4018"/>
                    <a:pt x="3688" y="4018"/>
                  </a:cubicBezTo>
                  <a:cubicBezTo>
                    <a:pt x="3624" y="3998"/>
                    <a:pt x="3564" y="4014"/>
                    <a:pt x="3500" y="4021"/>
                  </a:cubicBezTo>
                  <a:cubicBezTo>
                    <a:pt x="3477" y="4031"/>
                    <a:pt x="3446" y="4024"/>
                    <a:pt x="3423" y="4031"/>
                  </a:cubicBezTo>
                  <a:cubicBezTo>
                    <a:pt x="3413" y="4031"/>
                    <a:pt x="3403" y="4035"/>
                    <a:pt x="3393" y="4038"/>
                  </a:cubicBezTo>
                  <a:cubicBezTo>
                    <a:pt x="3389" y="4035"/>
                    <a:pt x="3383" y="4031"/>
                    <a:pt x="3379" y="4031"/>
                  </a:cubicBezTo>
                  <a:cubicBezTo>
                    <a:pt x="3352" y="4028"/>
                    <a:pt x="3329" y="4024"/>
                    <a:pt x="3312" y="4045"/>
                  </a:cubicBezTo>
                  <a:lnTo>
                    <a:pt x="3312" y="4048"/>
                  </a:lnTo>
                  <a:lnTo>
                    <a:pt x="3309" y="4048"/>
                  </a:lnTo>
                  <a:cubicBezTo>
                    <a:pt x="3302" y="4048"/>
                    <a:pt x="3295" y="4048"/>
                    <a:pt x="3289" y="4048"/>
                  </a:cubicBezTo>
                  <a:cubicBezTo>
                    <a:pt x="3262" y="4051"/>
                    <a:pt x="3232" y="4045"/>
                    <a:pt x="3205" y="4055"/>
                  </a:cubicBezTo>
                  <a:cubicBezTo>
                    <a:pt x="3201" y="4055"/>
                    <a:pt x="3201" y="4055"/>
                    <a:pt x="3198" y="4058"/>
                  </a:cubicBezTo>
                  <a:cubicBezTo>
                    <a:pt x="3175" y="4058"/>
                    <a:pt x="3154" y="4055"/>
                    <a:pt x="3134" y="4065"/>
                  </a:cubicBezTo>
                  <a:cubicBezTo>
                    <a:pt x="3121" y="4065"/>
                    <a:pt x="3107" y="4065"/>
                    <a:pt x="3097" y="4065"/>
                  </a:cubicBezTo>
                  <a:cubicBezTo>
                    <a:pt x="3087" y="4058"/>
                    <a:pt x="3077" y="4061"/>
                    <a:pt x="3071" y="4068"/>
                  </a:cubicBezTo>
                  <a:cubicBezTo>
                    <a:pt x="3060" y="4068"/>
                    <a:pt x="3054" y="4068"/>
                    <a:pt x="3043" y="4068"/>
                  </a:cubicBezTo>
                  <a:cubicBezTo>
                    <a:pt x="2997" y="4065"/>
                    <a:pt x="2953" y="4071"/>
                    <a:pt x="2913" y="4085"/>
                  </a:cubicBezTo>
                  <a:cubicBezTo>
                    <a:pt x="2903" y="4085"/>
                    <a:pt x="2896" y="4085"/>
                    <a:pt x="2889" y="4085"/>
                  </a:cubicBezTo>
                  <a:cubicBezTo>
                    <a:pt x="2859" y="4088"/>
                    <a:pt x="2825" y="4081"/>
                    <a:pt x="2795" y="4092"/>
                  </a:cubicBezTo>
                  <a:lnTo>
                    <a:pt x="2795" y="4092"/>
                  </a:lnTo>
                  <a:cubicBezTo>
                    <a:pt x="2779" y="4092"/>
                    <a:pt x="2761" y="4092"/>
                    <a:pt x="2748" y="4095"/>
                  </a:cubicBezTo>
                  <a:lnTo>
                    <a:pt x="2748" y="4095"/>
                  </a:lnTo>
                  <a:lnTo>
                    <a:pt x="2748" y="4095"/>
                  </a:lnTo>
                  <a:cubicBezTo>
                    <a:pt x="2728" y="4095"/>
                    <a:pt x="2708" y="4092"/>
                    <a:pt x="2691" y="4102"/>
                  </a:cubicBezTo>
                  <a:lnTo>
                    <a:pt x="2691" y="4102"/>
                  </a:lnTo>
                  <a:cubicBezTo>
                    <a:pt x="2631" y="4102"/>
                    <a:pt x="2567" y="4109"/>
                    <a:pt x="2507" y="4118"/>
                  </a:cubicBezTo>
                  <a:lnTo>
                    <a:pt x="2507" y="4118"/>
                  </a:lnTo>
                  <a:lnTo>
                    <a:pt x="2503" y="4118"/>
                  </a:lnTo>
                  <a:lnTo>
                    <a:pt x="2500" y="4118"/>
                  </a:lnTo>
                  <a:cubicBezTo>
                    <a:pt x="2497" y="4118"/>
                    <a:pt x="2493" y="4118"/>
                    <a:pt x="2490" y="4122"/>
                  </a:cubicBezTo>
                  <a:cubicBezTo>
                    <a:pt x="2480" y="4122"/>
                    <a:pt x="2473" y="4122"/>
                    <a:pt x="2463" y="4122"/>
                  </a:cubicBezTo>
                  <a:cubicBezTo>
                    <a:pt x="2463" y="4125"/>
                    <a:pt x="2460" y="4128"/>
                    <a:pt x="2460" y="4128"/>
                  </a:cubicBezTo>
                  <a:cubicBezTo>
                    <a:pt x="2456" y="4128"/>
                    <a:pt x="2453" y="4128"/>
                    <a:pt x="2450" y="4132"/>
                  </a:cubicBezTo>
                  <a:cubicBezTo>
                    <a:pt x="2409" y="4132"/>
                    <a:pt x="2369" y="4125"/>
                    <a:pt x="2332" y="4138"/>
                  </a:cubicBezTo>
                  <a:lnTo>
                    <a:pt x="2332" y="4138"/>
                  </a:lnTo>
                  <a:cubicBezTo>
                    <a:pt x="2285" y="4145"/>
                    <a:pt x="2238" y="4132"/>
                    <a:pt x="2191" y="4149"/>
                  </a:cubicBezTo>
                  <a:cubicBezTo>
                    <a:pt x="2178" y="4149"/>
                    <a:pt x="2168" y="4149"/>
                    <a:pt x="2154" y="4149"/>
                  </a:cubicBezTo>
                  <a:cubicBezTo>
                    <a:pt x="2144" y="4152"/>
                    <a:pt x="2134" y="4152"/>
                    <a:pt x="2127" y="4159"/>
                  </a:cubicBezTo>
                  <a:lnTo>
                    <a:pt x="2127" y="4159"/>
                  </a:lnTo>
                  <a:cubicBezTo>
                    <a:pt x="2111" y="4159"/>
                    <a:pt x="2094" y="4159"/>
                    <a:pt x="2077" y="4159"/>
                  </a:cubicBezTo>
                  <a:cubicBezTo>
                    <a:pt x="2033" y="4172"/>
                    <a:pt x="1983" y="4166"/>
                    <a:pt x="1947" y="4186"/>
                  </a:cubicBezTo>
                  <a:lnTo>
                    <a:pt x="1947" y="4186"/>
                  </a:lnTo>
                  <a:lnTo>
                    <a:pt x="1947" y="4186"/>
                  </a:lnTo>
                  <a:cubicBezTo>
                    <a:pt x="1910" y="4179"/>
                    <a:pt x="1876" y="4186"/>
                    <a:pt x="1843" y="4192"/>
                  </a:cubicBezTo>
                  <a:cubicBezTo>
                    <a:pt x="1823" y="4192"/>
                    <a:pt x="1806" y="4196"/>
                    <a:pt x="1793" y="4206"/>
                  </a:cubicBezTo>
                  <a:lnTo>
                    <a:pt x="1793" y="4206"/>
                  </a:lnTo>
                  <a:lnTo>
                    <a:pt x="1793" y="4206"/>
                  </a:lnTo>
                  <a:lnTo>
                    <a:pt x="1793" y="4206"/>
                  </a:lnTo>
                  <a:cubicBezTo>
                    <a:pt x="1772" y="4206"/>
                    <a:pt x="1749" y="4202"/>
                    <a:pt x="1729" y="4213"/>
                  </a:cubicBezTo>
                  <a:lnTo>
                    <a:pt x="1729" y="4213"/>
                  </a:lnTo>
                  <a:cubicBezTo>
                    <a:pt x="1722" y="4213"/>
                    <a:pt x="1719" y="4213"/>
                    <a:pt x="1715" y="4213"/>
                  </a:cubicBezTo>
                  <a:cubicBezTo>
                    <a:pt x="1635" y="4223"/>
                    <a:pt x="1554" y="4229"/>
                    <a:pt x="1477" y="4236"/>
                  </a:cubicBezTo>
                  <a:cubicBezTo>
                    <a:pt x="1460" y="4239"/>
                    <a:pt x="1444" y="4239"/>
                    <a:pt x="1430" y="4249"/>
                  </a:cubicBezTo>
                  <a:cubicBezTo>
                    <a:pt x="1323" y="4256"/>
                    <a:pt x="1215" y="4259"/>
                    <a:pt x="1108" y="4276"/>
                  </a:cubicBezTo>
                  <a:lnTo>
                    <a:pt x="1108" y="4276"/>
                  </a:lnTo>
                  <a:cubicBezTo>
                    <a:pt x="1064" y="4280"/>
                    <a:pt x="1021" y="4280"/>
                    <a:pt x="973" y="4283"/>
                  </a:cubicBezTo>
                  <a:cubicBezTo>
                    <a:pt x="957" y="4283"/>
                    <a:pt x="940" y="4286"/>
                    <a:pt x="930" y="4296"/>
                  </a:cubicBezTo>
                  <a:cubicBezTo>
                    <a:pt x="900" y="4300"/>
                    <a:pt x="866" y="4286"/>
                    <a:pt x="836" y="4303"/>
                  </a:cubicBezTo>
                  <a:cubicBezTo>
                    <a:pt x="799" y="4303"/>
                    <a:pt x="759" y="4300"/>
                    <a:pt x="722" y="4313"/>
                  </a:cubicBezTo>
                  <a:lnTo>
                    <a:pt x="722" y="4313"/>
                  </a:lnTo>
                  <a:lnTo>
                    <a:pt x="722" y="4313"/>
                  </a:lnTo>
                  <a:cubicBezTo>
                    <a:pt x="702" y="4313"/>
                    <a:pt x="682" y="4317"/>
                    <a:pt x="665" y="4323"/>
                  </a:cubicBezTo>
                  <a:cubicBezTo>
                    <a:pt x="662" y="4320"/>
                    <a:pt x="662" y="4323"/>
                    <a:pt x="658" y="4323"/>
                  </a:cubicBezTo>
                  <a:cubicBezTo>
                    <a:pt x="655" y="4320"/>
                    <a:pt x="648" y="4317"/>
                    <a:pt x="638" y="4313"/>
                  </a:cubicBezTo>
                  <a:cubicBezTo>
                    <a:pt x="608" y="4313"/>
                    <a:pt x="574" y="4306"/>
                    <a:pt x="551" y="4330"/>
                  </a:cubicBezTo>
                  <a:cubicBezTo>
                    <a:pt x="530" y="4310"/>
                    <a:pt x="510" y="4320"/>
                    <a:pt x="490" y="4333"/>
                  </a:cubicBezTo>
                  <a:lnTo>
                    <a:pt x="490" y="4333"/>
                  </a:lnTo>
                  <a:cubicBezTo>
                    <a:pt x="487" y="4333"/>
                    <a:pt x="487" y="4330"/>
                    <a:pt x="487" y="4330"/>
                  </a:cubicBezTo>
                  <a:cubicBezTo>
                    <a:pt x="460" y="4320"/>
                    <a:pt x="437" y="4320"/>
                    <a:pt x="413" y="4333"/>
                  </a:cubicBezTo>
                  <a:cubicBezTo>
                    <a:pt x="363" y="4343"/>
                    <a:pt x="312" y="4347"/>
                    <a:pt x="262" y="4353"/>
                  </a:cubicBezTo>
                  <a:cubicBezTo>
                    <a:pt x="242" y="4353"/>
                    <a:pt x="222" y="4357"/>
                    <a:pt x="202" y="4360"/>
                  </a:cubicBezTo>
                  <a:cubicBezTo>
                    <a:pt x="185" y="4363"/>
                    <a:pt x="178" y="4374"/>
                    <a:pt x="178" y="4384"/>
                  </a:cubicBezTo>
                  <a:cubicBezTo>
                    <a:pt x="178" y="4397"/>
                    <a:pt x="195" y="4397"/>
                    <a:pt x="208" y="4397"/>
                  </a:cubicBezTo>
                  <a:cubicBezTo>
                    <a:pt x="225" y="4397"/>
                    <a:pt x="242" y="4397"/>
                    <a:pt x="259" y="4397"/>
                  </a:cubicBezTo>
                  <a:cubicBezTo>
                    <a:pt x="279" y="4394"/>
                    <a:pt x="302" y="4390"/>
                    <a:pt x="323" y="4397"/>
                  </a:cubicBezTo>
                  <a:cubicBezTo>
                    <a:pt x="326" y="4400"/>
                    <a:pt x="329" y="4400"/>
                    <a:pt x="329" y="4400"/>
                  </a:cubicBezTo>
                  <a:cubicBezTo>
                    <a:pt x="333" y="4400"/>
                    <a:pt x="336" y="4397"/>
                    <a:pt x="336" y="4397"/>
                  </a:cubicBezTo>
                  <a:cubicBezTo>
                    <a:pt x="343" y="4394"/>
                    <a:pt x="353" y="4394"/>
                    <a:pt x="359" y="4397"/>
                  </a:cubicBezTo>
                  <a:cubicBezTo>
                    <a:pt x="380" y="4400"/>
                    <a:pt x="396" y="4390"/>
                    <a:pt x="413" y="4390"/>
                  </a:cubicBezTo>
                  <a:cubicBezTo>
                    <a:pt x="420" y="4390"/>
                    <a:pt x="430" y="4387"/>
                    <a:pt x="437" y="4387"/>
                  </a:cubicBezTo>
                  <a:cubicBezTo>
                    <a:pt x="440" y="4387"/>
                    <a:pt x="440" y="4384"/>
                    <a:pt x="440" y="4380"/>
                  </a:cubicBezTo>
                  <a:lnTo>
                    <a:pt x="440" y="4380"/>
                  </a:lnTo>
                  <a:cubicBezTo>
                    <a:pt x="443" y="4380"/>
                    <a:pt x="447" y="4380"/>
                    <a:pt x="450" y="4380"/>
                  </a:cubicBezTo>
                  <a:lnTo>
                    <a:pt x="450" y="4377"/>
                  </a:lnTo>
                  <a:cubicBezTo>
                    <a:pt x="453" y="4380"/>
                    <a:pt x="453" y="4380"/>
                    <a:pt x="457" y="4384"/>
                  </a:cubicBezTo>
                  <a:cubicBezTo>
                    <a:pt x="470" y="4384"/>
                    <a:pt x="487" y="4387"/>
                    <a:pt x="504" y="4380"/>
                  </a:cubicBezTo>
                  <a:cubicBezTo>
                    <a:pt x="510" y="4377"/>
                    <a:pt x="517" y="4377"/>
                    <a:pt x="524" y="4377"/>
                  </a:cubicBezTo>
                  <a:cubicBezTo>
                    <a:pt x="527" y="4377"/>
                    <a:pt x="530" y="4377"/>
                    <a:pt x="530" y="4374"/>
                  </a:cubicBezTo>
                  <a:lnTo>
                    <a:pt x="534" y="4374"/>
                  </a:lnTo>
                  <a:cubicBezTo>
                    <a:pt x="547" y="4374"/>
                    <a:pt x="567" y="4377"/>
                    <a:pt x="581" y="4370"/>
                  </a:cubicBezTo>
                  <a:cubicBezTo>
                    <a:pt x="584" y="4367"/>
                    <a:pt x="584" y="4367"/>
                    <a:pt x="587" y="4370"/>
                  </a:cubicBezTo>
                  <a:cubicBezTo>
                    <a:pt x="591" y="4367"/>
                    <a:pt x="594" y="4367"/>
                    <a:pt x="594" y="4363"/>
                  </a:cubicBezTo>
                  <a:cubicBezTo>
                    <a:pt x="615" y="4363"/>
                    <a:pt x="638" y="4367"/>
                    <a:pt x="658" y="4360"/>
                  </a:cubicBezTo>
                  <a:cubicBezTo>
                    <a:pt x="665" y="4360"/>
                    <a:pt x="672" y="4360"/>
                    <a:pt x="678" y="4360"/>
                  </a:cubicBezTo>
                  <a:cubicBezTo>
                    <a:pt x="685" y="4360"/>
                    <a:pt x="685" y="4357"/>
                    <a:pt x="685" y="4353"/>
                  </a:cubicBezTo>
                  <a:cubicBezTo>
                    <a:pt x="715" y="4350"/>
                    <a:pt x="745" y="4353"/>
                    <a:pt x="776" y="4343"/>
                  </a:cubicBezTo>
                  <a:lnTo>
                    <a:pt x="776" y="4343"/>
                  </a:lnTo>
                  <a:cubicBezTo>
                    <a:pt x="782" y="4343"/>
                    <a:pt x="792" y="4343"/>
                    <a:pt x="799" y="4343"/>
                  </a:cubicBezTo>
                  <a:cubicBezTo>
                    <a:pt x="843" y="4340"/>
                    <a:pt x="883" y="4340"/>
                    <a:pt x="927" y="4340"/>
                  </a:cubicBezTo>
                  <a:cubicBezTo>
                    <a:pt x="954" y="4333"/>
                    <a:pt x="984" y="4333"/>
                    <a:pt x="1014" y="4333"/>
                  </a:cubicBezTo>
                  <a:cubicBezTo>
                    <a:pt x="1034" y="4333"/>
                    <a:pt x="1054" y="4333"/>
                    <a:pt x="1074" y="4327"/>
                  </a:cubicBezTo>
                  <a:cubicBezTo>
                    <a:pt x="1081" y="4323"/>
                    <a:pt x="1088" y="4323"/>
                    <a:pt x="1098" y="4323"/>
                  </a:cubicBezTo>
                  <a:cubicBezTo>
                    <a:pt x="1121" y="4327"/>
                    <a:pt x="1148" y="4327"/>
                    <a:pt x="1172" y="4327"/>
                  </a:cubicBezTo>
                  <a:cubicBezTo>
                    <a:pt x="1175" y="4327"/>
                    <a:pt x="1175" y="4330"/>
                    <a:pt x="1178" y="4333"/>
                  </a:cubicBezTo>
                  <a:cubicBezTo>
                    <a:pt x="1225" y="4333"/>
                    <a:pt x="1269" y="4333"/>
                    <a:pt x="1316" y="4333"/>
                  </a:cubicBezTo>
                  <a:lnTo>
                    <a:pt x="1316" y="4333"/>
                  </a:lnTo>
                  <a:lnTo>
                    <a:pt x="1316" y="4333"/>
                  </a:lnTo>
                  <a:cubicBezTo>
                    <a:pt x="1329" y="4333"/>
                    <a:pt x="1343" y="4333"/>
                    <a:pt x="1353" y="4333"/>
                  </a:cubicBezTo>
                  <a:cubicBezTo>
                    <a:pt x="1383" y="4337"/>
                    <a:pt x="1413" y="4333"/>
                    <a:pt x="1444" y="4333"/>
                  </a:cubicBezTo>
                  <a:cubicBezTo>
                    <a:pt x="1601" y="4333"/>
                    <a:pt x="1756" y="4333"/>
                    <a:pt x="1910" y="4330"/>
                  </a:cubicBezTo>
                  <a:cubicBezTo>
                    <a:pt x="1927" y="4330"/>
                    <a:pt x="1944" y="4330"/>
                    <a:pt x="1960" y="4323"/>
                  </a:cubicBezTo>
                  <a:lnTo>
                    <a:pt x="1960" y="4323"/>
                  </a:lnTo>
                  <a:cubicBezTo>
                    <a:pt x="1964" y="4327"/>
                    <a:pt x="1967" y="4327"/>
                    <a:pt x="1970" y="4327"/>
                  </a:cubicBezTo>
                  <a:lnTo>
                    <a:pt x="1970" y="4327"/>
                  </a:lnTo>
                  <a:cubicBezTo>
                    <a:pt x="1990" y="4333"/>
                    <a:pt x="2010" y="4330"/>
                    <a:pt x="2030" y="4327"/>
                  </a:cubicBezTo>
                  <a:cubicBezTo>
                    <a:pt x="2033" y="4327"/>
                    <a:pt x="2033" y="4327"/>
                    <a:pt x="2033" y="4327"/>
                  </a:cubicBezTo>
                  <a:lnTo>
                    <a:pt x="2033" y="4327"/>
                  </a:lnTo>
                  <a:cubicBezTo>
                    <a:pt x="2057" y="4333"/>
                    <a:pt x="2080" y="4333"/>
                    <a:pt x="2104" y="4327"/>
                  </a:cubicBezTo>
                  <a:cubicBezTo>
                    <a:pt x="2107" y="4327"/>
                    <a:pt x="2111" y="4327"/>
                    <a:pt x="2114" y="4323"/>
                  </a:cubicBezTo>
                  <a:cubicBezTo>
                    <a:pt x="2124" y="4323"/>
                    <a:pt x="2131" y="4323"/>
                    <a:pt x="2141" y="4327"/>
                  </a:cubicBezTo>
                  <a:cubicBezTo>
                    <a:pt x="2194" y="4333"/>
                    <a:pt x="2248" y="4333"/>
                    <a:pt x="2305" y="4333"/>
                  </a:cubicBezTo>
                  <a:cubicBezTo>
                    <a:pt x="2369" y="4333"/>
                    <a:pt x="2436" y="4333"/>
                    <a:pt x="2503" y="4333"/>
                  </a:cubicBezTo>
                  <a:lnTo>
                    <a:pt x="2503" y="4333"/>
                  </a:lnTo>
                  <a:lnTo>
                    <a:pt x="2503" y="4333"/>
                  </a:lnTo>
                  <a:cubicBezTo>
                    <a:pt x="2537" y="4337"/>
                    <a:pt x="2570" y="4343"/>
                    <a:pt x="2607" y="4333"/>
                  </a:cubicBezTo>
                  <a:cubicBezTo>
                    <a:pt x="2611" y="4337"/>
                    <a:pt x="2614" y="4337"/>
                    <a:pt x="2617" y="4337"/>
                  </a:cubicBezTo>
                  <a:lnTo>
                    <a:pt x="2617" y="4337"/>
                  </a:lnTo>
                  <a:cubicBezTo>
                    <a:pt x="2658" y="4343"/>
                    <a:pt x="2704" y="4340"/>
                    <a:pt x="2748" y="4343"/>
                  </a:cubicBezTo>
                  <a:cubicBezTo>
                    <a:pt x="2761" y="4347"/>
                    <a:pt x="2779" y="4343"/>
                    <a:pt x="2795" y="4343"/>
                  </a:cubicBezTo>
                  <a:lnTo>
                    <a:pt x="2795" y="4343"/>
                  </a:lnTo>
                  <a:cubicBezTo>
                    <a:pt x="2836" y="4347"/>
                    <a:pt x="2876" y="4357"/>
                    <a:pt x="2916" y="4343"/>
                  </a:cubicBezTo>
                  <a:lnTo>
                    <a:pt x="2916" y="4343"/>
                  </a:lnTo>
                  <a:cubicBezTo>
                    <a:pt x="2936" y="4340"/>
                    <a:pt x="2960" y="4337"/>
                    <a:pt x="2980" y="4350"/>
                  </a:cubicBezTo>
                  <a:lnTo>
                    <a:pt x="2980" y="4350"/>
                  </a:lnTo>
                  <a:cubicBezTo>
                    <a:pt x="2980" y="4357"/>
                    <a:pt x="2983" y="4360"/>
                    <a:pt x="2990" y="4363"/>
                  </a:cubicBezTo>
                  <a:cubicBezTo>
                    <a:pt x="2997" y="4367"/>
                    <a:pt x="3000" y="4374"/>
                    <a:pt x="3003" y="4380"/>
                  </a:cubicBezTo>
                  <a:lnTo>
                    <a:pt x="3003" y="4380"/>
                  </a:lnTo>
                  <a:cubicBezTo>
                    <a:pt x="3007" y="4394"/>
                    <a:pt x="3003" y="4407"/>
                    <a:pt x="2976" y="4407"/>
                  </a:cubicBezTo>
                  <a:cubicBezTo>
                    <a:pt x="2946" y="4407"/>
                    <a:pt x="2916" y="4407"/>
                    <a:pt x="2889" y="4407"/>
                  </a:cubicBezTo>
                  <a:cubicBezTo>
                    <a:pt x="2886" y="4407"/>
                    <a:pt x="2882" y="4407"/>
                    <a:pt x="2876" y="4404"/>
                  </a:cubicBezTo>
                  <a:cubicBezTo>
                    <a:pt x="2859" y="4407"/>
                    <a:pt x="2842" y="4407"/>
                    <a:pt x="2825" y="4407"/>
                  </a:cubicBezTo>
                  <a:lnTo>
                    <a:pt x="2825" y="4407"/>
                  </a:lnTo>
                  <a:lnTo>
                    <a:pt x="2825" y="4407"/>
                  </a:lnTo>
                  <a:cubicBezTo>
                    <a:pt x="2802" y="4410"/>
                    <a:pt x="2779" y="4400"/>
                    <a:pt x="2761" y="4414"/>
                  </a:cubicBezTo>
                  <a:cubicBezTo>
                    <a:pt x="2782" y="4414"/>
                    <a:pt x="2802" y="4414"/>
                    <a:pt x="2825" y="4417"/>
                  </a:cubicBezTo>
                  <a:cubicBezTo>
                    <a:pt x="2846" y="4417"/>
                    <a:pt x="2866" y="4424"/>
                    <a:pt x="2889" y="4417"/>
                  </a:cubicBezTo>
                  <a:cubicBezTo>
                    <a:pt x="2929" y="4427"/>
                    <a:pt x="2976" y="4427"/>
                    <a:pt x="3020" y="4424"/>
                  </a:cubicBezTo>
                  <a:cubicBezTo>
                    <a:pt x="3027" y="4427"/>
                    <a:pt x="3033" y="4431"/>
                    <a:pt x="3043" y="4434"/>
                  </a:cubicBezTo>
                  <a:lnTo>
                    <a:pt x="3043" y="4434"/>
                  </a:lnTo>
                  <a:cubicBezTo>
                    <a:pt x="3047" y="4454"/>
                    <a:pt x="3040" y="4461"/>
                    <a:pt x="3010" y="4461"/>
                  </a:cubicBezTo>
                  <a:cubicBezTo>
                    <a:pt x="2943" y="4461"/>
                    <a:pt x="2876" y="4461"/>
                    <a:pt x="2812" y="4461"/>
                  </a:cubicBezTo>
                  <a:cubicBezTo>
                    <a:pt x="2732" y="4457"/>
                    <a:pt x="2651" y="4457"/>
                    <a:pt x="2570" y="4461"/>
                  </a:cubicBezTo>
                  <a:lnTo>
                    <a:pt x="2570" y="4461"/>
                  </a:lnTo>
                  <a:cubicBezTo>
                    <a:pt x="2540" y="4448"/>
                    <a:pt x="2503" y="4451"/>
                    <a:pt x="2470" y="4454"/>
                  </a:cubicBezTo>
                  <a:cubicBezTo>
                    <a:pt x="2416" y="4461"/>
                    <a:pt x="2362" y="4457"/>
                    <a:pt x="2312" y="4464"/>
                  </a:cubicBezTo>
                  <a:cubicBezTo>
                    <a:pt x="2322" y="4484"/>
                    <a:pt x="2342" y="4474"/>
                    <a:pt x="2359" y="4471"/>
                  </a:cubicBezTo>
                  <a:cubicBezTo>
                    <a:pt x="2413" y="4471"/>
                    <a:pt x="2463" y="4474"/>
                    <a:pt x="2513" y="4471"/>
                  </a:cubicBezTo>
                  <a:cubicBezTo>
                    <a:pt x="2607" y="4488"/>
                    <a:pt x="2704" y="4478"/>
                    <a:pt x="2799" y="4478"/>
                  </a:cubicBezTo>
                  <a:cubicBezTo>
                    <a:pt x="2886" y="4481"/>
                    <a:pt x="2970" y="4488"/>
                    <a:pt x="3054" y="4471"/>
                  </a:cubicBezTo>
                  <a:lnTo>
                    <a:pt x="3054" y="4471"/>
                  </a:lnTo>
                  <a:lnTo>
                    <a:pt x="3054" y="4471"/>
                  </a:lnTo>
                  <a:cubicBezTo>
                    <a:pt x="3060" y="4474"/>
                    <a:pt x="3064" y="4474"/>
                    <a:pt x="3067" y="4474"/>
                  </a:cubicBezTo>
                  <a:cubicBezTo>
                    <a:pt x="3067" y="4471"/>
                    <a:pt x="3064" y="4471"/>
                    <a:pt x="3060" y="4467"/>
                  </a:cubicBezTo>
                  <a:lnTo>
                    <a:pt x="3060" y="4467"/>
                  </a:lnTo>
                  <a:cubicBezTo>
                    <a:pt x="3064" y="4467"/>
                    <a:pt x="3067" y="4471"/>
                    <a:pt x="3067" y="4474"/>
                  </a:cubicBezTo>
                  <a:cubicBezTo>
                    <a:pt x="3067" y="4478"/>
                    <a:pt x="3067" y="4478"/>
                    <a:pt x="3067" y="4478"/>
                  </a:cubicBezTo>
                  <a:cubicBezTo>
                    <a:pt x="3071" y="4481"/>
                    <a:pt x="3071" y="4481"/>
                    <a:pt x="3071" y="4481"/>
                  </a:cubicBezTo>
                  <a:cubicBezTo>
                    <a:pt x="3067" y="4491"/>
                    <a:pt x="3077" y="4505"/>
                    <a:pt x="3067" y="4515"/>
                  </a:cubicBezTo>
                  <a:lnTo>
                    <a:pt x="3067" y="4515"/>
                  </a:lnTo>
                  <a:lnTo>
                    <a:pt x="3067" y="4515"/>
                  </a:lnTo>
                  <a:cubicBezTo>
                    <a:pt x="3000" y="4528"/>
                    <a:pt x="2933" y="4518"/>
                    <a:pt x="2862" y="4518"/>
                  </a:cubicBezTo>
                  <a:cubicBezTo>
                    <a:pt x="2856" y="4525"/>
                    <a:pt x="2856" y="4528"/>
                    <a:pt x="2862" y="4535"/>
                  </a:cubicBezTo>
                  <a:cubicBezTo>
                    <a:pt x="2923" y="4538"/>
                    <a:pt x="2983" y="4538"/>
                    <a:pt x="3043" y="4535"/>
                  </a:cubicBezTo>
                  <a:cubicBezTo>
                    <a:pt x="3057" y="4538"/>
                    <a:pt x="3071" y="4538"/>
                    <a:pt x="3081" y="4545"/>
                  </a:cubicBezTo>
                  <a:cubicBezTo>
                    <a:pt x="3081" y="4552"/>
                    <a:pt x="3081" y="4558"/>
                    <a:pt x="3081" y="4562"/>
                  </a:cubicBezTo>
                  <a:cubicBezTo>
                    <a:pt x="3081" y="4562"/>
                    <a:pt x="3084" y="4562"/>
                    <a:pt x="3087" y="4562"/>
                  </a:cubicBezTo>
                  <a:lnTo>
                    <a:pt x="3087" y="4562"/>
                  </a:lnTo>
                  <a:lnTo>
                    <a:pt x="3084" y="4565"/>
                  </a:lnTo>
                  <a:cubicBezTo>
                    <a:pt x="3084" y="4565"/>
                    <a:pt x="3081" y="4565"/>
                    <a:pt x="3081" y="4562"/>
                  </a:cubicBezTo>
                  <a:cubicBezTo>
                    <a:pt x="3050" y="4568"/>
                    <a:pt x="3020" y="4555"/>
                    <a:pt x="2990" y="4562"/>
                  </a:cubicBezTo>
                  <a:cubicBezTo>
                    <a:pt x="2956" y="4558"/>
                    <a:pt x="2923" y="4558"/>
                    <a:pt x="2889" y="4565"/>
                  </a:cubicBezTo>
                  <a:cubicBezTo>
                    <a:pt x="2882" y="4568"/>
                    <a:pt x="2872" y="4572"/>
                    <a:pt x="2859" y="4578"/>
                  </a:cubicBezTo>
                  <a:cubicBezTo>
                    <a:pt x="2909" y="4578"/>
                    <a:pt x="2956" y="4578"/>
                    <a:pt x="3003" y="4578"/>
                  </a:cubicBezTo>
                  <a:lnTo>
                    <a:pt x="3003" y="4578"/>
                  </a:lnTo>
                  <a:cubicBezTo>
                    <a:pt x="3017" y="4582"/>
                    <a:pt x="3030" y="4582"/>
                    <a:pt x="3043" y="4582"/>
                  </a:cubicBezTo>
                  <a:lnTo>
                    <a:pt x="3043" y="4582"/>
                  </a:lnTo>
                  <a:cubicBezTo>
                    <a:pt x="3054" y="4588"/>
                    <a:pt x="3064" y="4592"/>
                    <a:pt x="3074" y="4599"/>
                  </a:cubicBezTo>
                  <a:cubicBezTo>
                    <a:pt x="3071" y="4602"/>
                    <a:pt x="3071" y="4602"/>
                    <a:pt x="3071" y="4605"/>
                  </a:cubicBezTo>
                  <a:cubicBezTo>
                    <a:pt x="3071" y="4609"/>
                    <a:pt x="3067" y="4612"/>
                    <a:pt x="3067" y="4612"/>
                  </a:cubicBezTo>
                  <a:cubicBezTo>
                    <a:pt x="3060" y="4615"/>
                    <a:pt x="3050" y="4619"/>
                    <a:pt x="3043" y="4619"/>
                  </a:cubicBezTo>
                  <a:cubicBezTo>
                    <a:pt x="3017" y="4619"/>
                    <a:pt x="2993" y="4619"/>
                    <a:pt x="2966" y="4612"/>
                  </a:cubicBezTo>
                  <a:cubicBezTo>
                    <a:pt x="2950" y="4609"/>
                    <a:pt x="2929" y="4609"/>
                    <a:pt x="2913" y="4619"/>
                  </a:cubicBezTo>
                  <a:lnTo>
                    <a:pt x="2913" y="4619"/>
                  </a:lnTo>
                  <a:cubicBezTo>
                    <a:pt x="2896" y="4612"/>
                    <a:pt x="2882" y="4605"/>
                    <a:pt x="2862" y="4609"/>
                  </a:cubicBezTo>
                  <a:lnTo>
                    <a:pt x="2862" y="4609"/>
                  </a:lnTo>
                  <a:lnTo>
                    <a:pt x="2862" y="4609"/>
                  </a:lnTo>
                  <a:cubicBezTo>
                    <a:pt x="2842" y="4605"/>
                    <a:pt x="2819" y="4609"/>
                    <a:pt x="2799" y="4599"/>
                  </a:cubicBezTo>
                  <a:cubicBezTo>
                    <a:pt x="2795" y="4602"/>
                    <a:pt x="2789" y="4602"/>
                    <a:pt x="2785" y="4599"/>
                  </a:cubicBezTo>
                  <a:cubicBezTo>
                    <a:pt x="2782" y="4599"/>
                    <a:pt x="2779" y="4599"/>
                    <a:pt x="2779" y="4599"/>
                  </a:cubicBezTo>
                  <a:cubicBezTo>
                    <a:pt x="2775" y="4599"/>
                    <a:pt x="2772" y="4599"/>
                    <a:pt x="2772" y="4599"/>
                  </a:cubicBezTo>
                  <a:cubicBezTo>
                    <a:pt x="2768" y="4599"/>
                    <a:pt x="2765" y="4599"/>
                    <a:pt x="2758" y="4599"/>
                  </a:cubicBezTo>
                  <a:cubicBezTo>
                    <a:pt x="2748" y="4595"/>
                    <a:pt x="2735" y="4595"/>
                    <a:pt x="2721" y="4595"/>
                  </a:cubicBezTo>
                  <a:cubicBezTo>
                    <a:pt x="2711" y="4602"/>
                    <a:pt x="2701" y="4609"/>
                    <a:pt x="2708" y="4619"/>
                  </a:cubicBezTo>
                  <a:cubicBezTo>
                    <a:pt x="2755" y="4622"/>
                    <a:pt x="2802" y="4625"/>
                    <a:pt x="2849" y="4629"/>
                  </a:cubicBezTo>
                  <a:cubicBezTo>
                    <a:pt x="2856" y="4632"/>
                    <a:pt x="2862" y="4632"/>
                    <a:pt x="2866" y="4629"/>
                  </a:cubicBezTo>
                  <a:cubicBezTo>
                    <a:pt x="2866" y="4629"/>
                    <a:pt x="2866" y="4625"/>
                    <a:pt x="2869" y="4625"/>
                  </a:cubicBezTo>
                  <a:cubicBezTo>
                    <a:pt x="2886" y="4625"/>
                    <a:pt x="2906" y="4625"/>
                    <a:pt x="2926" y="4625"/>
                  </a:cubicBezTo>
                  <a:cubicBezTo>
                    <a:pt x="2929" y="4629"/>
                    <a:pt x="2933" y="4629"/>
                    <a:pt x="2936" y="4629"/>
                  </a:cubicBezTo>
                  <a:cubicBezTo>
                    <a:pt x="2946" y="4632"/>
                    <a:pt x="2960" y="4632"/>
                    <a:pt x="2966" y="4635"/>
                  </a:cubicBezTo>
                  <a:cubicBezTo>
                    <a:pt x="3000" y="4635"/>
                    <a:pt x="3033" y="4635"/>
                    <a:pt x="3071" y="4635"/>
                  </a:cubicBezTo>
                  <a:cubicBezTo>
                    <a:pt x="3087" y="4662"/>
                    <a:pt x="3064" y="4686"/>
                    <a:pt x="3067" y="4709"/>
                  </a:cubicBezTo>
                  <a:cubicBezTo>
                    <a:pt x="3057" y="4716"/>
                    <a:pt x="3050" y="4723"/>
                    <a:pt x="3040" y="4726"/>
                  </a:cubicBezTo>
                  <a:cubicBezTo>
                    <a:pt x="3033" y="4726"/>
                    <a:pt x="3027" y="4726"/>
                    <a:pt x="3020" y="4726"/>
                  </a:cubicBezTo>
                  <a:lnTo>
                    <a:pt x="3020" y="4726"/>
                  </a:lnTo>
                  <a:lnTo>
                    <a:pt x="3020" y="4726"/>
                  </a:lnTo>
                  <a:cubicBezTo>
                    <a:pt x="3010" y="4719"/>
                    <a:pt x="2997" y="4719"/>
                    <a:pt x="2980" y="4719"/>
                  </a:cubicBezTo>
                  <a:cubicBezTo>
                    <a:pt x="2966" y="4706"/>
                    <a:pt x="2943" y="4706"/>
                    <a:pt x="2926" y="4699"/>
                  </a:cubicBezTo>
                  <a:cubicBezTo>
                    <a:pt x="2923" y="4696"/>
                    <a:pt x="2916" y="4696"/>
                    <a:pt x="2913" y="4692"/>
                  </a:cubicBezTo>
                  <a:cubicBezTo>
                    <a:pt x="2903" y="4692"/>
                    <a:pt x="2893" y="4692"/>
                    <a:pt x="2889" y="4686"/>
                  </a:cubicBezTo>
                  <a:cubicBezTo>
                    <a:pt x="2842" y="4679"/>
                    <a:pt x="2799" y="4689"/>
                    <a:pt x="2752" y="4679"/>
                  </a:cubicBezTo>
                  <a:cubicBezTo>
                    <a:pt x="2752" y="4679"/>
                    <a:pt x="2748" y="4689"/>
                    <a:pt x="2748" y="4692"/>
                  </a:cubicBezTo>
                  <a:lnTo>
                    <a:pt x="2748" y="4692"/>
                  </a:lnTo>
                  <a:lnTo>
                    <a:pt x="2748" y="4692"/>
                  </a:lnTo>
                  <a:cubicBezTo>
                    <a:pt x="2634" y="4699"/>
                    <a:pt x="2523" y="4709"/>
                    <a:pt x="2413" y="4709"/>
                  </a:cubicBezTo>
                  <a:cubicBezTo>
                    <a:pt x="2372" y="4719"/>
                    <a:pt x="2332" y="4723"/>
                    <a:pt x="2292" y="4726"/>
                  </a:cubicBezTo>
                  <a:cubicBezTo>
                    <a:pt x="2114" y="4736"/>
                    <a:pt x="1934" y="4746"/>
                    <a:pt x="1756" y="4756"/>
                  </a:cubicBezTo>
                  <a:cubicBezTo>
                    <a:pt x="1689" y="4760"/>
                    <a:pt x="1625" y="4763"/>
                    <a:pt x="1561" y="4766"/>
                  </a:cubicBezTo>
                  <a:cubicBezTo>
                    <a:pt x="1517" y="4766"/>
                    <a:pt x="1474" y="4763"/>
                    <a:pt x="1430" y="4773"/>
                  </a:cubicBezTo>
                  <a:lnTo>
                    <a:pt x="1430" y="4773"/>
                  </a:lnTo>
                  <a:cubicBezTo>
                    <a:pt x="1407" y="4770"/>
                    <a:pt x="1380" y="4773"/>
                    <a:pt x="1353" y="4777"/>
                  </a:cubicBezTo>
                  <a:cubicBezTo>
                    <a:pt x="1336" y="4773"/>
                    <a:pt x="1319" y="4773"/>
                    <a:pt x="1302" y="4777"/>
                  </a:cubicBezTo>
                  <a:lnTo>
                    <a:pt x="1302" y="4777"/>
                  </a:lnTo>
                  <a:lnTo>
                    <a:pt x="1302" y="4777"/>
                  </a:lnTo>
                  <a:cubicBezTo>
                    <a:pt x="1266" y="4777"/>
                    <a:pt x="1225" y="4777"/>
                    <a:pt x="1185" y="4777"/>
                  </a:cubicBezTo>
                  <a:cubicBezTo>
                    <a:pt x="1125" y="4773"/>
                    <a:pt x="1068" y="4780"/>
                    <a:pt x="1007" y="4783"/>
                  </a:cubicBezTo>
                  <a:cubicBezTo>
                    <a:pt x="893" y="4783"/>
                    <a:pt x="782" y="4770"/>
                    <a:pt x="672" y="4773"/>
                  </a:cubicBezTo>
                  <a:lnTo>
                    <a:pt x="672" y="4773"/>
                  </a:lnTo>
                  <a:cubicBezTo>
                    <a:pt x="668" y="4773"/>
                    <a:pt x="665" y="4773"/>
                    <a:pt x="662" y="4773"/>
                  </a:cubicBezTo>
                  <a:lnTo>
                    <a:pt x="662" y="4773"/>
                  </a:lnTo>
                  <a:cubicBezTo>
                    <a:pt x="641" y="4763"/>
                    <a:pt x="615" y="4770"/>
                    <a:pt x="594" y="4766"/>
                  </a:cubicBezTo>
                  <a:cubicBezTo>
                    <a:pt x="577" y="4770"/>
                    <a:pt x="561" y="4770"/>
                    <a:pt x="541" y="4773"/>
                  </a:cubicBezTo>
                  <a:cubicBezTo>
                    <a:pt x="537" y="4770"/>
                    <a:pt x="534" y="4770"/>
                    <a:pt x="530" y="4766"/>
                  </a:cubicBezTo>
                  <a:cubicBezTo>
                    <a:pt x="524" y="4770"/>
                    <a:pt x="520" y="4773"/>
                    <a:pt x="517" y="4777"/>
                  </a:cubicBezTo>
                  <a:cubicBezTo>
                    <a:pt x="500" y="4777"/>
                    <a:pt x="477" y="4773"/>
                    <a:pt x="480" y="4790"/>
                  </a:cubicBezTo>
                  <a:cubicBezTo>
                    <a:pt x="483" y="4813"/>
                    <a:pt x="510" y="4800"/>
                    <a:pt x="527" y="4800"/>
                  </a:cubicBezTo>
                  <a:cubicBezTo>
                    <a:pt x="537" y="4800"/>
                    <a:pt x="547" y="4800"/>
                    <a:pt x="554" y="4800"/>
                  </a:cubicBezTo>
                  <a:cubicBezTo>
                    <a:pt x="608" y="4803"/>
                    <a:pt x="662" y="4806"/>
                    <a:pt x="712" y="4796"/>
                  </a:cubicBezTo>
                  <a:lnTo>
                    <a:pt x="712" y="4796"/>
                  </a:lnTo>
                  <a:cubicBezTo>
                    <a:pt x="739" y="4796"/>
                    <a:pt x="762" y="4800"/>
                    <a:pt x="786" y="4803"/>
                  </a:cubicBezTo>
                  <a:cubicBezTo>
                    <a:pt x="789" y="4803"/>
                    <a:pt x="792" y="4806"/>
                    <a:pt x="799" y="4806"/>
                  </a:cubicBezTo>
                  <a:cubicBezTo>
                    <a:pt x="792" y="4810"/>
                    <a:pt x="789" y="4810"/>
                    <a:pt x="786" y="4813"/>
                  </a:cubicBezTo>
                  <a:cubicBezTo>
                    <a:pt x="772" y="4813"/>
                    <a:pt x="759" y="4817"/>
                    <a:pt x="745" y="4820"/>
                  </a:cubicBezTo>
                  <a:cubicBezTo>
                    <a:pt x="705" y="4834"/>
                    <a:pt x="658" y="4823"/>
                    <a:pt x="618" y="4837"/>
                  </a:cubicBezTo>
                  <a:cubicBezTo>
                    <a:pt x="544" y="4834"/>
                    <a:pt x="473" y="4844"/>
                    <a:pt x="403" y="4850"/>
                  </a:cubicBezTo>
                  <a:cubicBezTo>
                    <a:pt x="403" y="4860"/>
                    <a:pt x="393" y="4867"/>
                    <a:pt x="400" y="4877"/>
                  </a:cubicBezTo>
                  <a:cubicBezTo>
                    <a:pt x="403" y="4884"/>
                    <a:pt x="413" y="4887"/>
                    <a:pt x="423" y="4887"/>
                  </a:cubicBezTo>
                  <a:cubicBezTo>
                    <a:pt x="463" y="4884"/>
                    <a:pt x="504" y="4884"/>
                    <a:pt x="544" y="4881"/>
                  </a:cubicBezTo>
                  <a:cubicBezTo>
                    <a:pt x="554" y="4881"/>
                    <a:pt x="561" y="4881"/>
                    <a:pt x="571" y="4877"/>
                  </a:cubicBezTo>
                  <a:cubicBezTo>
                    <a:pt x="591" y="4881"/>
                    <a:pt x="608" y="4881"/>
                    <a:pt x="628" y="4877"/>
                  </a:cubicBezTo>
                  <a:lnTo>
                    <a:pt x="628" y="4877"/>
                  </a:lnTo>
                  <a:cubicBezTo>
                    <a:pt x="638" y="4884"/>
                    <a:pt x="651" y="4887"/>
                    <a:pt x="662" y="4877"/>
                  </a:cubicBezTo>
                  <a:cubicBezTo>
                    <a:pt x="665" y="4881"/>
                    <a:pt x="668" y="4877"/>
                    <a:pt x="672" y="4877"/>
                  </a:cubicBezTo>
                  <a:cubicBezTo>
                    <a:pt x="729" y="4874"/>
                    <a:pt x="786" y="4877"/>
                    <a:pt x="843" y="4867"/>
                  </a:cubicBezTo>
                  <a:cubicBezTo>
                    <a:pt x="846" y="4870"/>
                    <a:pt x="849" y="4870"/>
                    <a:pt x="853" y="4867"/>
                  </a:cubicBezTo>
                  <a:cubicBezTo>
                    <a:pt x="990" y="4867"/>
                    <a:pt x="1131" y="4864"/>
                    <a:pt x="1272" y="4864"/>
                  </a:cubicBezTo>
                  <a:cubicBezTo>
                    <a:pt x="1283" y="4864"/>
                    <a:pt x="1293" y="4864"/>
                    <a:pt x="1302" y="4867"/>
                  </a:cubicBezTo>
                  <a:cubicBezTo>
                    <a:pt x="1390" y="4857"/>
                    <a:pt x="1474" y="4860"/>
                    <a:pt x="1561" y="4857"/>
                  </a:cubicBezTo>
                  <a:cubicBezTo>
                    <a:pt x="1588" y="4857"/>
                    <a:pt x="1615" y="4860"/>
                    <a:pt x="1641" y="4850"/>
                  </a:cubicBezTo>
                  <a:cubicBezTo>
                    <a:pt x="1648" y="4854"/>
                    <a:pt x="1655" y="4854"/>
                    <a:pt x="1665" y="4850"/>
                  </a:cubicBezTo>
                  <a:cubicBezTo>
                    <a:pt x="1712" y="4847"/>
                    <a:pt x="1762" y="4854"/>
                    <a:pt x="1813" y="4844"/>
                  </a:cubicBezTo>
                  <a:cubicBezTo>
                    <a:pt x="1816" y="4840"/>
                    <a:pt x="1816" y="4840"/>
                    <a:pt x="1819" y="4840"/>
                  </a:cubicBezTo>
                  <a:lnTo>
                    <a:pt x="1819" y="4840"/>
                  </a:lnTo>
                  <a:lnTo>
                    <a:pt x="1819" y="4840"/>
                  </a:lnTo>
                  <a:lnTo>
                    <a:pt x="1819" y="4840"/>
                  </a:lnTo>
                  <a:cubicBezTo>
                    <a:pt x="1890" y="4837"/>
                    <a:pt x="1957" y="4834"/>
                    <a:pt x="2023" y="4827"/>
                  </a:cubicBezTo>
                  <a:cubicBezTo>
                    <a:pt x="2033" y="4830"/>
                    <a:pt x="2040" y="4830"/>
                    <a:pt x="2047" y="4827"/>
                  </a:cubicBezTo>
                  <a:cubicBezTo>
                    <a:pt x="2064" y="4827"/>
                    <a:pt x="2077" y="4827"/>
                    <a:pt x="2090" y="4830"/>
                  </a:cubicBezTo>
                  <a:cubicBezTo>
                    <a:pt x="2097" y="4830"/>
                    <a:pt x="2104" y="4834"/>
                    <a:pt x="2111" y="4834"/>
                  </a:cubicBezTo>
                  <a:cubicBezTo>
                    <a:pt x="2302" y="4840"/>
                    <a:pt x="2486" y="4817"/>
                    <a:pt x="2674" y="4800"/>
                  </a:cubicBezTo>
                  <a:cubicBezTo>
                    <a:pt x="2721" y="4796"/>
                    <a:pt x="2765" y="4796"/>
                    <a:pt x="2812" y="4803"/>
                  </a:cubicBezTo>
                  <a:cubicBezTo>
                    <a:pt x="2859" y="4806"/>
                    <a:pt x="2906" y="4806"/>
                    <a:pt x="2950" y="4803"/>
                  </a:cubicBezTo>
                  <a:cubicBezTo>
                    <a:pt x="2980" y="4793"/>
                    <a:pt x="3013" y="4796"/>
                    <a:pt x="3043" y="4796"/>
                  </a:cubicBezTo>
                  <a:cubicBezTo>
                    <a:pt x="3090" y="4796"/>
                    <a:pt x="3128" y="4783"/>
                    <a:pt x="3148" y="4746"/>
                  </a:cubicBezTo>
                  <a:lnTo>
                    <a:pt x="3148" y="4746"/>
                  </a:lnTo>
                  <a:cubicBezTo>
                    <a:pt x="3151" y="4746"/>
                    <a:pt x="3154" y="4746"/>
                    <a:pt x="3158" y="4746"/>
                  </a:cubicBezTo>
                  <a:lnTo>
                    <a:pt x="3161" y="4746"/>
                  </a:lnTo>
                  <a:cubicBezTo>
                    <a:pt x="3168" y="4746"/>
                    <a:pt x="3178" y="4746"/>
                    <a:pt x="3188" y="4746"/>
                  </a:cubicBezTo>
                  <a:cubicBezTo>
                    <a:pt x="3191" y="4746"/>
                    <a:pt x="3198" y="4746"/>
                    <a:pt x="3201" y="4743"/>
                  </a:cubicBezTo>
                  <a:cubicBezTo>
                    <a:pt x="3242" y="4753"/>
                    <a:pt x="3285" y="4743"/>
                    <a:pt x="3325" y="4746"/>
                  </a:cubicBezTo>
                  <a:lnTo>
                    <a:pt x="3325" y="4746"/>
                  </a:lnTo>
                  <a:lnTo>
                    <a:pt x="3325" y="4746"/>
                  </a:lnTo>
                  <a:cubicBezTo>
                    <a:pt x="3339" y="4736"/>
                    <a:pt x="3349" y="4726"/>
                    <a:pt x="3369" y="4743"/>
                  </a:cubicBezTo>
                  <a:cubicBezTo>
                    <a:pt x="3386" y="4756"/>
                    <a:pt x="3389" y="4766"/>
                    <a:pt x="3362" y="4773"/>
                  </a:cubicBezTo>
                  <a:lnTo>
                    <a:pt x="3362" y="4773"/>
                  </a:lnTo>
                  <a:lnTo>
                    <a:pt x="3362" y="4773"/>
                  </a:lnTo>
                  <a:cubicBezTo>
                    <a:pt x="3342" y="4773"/>
                    <a:pt x="3322" y="4777"/>
                    <a:pt x="3302" y="4777"/>
                  </a:cubicBezTo>
                  <a:cubicBezTo>
                    <a:pt x="3292" y="4777"/>
                    <a:pt x="3285" y="4777"/>
                    <a:pt x="3275" y="4777"/>
                  </a:cubicBezTo>
                  <a:cubicBezTo>
                    <a:pt x="3268" y="4777"/>
                    <a:pt x="3258" y="4777"/>
                    <a:pt x="3252" y="4777"/>
                  </a:cubicBezTo>
                  <a:cubicBezTo>
                    <a:pt x="3218" y="4780"/>
                    <a:pt x="3181" y="4783"/>
                    <a:pt x="3148" y="4787"/>
                  </a:cubicBezTo>
                  <a:cubicBezTo>
                    <a:pt x="3148" y="4790"/>
                    <a:pt x="3148" y="4793"/>
                    <a:pt x="3148" y="4793"/>
                  </a:cubicBezTo>
                  <a:cubicBezTo>
                    <a:pt x="3211" y="4793"/>
                    <a:pt x="3275" y="4793"/>
                    <a:pt x="3339" y="4793"/>
                  </a:cubicBezTo>
                  <a:cubicBezTo>
                    <a:pt x="3352" y="4800"/>
                    <a:pt x="3366" y="4800"/>
                    <a:pt x="3369" y="4787"/>
                  </a:cubicBezTo>
                  <a:lnTo>
                    <a:pt x="3369" y="4787"/>
                  </a:lnTo>
                  <a:cubicBezTo>
                    <a:pt x="3372" y="4787"/>
                    <a:pt x="3376" y="4787"/>
                    <a:pt x="3379" y="4783"/>
                  </a:cubicBezTo>
                  <a:cubicBezTo>
                    <a:pt x="3379" y="4787"/>
                    <a:pt x="3383" y="4787"/>
                    <a:pt x="3386" y="4790"/>
                  </a:cubicBezTo>
                  <a:cubicBezTo>
                    <a:pt x="3389" y="4790"/>
                    <a:pt x="3393" y="4793"/>
                    <a:pt x="3396" y="4793"/>
                  </a:cubicBezTo>
                  <a:cubicBezTo>
                    <a:pt x="3362" y="4787"/>
                    <a:pt x="3336" y="4810"/>
                    <a:pt x="3302" y="4810"/>
                  </a:cubicBezTo>
                  <a:cubicBezTo>
                    <a:pt x="3292" y="4810"/>
                    <a:pt x="3285" y="4810"/>
                    <a:pt x="3275" y="4813"/>
                  </a:cubicBezTo>
                  <a:cubicBezTo>
                    <a:pt x="3262" y="4817"/>
                    <a:pt x="3252" y="4823"/>
                    <a:pt x="3238" y="4830"/>
                  </a:cubicBezTo>
                  <a:lnTo>
                    <a:pt x="3238" y="4830"/>
                  </a:lnTo>
                  <a:cubicBezTo>
                    <a:pt x="3191" y="4830"/>
                    <a:pt x="3144" y="4830"/>
                    <a:pt x="3094" y="4830"/>
                  </a:cubicBezTo>
                  <a:cubicBezTo>
                    <a:pt x="3071" y="4830"/>
                    <a:pt x="3043" y="4834"/>
                    <a:pt x="3020" y="4834"/>
                  </a:cubicBezTo>
                  <a:cubicBezTo>
                    <a:pt x="3017" y="4837"/>
                    <a:pt x="3013" y="4837"/>
                    <a:pt x="3007" y="4837"/>
                  </a:cubicBezTo>
                  <a:cubicBezTo>
                    <a:pt x="3003" y="4834"/>
                    <a:pt x="2997" y="4830"/>
                    <a:pt x="2993" y="4827"/>
                  </a:cubicBezTo>
                  <a:cubicBezTo>
                    <a:pt x="2933" y="4837"/>
                    <a:pt x="2872" y="4844"/>
                    <a:pt x="2812" y="4840"/>
                  </a:cubicBezTo>
                  <a:cubicBezTo>
                    <a:pt x="2795" y="4854"/>
                    <a:pt x="2765" y="4837"/>
                    <a:pt x="2748" y="4850"/>
                  </a:cubicBezTo>
                  <a:cubicBezTo>
                    <a:pt x="2768" y="4877"/>
                    <a:pt x="2799" y="4857"/>
                    <a:pt x="2825" y="4860"/>
                  </a:cubicBezTo>
                  <a:cubicBezTo>
                    <a:pt x="2872" y="4857"/>
                    <a:pt x="2919" y="4860"/>
                    <a:pt x="2963" y="4850"/>
                  </a:cubicBezTo>
                  <a:lnTo>
                    <a:pt x="2963" y="4850"/>
                  </a:lnTo>
                  <a:cubicBezTo>
                    <a:pt x="2997" y="4857"/>
                    <a:pt x="3027" y="4850"/>
                    <a:pt x="3057" y="4847"/>
                  </a:cubicBezTo>
                  <a:lnTo>
                    <a:pt x="3057" y="4847"/>
                  </a:lnTo>
                  <a:cubicBezTo>
                    <a:pt x="3060" y="4847"/>
                    <a:pt x="3064" y="4847"/>
                    <a:pt x="3071" y="4847"/>
                  </a:cubicBezTo>
                  <a:cubicBezTo>
                    <a:pt x="3077" y="4847"/>
                    <a:pt x="3087" y="4847"/>
                    <a:pt x="3094" y="4847"/>
                  </a:cubicBezTo>
                  <a:cubicBezTo>
                    <a:pt x="3114" y="4850"/>
                    <a:pt x="3131" y="4850"/>
                    <a:pt x="3148" y="4847"/>
                  </a:cubicBezTo>
                  <a:cubicBezTo>
                    <a:pt x="3154" y="4850"/>
                    <a:pt x="3164" y="4850"/>
                    <a:pt x="3171" y="4850"/>
                  </a:cubicBezTo>
                  <a:cubicBezTo>
                    <a:pt x="3178" y="4850"/>
                    <a:pt x="3181" y="4850"/>
                    <a:pt x="3185" y="4850"/>
                  </a:cubicBezTo>
                  <a:cubicBezTo>
                    <a:pt x="3185" y="4847"/>
                    <a:pt x="3185" y="4847"/>
                    <a:pt x="3188" y="4847"/>
                  </a:cubicBezTo>
                  <a:lnTo>
                    <a:pt x="3188" y="4847"/>
                  </a:lnTo>
                  <a:lnTo>
                    <a:pt x="3188" y="4847"/>
                  </a:lnTo>
                  <a:lnTo>
                    <a:pt x="3188" y="4847"/>
                  </a:lnTo>
                  <a:cubicBezTo>
                    <a:pt x="3188" y="4847"/>
                    <a:pt x="3185" y="4847"/>
                    <a:pt x="3185" y="4850"/>
                  </a:cubicBezTo>
                  <a:cubicBezTo>
                    <a:pt x="3232" y="4867"/>
                    <a:pt x="3282" y="4854"/>
                    <a:pt x="3332" y="4857"/>
                  </a:cubicBezTo>
                  <a:cubicBezTo>
                    <a:pt x="3366" y="4860"/>
                    <a:pt x="3400" y="4857"/>
                    <a:pt x="3433" y="4857"/>
                  </a:cubicBezTo>
                  <a:cubicBezTo>
                    <a:pt x="3450" y="4857"/>
                    <a:pt x="3457" y="4864"/>
                    <a:pt x="3457" y="4874"/>
                  </a:cubicBezTo>
                  <a:cubicBezTo>
                    <a:pt x="3366" y="4887"/>
                    <a:pt x="3272" y="4884"/>
                    <a:pt x="3181" y="4884"/>
                  </a:cubicBezTo>
                  <a:cubicBezTo>
                    <a:pt x="3131" y="4884"/>
                    <a:pt x="3081" y="4891"/>
                    <a:pt x="3030" y="4894"/>
                  </a:cubicBezTo>
                  <a:lnTo>
                    <a:pt x="3030" y="4894"/>
                  </a:lnTo>
                  <a:lnTo>
                    <a:pt x="3030" y="4894"/>
                  </a:lnTo>
                  <a:cubicBezTo>
                    <a:pt x="2980" y="4881"/>
                    <a:pt x="2936" y="4897"/>
                    <a:pt x="2889" y="4907"/>
                  </a:cubicBezTo>
                  <a:cubicBezTo>
                    <a:pt x="2936" y="4907"/>
                    <a:pt x="2986" y="4921"/>
                    <a:pt x="3030" y="4901"/>
                  </a:cubicBezTo>
                  <a:cubicBezTo>
                    <a:pt x="3043" y="4907"/>
                    <a:pt x="3054" y="4911"/>
                    <a:pt x="3067" y="4911"/>
                  </a:cubicBezTo>
                  <a:cubicBezTo>
                    <a:pt x="3161" y="4901"/>
                    <a:pt x="3255" y="4907"/>
                    <a:pt x="3349" y="4904"/>
                  </a:cubicBezTo>
                  <a:cubicBezTo>
                    <a:pt x="3393" y="4904"/>
                    <a:pt x="3433" y="4901"/>
                    <a:pt x="3473" y="4887"/>
                  </a:cubicBezTo>
                  <a:cubicBezTo>
                    <a:pt x="3483" y="4927"/>
                    <a:pt x="3483" y="4927"/>
                    <a:pt x="3416" y="4931"/>
                  </a:cubicBezTo>
                  <a:cubicBezTo>
                    <a:pt x="3413" y="4934"/>
                    <a:pt x="3413" y="4934"/>
                    <a:pt x="3409" y="4934"/>
                  </a:cubicBezTo>
                  <a:cubicBezTo>
                    <a:pt x="3406" y="4934"/>
                    <a:pt x="3403" y="4931"/>
                    <a:pt x="3403" y="4931"/>
                  </a:cubicBezTo>
                  <a:cubicBezTo>
                    <a:pt x="3393" y="4931"/>
                    <a:pt x="3379" y="4931"/>
                    <a:pt x="3369" y="4931"/>
                  </a:cubicBezTo>
                  <a:cubicBezTo>
                    <a:pt x="3366" y="4934"/>
                    <a:pt x="3362" y="4934"/>
                    <a:pt x="3362" y="4934"/>
                  </a:cubicBezTo>
                  <a:cubicBezTo>
                    <a:pt x="3362" y="4938"/>
                    <a:pt x="3362" y="4938"/>
                    <a:pt x="3362" y="4941"/>
                  </a:cubicBezTo>
                  <a:cubicBezTo>
                    <a:pt x="3342" y="4941"/>
                    <a:pt x="3322" y="4941"/>
                    <a:pt x="3305" y="4941"/>
                  </a:cubicBezTo>
                  <a:cubicBezTo>
                    <a:pt x="3302" y="4941"/>
                    <a:pt x="3299" y="4938"/>
                    <a:pt x="3299" y="4938"/>
                  </a:cubicBezTo>
                  <a:cubicBezTo>
                    <a:pt x="3262" y="4938"/>
                    <a:pt x="3222" y="4931"/>
                    <a:pt x="3185" y="4941"/>
                  </a:cubicBezTo>
                  <a:cubicBezTo>
                    <a:pt x="3164" y="4944"/>
                    <a:pt x="3141" y="4948"/>
                    <a:pt x="3121" y="4951"/>
                  </a:cubicBezTo>
                  <a:lnTo>
                    <a:pt x="3121" y="4951"/>
                  </a:lnTo>
                  <a:cubicBezTo>
                    <a:pt x="3107" y="4948"/>
                    <a:pt x="3094" y="4948"/>
                    <a:pt x="3084" y="4951"/>
                  </a:cubicBezTo>
                  <a:lnTo>
                    <a:pt x="3084" y="4951"/>
                  </a:lnTo>
                  <a:lnTo>
                    <a:pt x="3084" y="4951"/>
                  </a:lnTo>
                  <a:cubicBezTo>
                    <a:pt x="3071" y="4951"/>
                    <a:pt x="3060" y="4951"/>
                    <a:pt x="3057" y="4958"/>
                  </a:cubicBezTo>
                  <a:lnTo>
                    <a:pt x="3057" y="4958"/>
                  </a:lnTo>
                  <a:cubicBezTo>
                    <a:pt x="3017" y="4954"/>
                    <a:pt x="2980" y="4954"/>
                    <a:pt x="2943" y="4961"/>
                  </a:cubicBezTo>
                  <a:cubicBezTo>
                    <a:pt x="2940" y="4961"/>
                    <a:pt x="2936" y="4964"/>
                    <a:pt x="2936" y="4964"/>
                  </a:cubicBezTo>
                  <a:cubicBezTo>
                    <a:pt x="2929" y="4964"/>
                    <a:pt x="2923" y="4964"/>
                    <a:pt x="2913" y="4968"/>
                  </a:cubicBezTo>
                  <a:cubicBezTo>
                    <a:pt x="2909" y="4968"/>
                    <a:pt x="2906" y="4968"/>
                    <a:pt x="2903" y="4968"/>
                  </a:cubicBezTo>
                  <a:cubicBezTo>
                    <a:pt x="2903" y="4974"/>
                    <a:pt x="2903" y="4981"/>
                    <a:pt x="2903" y="4984"/>
                  </a:cubicBezTo>
                  <a:lnTo>
                    <a:pt x="2903" y="4984"/>
                  </a:lnTo>
                  <a:cubicBezTo>
                    <a:pt x="2906" y="4988"/>
                    <a:pt x="2906" y="4988"/>
                    <a:pt x="2909" y="4988"/>
                  </a:cubicBezTo>
                  <a:cubicBezTo>
                    <a:pt x="2913" y="4988"/>
                    <a:pt x="2916" y="4988"/>
                    <a:pt x="2916" y="4984"/>
                  </a:cubicBezTo>
                  <a:lnTo>
                    <a:pt x="2916" y="4984"/>
                  </a:lnTo>
                  <a:cubicBezTo>
                    <a:pt x="2919" y="4981"/>
                    <a:pt x="2933" y="4984"/>
                    <a:pt x="2940" y="4978"/>
                  </a:cubicBezTo>
                  <a:lnTo>
                    <a:pt x="2943" y="4981"/>
                  </a:lnTo>
                  <a:cubicBezTo>
                    <a:pt x="2956" y="4981"/>
                    <a:pt x="2966" y="4981"/>
                    <a:pt x="2980" y="4978"/>
                  </a:cubicBezTo>
                  <a:cubicBezTo>
                    <a:pt x="2983" y="4978"/>
                    <a:pt x="2986" y="4978"/>
                    <a:pt x="2990" y="4978"/>
                  </a:cubicBezTo>
                  <a:cubicBezTo>
                    <a:pt x="2997" y="4981"/>
                    <a:pt x="3000" y="4981"/>
                    <a:pt x="3007" y="4978"/>
                  </a:cubicBezTo>
                  <a:cubicBezTo>
                    <a:pt x="3027" y="4974"/>
                    <a:pt x="3050" y="4981"/>
                    <a:pt x="3071" y="4968"/>
                  </a:cubicBezTo>
                  <a:lnTo>
                    <a:pt x="3071" y="4968"/>
                  </a:lnTo>
                  <a:cubicBezTo>
                    <a:pt x="3074" y="4968"/>
                    <a:pt x="3077" y="4968"/>
                    <a:pt x="3081" y="4968"/>
                  </a:cubicBezTo>
                  <a:lnTo>
                    <a:pt x="3081" y="4968"/>
                  </a:lnTo>
                  <a:cubicBezTo>
                    <a:pt x="3090" y="4974"/>
                    <a:pt x="3101" y="4974"/>
                    <a:pt x="3107" y="4968"/>
                  </a:cubicBezTo>
                  <a:lnTo>
                    <a:pt x="3107" y="4968"/>
                  </a:lnTo>
                  <a:lnTo>
                    <a:pt x="3107" y="4968"/>
                  </a:lnTo>
                  <a:lnTo>
                    <a:pt x="3107" y="4968"/>
                  </a:lnTo>
                  <a:cubicBezTo>
                    <a:pt x="3171" y="4964"/>
                    <a:pt x="3238" y="4961"/>
                    <a:pt x="3302" y="4958"/>
                  </a:cubicBezTo>
                  <a:lnTo>
                    <a:pt x="3302" y="4958"/>
                  </a:lnTo>
                  <a:cubicBezTo>
                    <a:pt x="3329" y="4961"/>
                    <a:pt x="3356" y="4961"/>
                    <a:pt x="3383" y="4951"/>
                  </a:cubicBezTo>
                  <a:lnTo>
                    <a:pt x="3383" y="4951"/>
                  </a:lnTo>
                  <a:lnTo>
                    <a:pt x="3383" y="4951"/>
                  </a:lnTo>
                  <a:cubicBezTo>
                    <a:pt x="3386" y="4951"/>
                    <a:pt x="3389" y="4951"/>
                    <a:pt x="3393" y="4951"/>
                  </a:cubicBezTo>
                  <a:lnTo>
                    <a:pt x="3393" y="4951"/>
                  </a:lnTo>
                  <a:cubicBezTo>
                    <a:pt x="3413" y="4951"/>
                    <a:pt x="3433" y="4951"/>
                    <a:pt x="3453" y="4951"/>
                  </a:cubicBezTo>
                  <a:cubicBezTo>
                    <a:pt x="3480" y="4951"/>
                    <a:pt x="3483" y="4961"/>
                    <a:pt x="3483" y="4978"/>
                  </a:cubicBezTo>
                  <a:lnTo>
                    <a:pt x="3483" y="4978"/>
                  </a:lnTo>
                  <a:cubicBezTo>
                    <a:pt x="3457" y="4991"/>
                    <a:pt x="3426" y="4995"/>
                    <a:pt x="3396" y="4998"/>
                  </a:cubicBezTo>
                  <a:cubicBezTo>
                    <a:pt x="3369" y="4998"/>
                    <a:pt x="3342" y="5001"/>
                    <a:pt x="3315" y="5005"/>
                  </a:cubicBezTo>
                  <a:lnTo>
                    <a:pt x="3315" y="5005"/>
                  </a:lnTo>
                  <a:cubicBezTo>
                    <a:pt x="3299" y="5005"/>
                    <a:pt x="3282" y="5005"/>
                    <a:pt x="3265" y="5005"/>
                  </a:cubicBezTo>
                  <a:cubicBezTo>
                    <a:pt x="3245" y="4995"/>
                    <a:pt x="3222" y="4998"/>
                    <a:pt x="3201" y="5005"/>
                  </a:cubicBezTo>
                  <a:cubicBezTo>
                    <a:pt x="3185" y="4995"/>
                    <a:pt x="3164" y="4998"/>
                    <a:pt x="3148" y="4998"/>
                  </a:cubicBezTo>
                  <a:lnTo>
                    <a:pt x="3148" y="4998"/>
                  </a:lnTo>
                  <a:cubicBezTo>
                    <a:pt x="3141" y="4998"/>
                    <a:pt x="3138" y="4998"/>
                    <a:pt x="3134" y="4998"/>
                  </a:cubicBezTo>
                  <a:lnTo>
                    <a:pt x="3134" y="4998"/>
                  </a:lnTo>
                  <a:cubicBezTo>
                    <a:pt x="3121" y="4995"/>
                    <a:pt x="3107" y="5001"/>
                    <a:pt x="3094" y="5005"/>
                  </a:cubicBezTo>
                  <a:lnTo>
                    <a:pt x="3094" y="5005"/>
                  </a:lnTo>
                  <a:cubicBezTo>
                    <a:pt x="3090" y="5005"/>
                    <a:pt x="3087" y="5005"/>
                    <a:pt x="3084" y="5005"/>
                  </a:cubicBezTo>
                  <a:cubicBezTo>
                    <a:pt x="3043" y="5005"/>
                    <a:pt x="3007" y="5005"/>
                    <a:pt x="2966" y="5005"/>
                  </a:cubicBezTo>
                  <a:cubicBezTo>
                    <a:pt x="2960" y="5011"/>
                    <a:pt x="2953" y="5018"/>
                    <a:pt x="2946" y="5025"/>
                  </a:cubicBezTo>
                  <a:cubicBezTo>
                    <a:pt x="2929" y="5045"/>
                    <a:pt x="2936" y="5058"/>
                    <a:pt x="2973" y="5055"/>
                  </a:cubicBezTo>
                  <a:cubicBezTo>
                    <a:pt x="3000" y="5055"/>
                    <a:pt x="3023" y="5055"/>
                    <a:pt x="3050" y="5055"/>
                  </a:cubicBezTo>
                  <a:cubicBezTo>
                    <a:pt x="3081" y="5052"/>
                    <a:pt x="3114" y="5058"/>
                    <a:pt x="3148" y="5052"/>
                  </a:cubicBezTo>
                  <a:cubicBezTo>
                    <a:pt x="3151" y="5052"/>
                    <a:pt x="3154" y="5052"/>
                    <a:pt x="3161" y="5052"/>
                  </a:cubicBezTo>
                  <a:cubicBezTo>
                    <a:pt x="3168" y="5055"/>
                    <a:pt x="3178" y="5055"/>
                    <a:pt x="3185" y="5052"/>
                  </a:cubicBezTo>
                  <a:lnTo>
                    <a:pt x="3185" y="5052"/>
                  </a:lnTo>
                  <a:cubicBezTo>
                    <a:pt x="3188" y="5048"/>
                    <a:pt x="3191" y="5045"/>
                    <a:pt x="3188" y="5045"/>
                  </a:cubicBezTo>
                  <a:cubicBezTo>
                    <a:pt x="3191" y="5048"/>
                    <a:pt x="3198" y="5048"/>
                    <a:pt x="3201" y="5048"/>
                  </a:cubicBezTo>
                  <a:cubicBezTo>
                    <a:pt x="3225" y="5035"/>
                    <a:pt x="3252" y="5055"/>
                    <a:pt x="3275" y="5042"/>
                  </a:cubicBezTo>
                  <a:lnTo>
                    <a:pt x="3275" y="5042"/>
                  </a:lnTo>
                  <a:cubicBezTo>
                    <a:pt x="3285" y="5042"/>
                    <a:pt x="3292" y="5045"/>
                    <a:pt x="3302" y="5042"/>
                  </a:cubicBezTo>
                  <a:lnTo>
                    <a:pt x="3302" y="5042"/>
                  </a:lnTo>
                  <a:cubicBezTo>
                    <a:pt x="3305" y="5045"/>
                    <a:pt x="3309" y="5048"/>
                    <a:pt x="3312" y="5048"/>
                  </a:cubicBezTo>
                  <a:lnTo>
                    <a:pt x="3312" y="5048"/>
                  </a:lnTo>
                  <a:cubicBezTo>
                    <a:pt x="3279" y="5058"/>
                    <a:pt x="3245" y="5068"/>
                    <a:pt x="3208" y="5078"/>
                  </a:cubicBezTo>
                  <a:lnTo>
                    <a:pt x="3208" y="5078"/>
                  </a:lnTo>
                  <a:cubicBezTo>
                    <a:pt x="3128" y="5092"/>
                    <a:pt x="3047" y="5099"/>
                    <a:pt x="2963" y="5105"/>
                  </a:cubicBezTo>
                  <a:cubicBezTo>
                    <a:pt x="2953" y="5109"/>
                    <a:pt x="2943" y="5112"/>
                    <a:pt x="2933" y="5112"/>
                  </a:cubicBezTo>
                  <a:cubicBezTo>
                    <a:pt x="2923" y="5116"/>
                    <a:pt x="2913" y="5116"/>
                    <a:pt x="2903" y="5116"/>
                  </a:cubicBezTo>
                  <a:cubicBezTo>
                    <a:pt x="2903" y="5112"/>
                    <a:pt x="2899" y="5112"/>
                    <a:pt x="2896" y="5109"/>
                  </a:cubicBezTo>
                  <a:cubicBezTo>
                    <a:pt x="2872" y="5102"/>
                    <a:pt x="2849" y="5105"/>
                    <a:pt x="2825" y="5105"/>
                  </a:cubicBezTo>
                  <a:cubicBezTo>
                    <a:pt x="2684" y="5116"/>
                    <a:pt x="2543" y="5129"/>
                    <a:pt x="2403" y="5142"/>
                  </a:cubicBezTo>
                  <a:cubicBezTo>
                    <a:pt x="2379" y="5149"/>
                    <a:pt x="2355" y="5149"/>
                    <a:pt x="2332" y="5152"/>
                  </a:cubicBezTo>
                  <a:cubicBezTo>
                    <a:pt x="2275" y="5159"/>
                    <a:pt x="2218" y="5163"/>
                    <a:pt x="2161" y="5169"/>
                  </a:cubicBezTo>
                  <a:cubicBezTo>
                    <a:pt x="2134" y="5176"/>
                    <a:pt x="2104" y="5173"/>
                    <a:pt x="2087" y="5193"/>
                  </a:cubicBezTo>
                  <a:lnTo>
                    <a:pt x="2087" y="5196"/>
                  </a:lnTo>
                  <a:lnTo>
                    <a:pt x="2084" y="5196"/>
                  </a:lnTo>
                  <a:cubicBezTo>
                    <a:pt x="2057" y="5179"/>
                    <a:pt x="2023" y="5183"/>
                    <a:pt x="1993" y="5186"/>
                  </a:cubicBezTo>
                  <a:cubicBezTo>
                    <a:pt x="1853" y="5199"/>
                    <a:pt x="1715" y="5213"/>
                    <a:pt x="1574" y="5223"/>
                  </a:cubicBezTo>
                  <a:cubicBezTo>
                    <a:pt x="1551" y="5223"/>
                    <a:pt x="1524" y="5230"/>
                    <a:pt x="1507" y="5243"/>
                  </a:cubicBezTo>
                  <a:cubicBezTo>
                    <a:pt x="1497" y="5236"/>
                    <a:pt x="1487" y="5236"/>
                    <a:pt x="1474" y="5240"/>
                  </a:cubicBezTo>
                  <a:cubicBezTo>
                    <a:pt x="1470" y="5240"/>
                    <a:pt x="1470" y="5243"/>
                    <a:pt x="1470" y="5243"/>
                  </a:cubicBezTo>
                  <a:cubicBezTo>
                    <a:pt x="1454" y="5240"/>
                    <a:pt x="1433" y="5240"/>
                    <a:pt x="1417" y="5240"/>
                  </a:cubicBezTo>
                  <a:cubicBezTo>
                    <a:pt x="1387" y="5240"/>
                    <a:pt x="1353" y="5240"/>
                    <a:pt x="1323" y="5243"/>
                  </a:cubicBezTo>
                  <a:cubicBezTo>
                    <a:pt x="1289" y="5253"/>
                    <a:pt x="1255" y="5250"/>
                    <a:pt x="1222" y="5250"/>
                  </a:cubicBezTo>
                  <a:cubicBezTo>
                    <a:pt x="1212" y="5250"/>
                    <a:pt x="1202" y="5253"/>
                    <a:pt x="1195" y="5256"/>
                  </a:cubicBezTo>
                  <a:cubicBezTo>
                    <a:pt x="1185" y="5263"/>
                    <a:pt x="1175" y="5263"/>
                    <a:pt x="1165" y="5256"/>
                  </a:cubicBezTo>
                  <a:cubicBezTo>
                    <a:pt x="1158" y="5256"/>
                    <a:pt x="1151" y="5256"/>
                    <a:pt x="1145" y="5256"/>
                  </a:cubicBezTo>
                  <a:cubicBezTo>
                    <a:pt x="1094" y="5260"/>
                    <a:pt x="1041" y="5260"/>
                    <a:pt x="990" y="5260"/>
                  </a:cubicBezTo>
                  <a:cubicBezTo>
                    <a:pt x="930" y="5260"/>
                    <a:pt x="863" y="5250"/>
                    <a:pt x="806" y="5273"/>
                  </a:cubicBezTo>
                  <a:cubicBezTo>
                    <a:pt x="802" y="5277"/>
                    <a:pt x="799" y="5277"/>
                    <a:pt x="796" y="5280"/>
                  </a:cubicBezTo>
                  <a:cubicBezTo>
                    <a:pt x="779" y="5280"/>
                    <a:pt x="766" y="5280"/>
                    <a:pt x="749" y="5283"/>
                  </a:cubicBezTo>
                  <a:cubicBezTo>
                    <a:pt x="745" y="5280"/>
                    <a:pt x="742" y="5277"/>
                    <a:pt x="742" y="5273"/>
                  </a:cubicBezTo>
                  <a:cubicBezTo>
                    <a:pt x="725" y="5270"/>
                    <a:pt x="708" y="5270"/>
                    <a:pt x="692" y="5273"/>
                  </a:cubicBezTo>
                  <a:cubicBezTo>
                    <a:pt x="645" y="5280"/>
                    <a:pt x="594" y="5277"/>
                    <a:pt x="554" y="5300"/>
                  </a:cubicBezTo>
                  <a:cubicBezTo>
                    <a:pt x="551" y="5300"/>
                    <a:pt x="547" y="5300"/>
                    <a:pt x="544" y="5300"/>
                  </a:cubicBezTo>
                  <a:cubicBezTo>
                    <a:pt x="541" y="5303"/>
                    <a:pt x="534" y="5307"/>
                    <a:pt x="527" y="5313"/>
                  </a:cubicBezTo>
                  <a:cubicBezTo>
                    <a:pt x="544" y="5324"/>
                    <a:pt x="564" y="5317"/>
                    <a:pt x="581" y="5317"/>
                  </a:cubicBezTo>
                  <a:cubicBezTo>
                    <a:pt x="655" y="5310"/>
                    <a:pt x="729" y="5313"/>
                    <a:pt x="799" y="5300"/>
                  </a:cubicBezTo>
                  <a:cubicBezTo>
                    <a:pt x="856" y="5297"/>
                    <a:pt x="913" y="5293"/>
                    <a:pt x="967" y="5290"/>
                  </a:cubicBezTo>
                  <a:cubicBezTo>
                    <a:pt x="977" y="5290"/>
                    <a:pt x="984" y="5290"/>
                    <a:pt x="994" y="5290"/>
                  </a:cubicBezTo>
                  <a:cubicBezTo>
                    <a:pt x="997" y="5290"/>
                    <a:pt x="1001" y="5290"/>
                    <a:pt x="1007" y="5290"/>
                  </a:cubicBezTo>
                  <a:lnTo>
                    <a:pt x="1007" y="5290"/>
                  </a:lnTo>
                  <a:cubicBezTo>
                    <a:pt x="1061" y="5290"/>
                    <a:pt x="1115" y="5293"/>
                    <a:pt x="1168" y="5280"/>
                  </a:cubicBezTo>
                  <a:cubicBezTo>
                    <a:pt x="1178" y="5280"/>
                    <a:pt x="1188" y="5280"/>
                    <a:pt x="1198" y="5280"/>
                  </a:cubicBezTo>
                  <a:cubicBezTo>
                    <a:pt x="1205" y="5280"/>
                    <a:pt x="1209" y="5280"/>
                    <a:pt x="1212" y="5280"/>
                  </a:cubicBezTo>
                  <a:cubicBezTo>
                    <a:pt x="1242" y="5280"/>
                    <a:pt x="1276" y="5280"/>
                    <a:pt x="1306" y="5273"/>
                  </a:cubicBezTo>
                  <a:cubicBezTo>
                    <a:pt x="1309" y="5273"/>
                    <a:pt x="1316" y="5273"/>
                    <a:pt x="1319" y="5273"/>
                  </a:cubicBezTo>
                  <a:cubicBezTo>
                    <a:pt x="1333" y="5273"/>
                    <a:pt x="1343" y="5273"/>
                    <a:pt x="1356" y="5270"/>
                  </a:cubicBezTo>
                  <a:cubicBezTo>
                    <a:pt x="1373" y="5270"/>
                    <a:pt x="1390" y="5270"/>
                    <a:pt x="1407" y="5270"/>
                  </a:cubicBezTo>
                  <a:cubicBezTo>
                    <a:pt x="1410" y="5270"/>
                    <a:pt x="1413" y="5270"/>
                    <a:pt x="1420" y="5270"/>
                  </a:cubicBezTo>
                  <a:cubicBezTo>
                    <a:pt x="1444" y="5270"/>
                    <a:pt x="1467" y="5273"/>
                    <a:pt x="1487" y="5263"/>
                  </a:cubicBezTo>
                  <a:cubicBezTo>
                    <a:pt x="1491" y="5266"/>
                    <a:pt x="1494" y="5263"/>
                    <a:pt x="1497" y="5263"/>
                  </a:cubicBezTo>
                  <a:lnTo>
                    <a:pt x="1497" y="5263"/>
                  </a:lnTo>
                  <a:lnTo>
                    <a:pt x="1497" y="5263"/>
                  </a:lnTo>
                  <a:cubicBezTo>
                    <a:pt x="1544" y="5260"/>
                    <a:pt x="1591" y="5266"/>
                    <a:pt x="1638" y="5253"/>
                  </a:cubicBezTo>
                  <a:cubicBezTo>
                    <a:pt x="1789" y="5240"/>
                    <a:pt x="1937" y="5230"/>
                    <a:pt x="2087" y="5216"/>
                  </a:cubicBezTo>
                  <a:cubicBezTo>
                    <a:pt x="2100" y="5216"/>
                    <a:pt x="2114" y="5216"/>
                    <a:pt x="2127" y="5209"/>
                  </a:cubicBezTo>
                  <a:cubicBezTo>
                    <a:pt x="2218" y="5199"/>
                    <a:pt x="2305" y="5189"/>
                    <a:pt x="2396" y="5179"/>
                  </a:cubicBezTo>
                  <a:cubicBezTo>
                    <a:pt x="2470" y="5173"/>
                    <a:pt x="2543" y="5166"/>
                    <a:pt x="2617" y="5159"/>
                  </a:cubicBezTo>
                  <a:cubicBezTo>
                    <a:pt x="2681" y="5156"/>
                    <a:pt x="2742" y="5149"/>
                    <a:pt x="2802" y="5142"/>
                  </a:cubicBezTo>
                  <a:cubicBezTo>
                    <a:pt x="2819" y="5142"/>
                    <a:pt x="2832" y="5142"/>
                    <a:pt x="2849" y="5142"/>
                  </a:cubicBezTo>
                  <a:cubicBezTo>
                    <a:pt x="2862" y="5135"/>
                    <a:pt x="2882" y="5142"/>
                    <a:pt x="2896" y="5132"/>
                  </a:cubicBezTo>
                  <a:lnTo>
                    <a:pt x="2896" y="5132"/>
                  </a:lnTo>
                  <a:cubicBezTo>
                    <a:pt x="2916" y="5132"/>
                    <a:pt x="2933" y="5132"/>
                    <a:pt x="2950" y="5132"/>
                  </a:cubicBezTo>
                  <a:lnTo>
                    <a:pt x="2950" y="5132"/>
                  </a:lnTo>
                  <a:lnTo>
                    <a:pt x="2950" y="5132"/>
                  </a:lnTo>
                  <a:cubicBezTo>
                    <a:pt x="2956" y="5135"/>
                    <a:pt x="2960" y="5139"/>
                    <a:pt x="2966" y="5142"/>
                  </a:cubicBezTo>
                  <a:cubicBezTo>
                    <a:pt x="2956" y="5145"/>
                    <a:pt x="2943" y="5142"/>
                    <a:pt x="2929" y="5149"/>
                  </a:cubicBezTo>
                  <a:cubicBezTo>
                    <a:pt x="2926" y="5149"/>
                    <a:pt x="2923" y="5152"/>
                    <a:pt x="2919" y="5152"/>
                  </a:cubicBezTo>
                  <a:cubicBezTo>
                    <a:pt x="2909" y="5152"/>
                    <a:pt x="2899" y="5152"/>
                    <a:pt x="2889" y="5152"/>
                  </a:cubicBezTo>
                  <a:cubicBezTo>
                    <a:pt x="2876" y="5159"/>
                    <a:pt x="2859" y="5149"/>
                    <a:pt x="2849" y="5159"/>
                  </a:cubicBezTo>
                  <a:cubicBezTo>
                    <a:pt x="2735" y="5176"/>
                    <a:pt x="2624" y="5189"/>
                    <a:pt x="2510" y="5203"/>
                  </a:cubicBezTo>
                  <a:cubicBezTo>
                    <a:pt x="2493" y="5206"/>
                    <a:pt x="2480" y="5213"/>
                    <a:pt x="2463" y="5216"/>
                  </a:cubicBezTo>
                  <a:cubicBezTo>
                    <a:pt x="2439" y="5216"/>
                    <a:pt x="2416" y="5213"/>
                    <a:pt x="2399" y="5223"/>
                  </a:cubicBezTo>
                  <a:cubicBezTo>
                    <a:pt x="2382" y="5223"/>
                    <a:pt x="2365" y="5226"/>
                    <a:pt x="2352" y="5233"/>
                  </a:cubicBezTo>
                  <a:cubicBezTo>
                    <a:pt x="2352" y="5233"/>
                    <a:pt x="2349" y="5233"/>
                    <a:pt x="2346" y="5233"/>
                  </a:cubicBezTo>
                  <a:cubicBezTo>
                    <a:pt x="2312" y="5233"/>
                    <a:pt x="2275" y="5230"/>
                    <a:pt x="2241" y="5243"/>
                  </a:cubicBezTo>
                  <a:cubicBezTo>
                    <a:pt x="2208" y="5243"/>
                    <a:pt x="2171" y="5240"/>
                    <a:pt x="2141" y="5253"/>
                  </a:cubicBezTo>
                  <a:cubicBezTo>
                    <a:pt x="2100" y="5246"/>
                    <a:pt x="2060" y="5253"/>
                    <a:pt x="2020" y="5260"/>
                  </a:cubicBezTo>
                  <a:cubicBezTo>
                    <a:pt x="2017" y="5260"/>
                    <a:pt x="2013" y="5260"/>
                    <a:pt x="2010" y="5263"/>
                  </a:cubicBezTo>
                  <a:cubicBezTo>
                    <a:pt x="1977" y="5260"/>
                    <a:pt x="1944" y="5263"/>
                    <a:pt x="1910" y="5270"/>
                  </a:cubicBezTo>
                  <a:cubicBezTo>
                    <a:pt x="1900" y="5270"/>
                    <a:pt x="1893" y="5270"/>
                    <a:pt x="1883" y="5270"/>
                  </a:cubicBezTo>
                  <a:cubicBezTo>
                    <a:pt x="1819" y="5270"/>
                    <a:pt x="1752" y="5266"/>
                    <a:pt x="1689" y="5280"/>
                  </a:cubicBezTo>
                  <a:cubicBezTo>
                    <a:pt x="1672" y="5280"/>
                    <a:pt x="1655" y="5280"/>
                    <a:pt x="1638" y="5280"/>
                  </a:cubicBezTo>
                  <a:cubicBezTo>
                    <a:pt x="1635" y="5280"/>
                    <a:pt x="1628" y="5280"/>
                    <a:pt x="1625" y="5280"/>
                  </a:cubicBezTo>
                  <a:cubicBezTo>
                    <a:pt x="1571" y="5287"/>
                    <a:pt x="1511" y="5283"/>
                    <a:pt x="1457" y="5297"/>
                  </a:cubicBezTo>
                  <a:lnTo>
                    <a:pt x="1457" y="5297"/>
                  </a:lnTo>
                  <a:cubicBezTo>
                    <a:pt x="1454" y="5297"/>
                    <a:pt x="1450" y="5300"/>
                    <a:pt x="1444" y="5300"/>
                  </a:cubicBezTo>
                  <a:cubicBezTo>
                    <a:pt x="1423" y="5300"/>
                    <a:pt x="1400" y="5300"/>
                    <a:pt x="1380" y="5307"/>
                  </a:cubicBezTo>
                  <a:lnTo>
                    <a:pt x="1380" y="5307"/>
                  </a:lnTo>
                  <a:cubicBezTo>
                    <a:pt x="1376" y="5307"/>
                    <a:pt x="1373" y="5307"/>
                    <a:pt x="1366" y="5307"/>
                  </a:cubicBezTo>
                  <a:cubicBezTo>
                    <a:pt x="1360" y="5303"/>
                    <a:pt x="1350" y="5307"/>
                    <a:pt x="1343" y="5310"/>
                  </a:cubicBezTo>
                  <a:cubicBezTo>
                    <a:pt x="1336" y="5310"/>
                    <a:pt x="1333" y="5310"/>
                    <a:pt x="1329" y="5310"/>
                  </a:cubicBezTo>
                  <a:lnTo>
                    <a:pt x="1329" y="5310"/>
                  </a:lnTo>
                  <a:lnTo>
                    <a:pt x="1329" y="5310"/>
                  </a:lnTo>
                  <a:cubicBezTo>
                    <a:pt x="1312" y="5307"/>
                    <a:pt x="1299" y="5310"/>
                    <a:pt x="1286" y="5317"/>
                  </a:cubicBezTo>
                  <a:cubicBezTo>
                    <a:pt x="1279" y="5317"/>
                    <a:pt x="1272" y="5317"/>
                    <a:pt x="1266" y="5317"/>
                  </a:cubicBezTo>
                  <a:cubicBezTo>
                    <a:pt x="1219" y="5317"/>
                    <a:pt x="1175" y="5313"/>
                    <a:pt x="1131" y="5327"/>
                  </a:cubicBezTo>
                  <a:lnTo>
                    <a:pt x="1131" y="5327"/>
                  </a:lnTo>
                  <a:cubicBezTo>
                    <a:pt x="1118" y="5324"/>
                    <a:pt x="1101" y="5324"/>
                    <a:pt x="1084" y="5327"/>
                  </a:cubicBezTo>
                  <a:cubicBezTo>
                    <a:pt x="997" y="5330"/>
                    <a:pt x="910" y="5320"/>
                    <a:pt x="823" y="5344"/>
                  </a:cubicBezTo>
                  <a:cubicBezTo>
                    <a:pt x="786" y="5340"/>
                    <a:pt x="745" y="5340"/>
                    <a:pt x="705" y="5344"/>
                  </a:cubicBezTo>
                  <a:cubicBezTo>
                    <a:pt x="655" y="5350"/>
                    <a:pt x="605" y="5350"/>
                    <a:pt x="554" y="5354"/>
                  </a:cubicBezTo>
                  <a:cubicBezTo>
                    <a:pt x="544" y="5357"/>
                    <a:pt x="537" y="5364"/>
                    <a:pt x="527" y="5364"/>
                  </a:cubicBezTo>
                  <a:cubicBezTo>
                    <a:pt x="500" y="5364"/>
                    <a:pt x="517" y="5374"/>
                    <a:pt x="517" y="5381"/>
                  </a:cubicBezTo>
                  <a:cubicBezTo>
                    <a:pt x="527" y="5384"/>
                    <a:pt x="541" y="5387"/>
                    <a:pt x="551" y="5391"/>
                  </a:cubicBezTo>
                  <a:lnTo>
                    <a:pt x="554" y="5391"/>
                  </a:lnTo>
                  <a:cubicBezTo>
                    <a:pt x="554" y="5394"/>
                    <a:pt x="554" y="5394"/>
                    <a:pt x="551" y="5397"/>
                  </a:cubicBezTo>
                  <a:cubicBezTo>
                    <a:pt x="581" y="5411"/>
                    <a:pt x="615" y="5407"/>
                    <a:pt x="645" y="5397"/>
                  </a:cubicBezTo>
                  <a:cubicBezTo>
                    <a:pt x="729" y="5384"/>
                    <a:pt x="816" y="5384"/>
                    <a:pt x="903" y="5381"/>
                  </a:cubicBezTo>
                  <a:cubicBezTo>
                    <a:pt x="977" y="5377"/>
                    <a:pt x="1051" y="5384"/>
                    <a:pt x="1125" y="5374"/>
                  </a:cubicBezTo>
                  <a:lnTo>
                    <a:pt x="1125" y="5374"/>
                  </a:lnTo>
                  <a:cubicBezTo>
                    <a:pt x="1128" y="5377"/>
                    <a:pt x="1131" y="5377"/>
                    <a:pt x="1135" y="5374"/>
                  </a:cubicBezTo>
                  <a:cubicBezTo>
                    <a:pt x="1138" y="5381"/>
                    <a:pt x="1145" y="5377"/>
                    <a:pt x="1151" y="5374"/>
                  </a:cubicBezTo>
                  <a:cubicBezTo>
                    <a:pt x="1165" y="5377"/>
                    <a:pt x="1175" y="5374"/>
                    <a:pt x="1185" y="5370"/>
                  </a:cubicBezTo>
                  <a:lnTo>
                    <a:pt x="1185" y="5370"/>
                  </a:lnTo>
                  <a:cubicBezTo>
                    <a:pt x="1222" y="5370"/>
                    <a:pt x="1262" y="5374"/>
                    <a:pt x="1296" y="5367"/>
                  </a:cubicBezTo>
                  <a:cubicBezTo>
                    <a:pt x="1299" y="5367"/>
                    <a:pt x="1302" y="5367"/>
                    <a:pt x="1306" y="5364"/>
                  </a:cubicBezTo>
                  <a:cubicBezTo>
                    <a:pt x="1360" y="5364"/>
                    <a:pt x="1417" y="5364"/>
                    <a:pt x="1470" y="5354"/>
                  </a:cubicBezTo>
                  <a:cubicBezTo>
                    <a:pt x="1474" y="5354"/>
                    <a:pt x="1480" y="5354"/>
                    <a:pt x="1484" y="5354"/>
                  </a:cubicBezTo>
                  <a:lnTo>
                    <a:pt x="1484" y="5354"/>
                  </a:lnTo>
                  <a:cubicBezTo>
                    <a:pt x="1514" y="5354"/>
                    <a:pt x="1544" y="5357"/>
                    <a:pt x="1574" y="5347"/>
                  </a:cubicBezTo>
                  <a:lnTo>
                    <a:pt x="1574" y="5347"/>
                  </a:lnTo>
                  <a:cubicBezTo>
                    <a:pt x="1584" y="5347"/>
                    <a:pt x="1591" y="5347"/>
                    <a:pt x="1598" y="5344"/>
                  </a:cubicBezTo>
                  <a:cubicBezTo>
                    <a:pt x="1605" y="5344"/>
                    <a:pt x="1608" y="5344"/>
                    <a:pt x="1612" y="5344"/>
                  </a:cubicBezTo>
                  <a:lnTo>
                    <a:pt x="1612" y="5344"/>
                  </a:lnTo>
                  <a:lnTo>
                    <a:pt x="1612" y="5344"/>
                  </a:lnTo>
                  <a:cubicBezTo>
                    <a:pt x="1658" y="5347"/>
                    <a:pt x="1702" y="5347"/>
                    <a:pt x="1746" y="5337"/>
                  </a:cubicBezTo>
                  <a:lnTo>
                    <a:pt x="1746" y="5337"/>
                  </a:lnTo>
                  <a:cubicBezTo>
                    <a:pt x="1766" y="5340"/>
                    <a:pt x="1786" y="5340"/>
                    <a:pt x="1806" y="5337"/>
                  </a:cubicBezTo>
                  <a:cubicBezTo>
                    <a:pt x="1836" y="5337"/>
                    <a:pt x="1870" y="5337"/>
                    <a:pt x="1900" y="5327"/>
                  </a:cubicBezTo>
                  <a:cubicBezTo>
                    <a:pt x="1977" y="5327"/>
                    <a:pt x="2054" y="5324"/>
                    <a:pt x="2127" y="5310"/>
                  </a:cubicBezTo>
                  <a:lnTo>
                    <a:pt x="2127" y="5310"/>
                  </a:lnTo>
                  <a:cubicBezTo>
                    <a:pt x="2151" y="5310"/>
                    <a:pt x="2174" y="5310"/>
                    <a:pt x="2191" y="5300"/>
                  </a:cubicBezTo>
                  <a:lnTo>
                    <a:pt x="2191" y="5300"/>
                  </a:lnTo>
                  <a:lnTo>
                    <a:pt x="2191" y="5300"/>
                  </a:lnTo>
                  <a:cubicBezTo>
                    <a:pt x="2208" y="5300"/>
                    <a:pt x="2221" y="5300"/>
                    <a:pt x="2231" y="5290"/>
                  </a:cubicBezTo>
                  <a:cubicBezTo>
                    <a:pt x="2251" y="5290"/>
                    <a:pt x="2268" y="5287"/>
                    <a:pt x="2282" y="5280"/>
                  </a:cubicBezTo>
                  <a:cubicBezTo>
                    <a:pt x="2305" y="5283"/>
                    <a:pt x="2329" y="5280"/>
                    <a:pt x="2349" y="5277"/>
                  </a:cubicBezTo>
                  <a:cubicBezTo>
                    <a:pt x="2352" y="5273"/>
                    <a:pt x="2355" y="5273"/>
                    <a:pt x="2362" y="5273"/>
                  </a:cubicBezTo>
                  <a:lnTo>
                    <a:pt x="2362" y="5273"/>
                  </a:lnTo>
                  <a:lnTo>
                    <a:pt x="2362" y="5273"/>
                  </a:lnTo>
                  <a:lnTo>
                    <a:pt x="2362" y="5273"/>
                  </a:lnTo>
                  <a:lnTo>
                    <a:pt x="2362" y="5273"/>
                  </a:lnTo>
                  <a:cubicBezTo>
                    <a:pt x="2416" y="5270"/>
                    <a:pt x="2463" y="5253"/>
                    <a:pt x="2517" y="5243"/>
                  </a:cubicBezTo>
                  <a:lnTo>
                    <a:pt x="2517" y="5243"/>
                  </a:lnTo>
                  <a:cubicBezTo>
                    <a:pt x="2631" y="5230"/>
                    <a:pt x="2748" y="5223"/>
                    <a:pt x="2862" y="5199"/>
                  </a:cubicBezTo>
                  <a:cubicBezTo>
                    <a:pt x="2872" y="5199"/>
                    <a:pt x="2879" y="5199"/>
                    <a:pt x="2889" y="5196"/>
                  </a:cubicBezTo>
                  <a:cubicBezTo>
                    <a:pt x="2893" y="5196"/>
                    <a:pt x="2896" y="5196"/>
                    <a:pt x="2903" y="5196"/>
                  </a:cubicBezTo>
                  <a:cubicBezTo>
                    <a:pt x="2923" y="5196"/>
                    <a:pt x="2940" y="5196"/>
                    <a:pt x="2960" y="5193"/>
                  </a:cubicBezTo>
                  <a:cubicBezTo>
                    <a:pt x="2960" y="5193"/>
                    <a:pt x="2963" y="5189"/>
                    <a:pt x="2966" y="5189"/>
                  </a:cubicBezTo>
                  <a:cubicBezTo>
                    <a:pt x="2976" y="5193"/>
                    <a:pt x="2983" y="5193"/>
                    <a:pt x="2993" y="5189"/>
                  </a:cubicBezTo>
                  <a:cubicBezTo>
                    <a:pt x="3027" y="5189"/>
                    <a:pt x="3060" y="5183"/>
                    <a:pt x="3094" y="5179"/>
                  </a:cubicBezTo>
                  <a:lnTo>
                    <a:pt x="3094" y="5179"/>
                  </a:lnTo>
                  <a:cubicBezTo>
                    <a:pt x="3131" y="5176"/>
                    <a:pt x="3168" y="5186"/>
                    <a:pt x="3201" y="5173"/>
                  </a:cubicBezTo>
                  <a:lnTo>
                    <a:pt x="3201" y="5173"/>
                  </a:lnTo>
                  <a:cubicBezTo>
                    <a:pt x="3258" y="5169"/>
                    <a:pt x="3312" y="5156"/>
                    <a:pt x="3366" y="5142"/>
                  </a:cubicBezTo>
                  <a:lnTo>
                    <a:pt x="3366" y="5142"/>
                  </a:lnTo>
                  <a:lnTo>
                    <a:pt x="3366" y="5142"/>
                  </a:lnTo>
                  <a:cubicBezTo>
                    <a:pt x="3396" y="5139"/>
                    <a:pt x="3426" y="5139"/>
                    <a:pt x="3457" y="5142"/>
                  </a:cubicBezTo>
                  <a:cubicBezTo>
                    <a:pt x="3480" y="5145"/>
                    <a:pt x="3504" y="5145"/>
                    <a:pt x="3520" y="5132"/>
                  </a:cubicBezTo>
                  <a:cubicBezTo>
                    <a:pt x="3594" y="5105"/>
                    <a:pt x="3611" y="5055"/>
                    <a:pt x="3621" y="5005"/>
                  </a:cubicBezTo>
                  <a:cubicBezTo>
                    <a:pt x="3634" y="4951"/>
                    <a:pt x="3631" y="4897"/>
                    <a:pt x="3624" y="4844"/>
                  </a:cubicBezTo>
                  <a:cubicBezTo>
                    <a:pt x="3624" y="4840"/>
                    <a:pt x="3618" y="4834"/>
                    <a:pt x="3614" y="4827"/>
                  </a:cubicBezTo>
                  <a:cubicBezTo>
                    <a:pt x="3611" y="4817"/>
                    <a:pt x="3611" y="4806"/>
                    <a:pt x="3611" y="4796"/>
                  </a:cubicBezTo>
                  <a:cubicBezTo>
                    <a:pt x="3607" y="4790"/>
                    <a:pt x="3604" y="4790"/>
                    <a:pt x="3597" y="4790"/>
                  </a:cubicBezTo>
                  <a:cubicBezTo>
                    <a:pt x="3597" y="4780"/>
                    <a:pt x="3597" y="4766"/>
                    <a:pt x="3597" y="4756"/>
                  </a:cubicBezTo>
                  <a:cubicBezTo>
                    <a:pt x="3574" y="4733"/>
                    <a:pt x="3564" y="4706"/>
                    <a:pt x="3557" y="4676"/>
                  </a:cubicBezTo>
                  <a:cubicBezTo>
                    <a:pt x="3527" y="4635"/>
                    <a:pt x="3497" y="4595"/>
                    <a:pt x="3467" y="4555"/>
                  </a:cubicBezTo>
                  <a:lnTo>
                    <a:pt x="3467" y="4555"/>
                  </a:lnTo>
                  <a:lnTo>
                    <a:pt x="3467" y="4555"/>
                  </a:lnTo>
                  <a:cubicBezTo>
                    <a:pt x="3470" y="4548"/>
                    <a:pt x="3470" y="4538"/>
                    <a:pt x="3483" y="4535"/>
                  </a:cubicBezTo>
                  <a:lnTo>
                    <a:pt x="3483" y="4535"/>
                  </a:lnTo>
                  <a:lnTo>
                    <a:pt x="3483" y="4535"/>
                  </a:lnTo>
                  <a:cubicBezTo>
                    <a:pt x="3504" y="4545"/>
                    <a:pt x="3517" y="4558"/>
                    <a:pt x="3524" y="4575"/>
                  </a:cubicBezTo>
                  <a:cubicBezTo>
                    <a:pt x="3534" y="4595"/>
                    <a:pt x="3544" y="4619"/>
                    <a:pt x="3567" y="4632"/>
                  </a:cubicBezTo>
                  <a:cubicBezTo>
                    <a:pt x="3567" y="4635"/>
                    <a:pt x="3567" y="4635"/>
                    <a:pt x="3567" y="4635"/>
                  </a:cubicBezTo>
                  <a:cubicBezTo>
                    <a:pt x="3571" y="4635"/>
                    <a:pt x="3571" y="4639"/>
                    <a:pt x="3574" y="4642"/>
                  </a:cubicBezTo>
                  <a:lnTo>
                    <a:pt x="3574" y="4642"/>
                  </a:lnTo>
                  <a:cubicBezTo>
                    <a:pt x="3574" y="4645"/>
                    <a:pt x="3574" y="4645"/>
                    <a:pt x="3574" y="4645"/>
                  </a:cubicBezTo>
                  <a:lnTo>
                    <a:pt x="3577" y="4645"/>
                  </a:lnTo>
                  <a:cubicBezTo>
                    <a:pt x="3577" y="4649"/>
                    <a:pt x="3577" y="4649"/>
                    <a:pt x="3577" y="4649"/>
                  </a:cubicBezTo>
                  <a:cubicBezTo>
                    <a:pt x="3581" y="4656"/>
                    <a:pt x="3581" y="4659"/>
                    <a:pt x="3587" y="4662"/>
                  </a:cubicBezTo>
                  <a:cubicBezTo>
                    <a:pt x="3591" y="4666"/>
                    <a:pt x="3594" y="4669"/>
                    <a:pt x="3597" y="4672"/>
                  </a:cubicBezTo>
                  <a:cubicBezTo>
                    <a:pt x="3634" y="4702"/>
                    <a:pt x="3658" y="4739"/>
                    <a:pt x="3698" y="4766"/>
                  </a:cubicBezTo>
                  <a:lnTo>
                    <a:pt x="3698" y="4766"/>
                  </a:lnTo>
                  <a:cubicBezTo>
                    <a:pt x="3718" y="4790"/>
                    <a:pt x="3738" y="4813"/>
                    <a:pt x="3755" y="4837"/>
                  </a:cubicBezTo>
                  <a:cubicBezTo>
                    <a:pt x="3768" y="4854"/>
                    <a:pt x="3782" y="4867"/>
                    <a:pt x="3802" y="4877"/>
                  </a:cubicBezTo>
                  <a:cubicBezTo>
                    <a:pt x="3826" y="4901"/>
                    <a:pt x="3849" y="4924"/>
                    <a:pt x="3879" y="4941"/>
                  </a:cubicBezTo>
                  <a:cubicBezTo>
                    <a:pt x="3906" y="4961"/>
                    <a:pt x="3916" y="4988"/>
                    <a:pt x="3947" y="5005"/>
                  </a:cubicBezTo>
                  <a:lnTo>
                    <a:pt x="3947" y="5005"/>
                  </a:lnTo>
                  <a:lnTo>
                    <a:pt x="3947" y="5005"/>
                  </a:lnTo>
                  <a:cubicBezTo>
                    <a:pt x="3947" y="5011"/>
                    <a:pt x="3953" y="5015"/>
                    <a:pt x="3960" y="5015"/>
                  </a:cubicBezTo>
                  <a:cubicBezTo>
                    <a:pt x="3957" y="5011"/>
                    <a:pt x="3950" y="5008"/>
                    <a:pt x="3947" y="5005"/>
                  </a:cubicBezTo>
                  <a:cubicBezTo>
                    <a:pt x="3953" y="5008"/>
                    <a:pt x="3957" y="5011"/>
                    <a:pt x="3960" y="5015"/>
                  </a:cubicBezTo>
                  <a:cubicBezTo>
                    <a:pt x="3960" y="5018"/>
                    <a:pt x="3960" y="5021"/>
                    <a:pt x="3960" y="5021"/>
                  </a:cubicBezTo>
                  <a:cubicBezTo>
                    <a:pt x="3997" y="5042"/>
                    <a:pt x="4010" y="5078"/>
                    <a:pt x="4050" y="5099"/>
                  </a:cubicBezTo>
                  <a:cubicBezTo>
                    <a:pt x="4050" y="5102"/>
                    <a:pt x="4054" y="5109"/>
                    <a:pt x="4061" y="5112"/>
                  </a:cubicBezTo>
                  <a:cubicBezTo>
                    <a:pt x="4061" y="5109"/>
                    <a:pt x="4061" y="5105"/>
                    <a:pt x="4057" y="5102"/>
                  </a:cubicBezTo>
                  <a:cubicBezTo>
                    <a:pt x="4061" y="5105"/>
                    <a:pt x="4061" y="5109"/>
                    <a:pt x="4061" y="5112"/>
                  </a:cubicBezTo>
                  <a:cubicBezTo>
                    <a:pt x="4077" y="5135"/>
                    <a:pt x="4091" y="5159"/>
                    <a:pt x="4125" y="5173"/>
                  </a:cubicBezTo>
                  <a:cubicBezTo>
                    <a:pt x="4138" y="5193"/>
                    <a:pt x="4165" y="5203"/>
                    <a:pt x="4188" y="5216"/>
                  </a:cubicBezTo>
                  <a:cubicBezTo>
                    <a:pt x="4188" y="5223"/>
                    <a:pt x="4192" y="5230"/>
                    <a:pt x="4192" y="5233"/>
                  </a:cubicBezTo>
                  <a:cubicBezTo>
                    <a:pt x="4195" y="5236"/>
                    <a:pt x="4198" y="5236"/>
                    <a:pt x="4202" y="5236"/>
                  </a:cubicBezTo>
                  <a:lnTo>
                    <a:pt x="4205" y="5233"/>
                  </a:lnTo>
                  <a:cubicBezTo>
                    <a:pt x="4205" y="5236"/>
                    <a:pt x="4205" y="5236"/>
                    <a:pt x="4205" y="5236"/>
                  </a:cubicBezTo>
                  <a:lnTo>
                    <a:pt x="4202" y="5236"/>
                  </a:lnTo>
                  <a:lnTo>
                    <a:pt x="4202" y="5236"/>
                  </a:lnTo>
                  <a:lnTo>
                    <a:pt x="4202" y="5236"/>
                  </a:lnTo>
                  <a:cubicBezTo>
                    <a:pt x="4205" y="5236"/>
                    <a:pt x="4205" y="5236"/>
                    <a:pt x="4205" y="5236"/>
                  </a:cubicBezTo>
                  <a:lnTo>
                    <a:pt x="4205" y="5236"/>
                  </a:lnTo>
                  <a:cubicBezTo>
                    <a:pt x="4205" y="5240"/>
                    <a:pt x="4205" y="5240"/>
                    <a:pt x="4208" y="5243"/>
                  </a:cubicBezTo>
                  <a:cubicBezTo>
                    <a:pt x="4208" y="5246"/>
                    <a:pt x="4208" y="5250"/>
                    <a:pt x="4208" y="5253"/>
                  </a:cubicBezTo>
                  <a:cubicBezTo>
                    <a:pt x="4215" y="5253"/>
                    <a:pt x="4218" y="5256"/>
                    <a:pt x="4218" y="5263"/>
                  </a:cubicBezTo>
                  <a:cubicBezTo>
                    <a:pt x="4222" y="5263"/>
                    <a:pt x="4225" y="5266"/>
                    <a:pt x="4229" y="5266"/>
                  </a:cubicBezTo>
                  <a:cubicBezTo>
                    <a:pt x="4229" y="5270"/>
                    <a:pt x="4229" y="5270"/>
                    <a:pt x="4229" y="5270"/>
                  </a:cubicBezTo>
                  <a:cubicBezTo>
                    <a:pt x="4232" y="5273"/>
                    <a:pt x="4232" y="5273"/>
                    <a:pt x="4232" y="5273"/>
                  </a:cubicBezTo>
                  <a:lnTo>
                    <a:pt x="4232" y="5273"/>
                  </a:lnTo>
                  <a:lnTo>
                    <a:pt x="4232" y="5273"/>
                  </a:lnTo>
                  <a:cubicBezTo>
                    <a:pt x="4232" y="5273"/>
                    <a:pt x="4232" y="5277"/>
                    <a:pt x="4229" y="5280"/>
                  </a:cubicBezTo>
                  <a:cubicBezTo>
                    <a:pt x="4232" y="5283"/>
                    <a:pt x="4232" y="5283"/>
                    <a:pt x="4232" y="5283"/>
                  </a:cubicBezTo>
                  <a:cubicBezTo>
                    <a:pt x="4232" y="5287"/>
                    <a:pt x="4232" y="5287"/>
                    <a:pt x="4232" y="5287"/>
                  </a:cubicBezTo>
                  <a:cubicBezTo>
                    <a:pt x="4232" y="5290"/>
                    <a:pt x="4235" y="5290"/>
                    <a:pt x="4239" y="5290"/>
                  </a:cubicBezTo>
                  <a:lnTo>
                    <a:pt x="4239" y="5290"/>
                  </a:lnTo>
                  <a:lnTo>
                    <a:pt x="4239" y="5290"/>
                  </a:lnTo>
                  <a:cubicBezTo>
                    <a:pt x="4239" y="5297"/>
                    <a:pt x="4235" y="5303"/>
                    <a:pt x="4242" y="5307"/>
                  </a:cubicBezTo>
                  <a:cubicBezTo>
                    <a:pt x="4245" y="5310"/>
                    <a:pt x="4245" y="5310"/>
                    <a:pt x="4245" y="5310"/>
                  </a:cubicBezTo>
                  <a:cubicBezTo>
                    <a:pt x="4245" y="5313"/>
                    <a:pt x="4245" y="5313"/>
                    <a:pt x="4245" y="5313"/>
                  </a:cubicBezTo>
                  <a:cubicBezTo>
                    <a:pt x="4249" y="5313"/>
                    <a:pt x="4252" y="5317"/>
                    <a:pt x="4255" y="5317"/>
                  </a:cubicBezTo>
                  <a:lnTo>
                    <a:pt x="4255" y="5317"/>
                  </a:lnTo>
                  <a:cubicBezTo>
                    <a:pt x="4255" y="5324"/>
                    <a:pt x="4255" y="5330"/>
                    <a:pt x="4255" y="5337"/>
                  </a:cubicBezTo>
                  <a:cubicBezTo>
                    <a:pt x="4259" y="5337"/>
                    <a:pt x="4265" y="5337"/>
                    <a:pt x="4269" y="5340"/>
                  </a:cubicBezTo>
                  <a:cubicBezTo>
                    <a:pt x="4265" y="5344"/>
                    <a:pt x="4265" y="5344"/>
                    <a:pt x="4265" y="5344"/>
                  </a:cubicBezTo>
                  <a:cubicBezTo>
                    <a:pt x="4269" y="5344"/>
                    <a:pt x="4269" y="5344"/>
                    <a:pt x="4269" y="5344"/>
                  </a:cubicBezTo>
                  <a:cubicBezTo>
                    <a:pt x="4262" y="5354"/>
                    <a:pt x="4262" y="5364"/>
                    <a:pt x="4269" y="5374"/>
                  </a:cubicBezTo>
                  <a:cubicBezTo>
                    <a:pt x="4269" y="5377"/>
                    <a:pt x="4269" y="5384"/>
                    <a:pt x="4272" y="5387"/>
                  </a:cubicBezTo>
                  <a:cubicBezTo>
                    <a:pt x="4275" y="5391"/>
                    <a:pt x="4279" y="5391"/>
                    <a:pt x="4282" y="5394"/>
                  </a:cubicBezTo>
                  <a:cubicBezTo>
                    <a:pt x="4282" y="5404"/>
                    <a:pt x="4282" y="5414"/>
                    <a:pt x="4282" y="5427"/>
                  </a:cubicBezTo>
                  <a:cubicBezTo>
                    <a:pt x="4259" y="5427"/>
                    <a:pt x="4235" y="5434"/>
                    <a:pt x="4215" y="5421"/>
                  </a:cubicBezTo>
                  <a:lnTo>
                    <a:pt x="4215" y="5421"/>
                  </a:lnTo>
                  <a:lnTo>
                    <a:pt x="4215" y="5421"/>
                  </a:lnTo>
                  <a:cubicBezTo>
                    <a:pt x="4215" y="5417"/>
                    <a:pt x="4215" y="5414"/>
                    <a:pt x="4218" y="5411"/>
                  </a:cubicBezTo>
                  <a:cubicBezTo>
                    <a:pt x="4208" y="5404"/>
                    <a:pt x="4208" y="5397"/>
                    <a:pt x="4208" y="5391"/>
                  </a:cubicBezTo>
                  <a:cubicBezTo>
                    <a:pt x="4218" y="5381"/>
                    <a:pt x="4202" y="5384"/>
                    <a:pt x="4195" y="5381"/>
                  </a:cubicBezTo>
                  <a:lnTo>
                    <a:pt x="4195" y="5381"/>
                  </a:lnTo>
                  <a:cubicBezTo>
                    <a:pt x="4192" y="5374"/>
                    <a:pt x="4188" y="5367"/>
                    <a:pt x="4178" y="5364"/>
                  </a:cubicBezTo>
                  <a:cubicBezTo>
                    <a:pt x="4182" y="5364"/>
                    <a:pt x="4182" y="5364"/>
                    <a:pt x="4182" y="5360"/>
                  </a:cubicBezTo>
                  <a:cubicBezTo>
                    <a:pt x="4185" y="5354"/>
                    <a:pt x="4185" y="5350"/>
                    <a:pt x="4175" y="5347"/>
                  </a:cubicBezTo>
                  <a:cubicBezTo>
                    <a:pt x="4151" y="5334"/>
                    <a:pt x="4148" y="5313"/>
                    <a:pt x="4128" y="5297"/>
                  </a:cubicBezTo>
                  <a:cubicBezTo>
                    <a:pt x="4125" y="5293"/>
                    <a:pt x="4121" y="5290"/>
                    <a:pt x="4114" y="5290"/>
                  </a:cubicBezTo>
                  <a:lnTo>
                    <a:pt x="4114" y="5290"/>
                  </a:lnTo>
                  <a:cubicBezTo>
                    <a:pt x="4104" y="5287"/>
                    <a:pt x="4097" y="5287"/>
                    <a:pt x="4087" y="5290"/>
                  </a:cubicBezTo>
                  <a:cubicBezTo>
                    <a:pt x="3973" y="5293"/>
                    <a:pt x="3863" y="5303"/>
                    <a:pt x="3752" y="5327"/>
                  </a:cubicBezTo>
                  <a:cubicBezTo>
                    <a:pt x="3738" y="5327"/>
                    <a:pt x="3722" y="5327"/>
                    <a:pt x="3708" y="5334"/>
                  </a:cubicBezTo>
                  <a:lnTo>
                    <a:pt x="3708" y="5334"/>
                  </a:lnTo>
                  <a:cubicBezTo>
                    <a:pt x="3604" y="5344"/>
                    <a:pt x="3497" y="5354"/>
                    <a:pt x="3393" y="5364"/>
                  </a:cubicBezTo>
                  <a:cubicBezTo>
                    <a:pt x="3369" y="5360"/>
                    <a:pt x="3346" y="5364"/>
                    <a:pt x="3322" y="5370"/>
                  </a:cubicBezTo>
                  <a:cubicBezTo>
                    <a:pt x="3312" y="5370"/>
                    <a:pt x="3299" y="5374"/>
                    <a:pt x="3289" y="5374"/>
                  </a:cubicBezTo>
                  <a:cubicBezTo>
                    <a:pt x="3265" y="5374"/>
                    <a:pt x="3242" y="5370"/>
                    <a:pt x="3218" y="5381"/>
                  </a:cubicBezTo>
                  <a:cubicBezTo>
                    <a:pt x="3195" y="5384"/>
                    <a:pt x="3168" y="5377"/>
                    <a:pt x="3144" y="5391"/>
                  </a:cubicBezTo>
                  <a:lnTo>
                    <a:pt x="3144" y="5391"/>
                  </a:lnTo>
                  <a:cubicBezTo>
                    <a:pt x="3134" y="5391"/>
                    <a:pt x="3128" y="5391"/>
                    <a:pt x="3121" y="5391"/>
                  </a:cubicBezTo>
                  <a:lnTo>
                    <a:pt x="3121" y="5391"/>
                  </a:lnTo>
                  <a:cubicBezTo>
                    <a:pt x="3118" y="5391"/>
                    <a:pt x="3111" y="5391"/>
                    <a:pt x="3107" y="5391"/>
                  </a:cubicBezTo>
                  <a:cubicBezTo>
                    <a:pt x="3094" y="5387"/>
                    <a:pt x="3084" y="5387"/>
                    <a:pt x="3071" y="5391"/>
                  </a:cubicBezTo>
                  <a:cubicBezTo>
                    <a:pt x="3037" y="5391"/>
                    <a:pt x="3003" y="5391"/>
                    <a:pt x="2966" y="5397"/>
                  </a:cubicBezTo>
                  <a:cubicBezTo>
                    <a:pt x="2879" y="5411"/>
                    <a:pt x="2785" y="5414"/>
                    <a:pt x="2694" y="5421"/>
                  </a:cubicBezTo>
                  <a:cubicBezTo>
                    <a:pt x="2664" y="5421"/>
                    <a:pt x="2631" y="5417"/>
                    <a:pt x="2600" y="5427"/>
                  </a:cubicBezTo>
                  <a:cubicBezTo>
                    <a:pt x="2594" y="5427"/>
                    <a:pt x="2587" y="5427"/>
                    <a:pt x="2577" y="5427"/>
                  </a:cubicBezTo>
                  <a:lnTo>
                    <a:pt x="2577" y="5427"/>
                  </a:lnTo>
                  <a:lnTo>
                    <a:pt x="2577" y="5427"/>
                  </a:lnTo>
                  <a:cubicBezTo>
                    <a:pt x="2560" y="5427"/>
                    <a:pt x="2540" y="5427"/>
                    <a:pt x="2523" y="5434"/>
                  </a:cubicBezTo>
                  <a:cubicBezTo>
                    <a:pt x="2520" y="5434"/>
                    <a:pt x="2517" y="5434"/>
                    <a:pt x="2513" y="5438"/>
                  </a:cubicBezTo>
                  <a:cubicBezTo>
                    <a:pt x="2493" y="5438"/>
                    <a:pt x="2473" y="5438"/>
                    <a:pt x="2456" y="5445"/>
                  </a:cubicBezTo>
                  <a:cubicBezTo>
                    <a:pt x="2446" y="5445"/>
                    <a:pt x="2436" y="5448"/>
                    <a:pt x="2423" y="5448"/>
                  </a:cubicBezTo>
                  <a:cubicBezTo>
                    <a:pt x="2406" y="5448"/>
                    <a:pt x="2386" y="5441"/>
                    <a:pt x="2369" y="5455"/>
                  </a:cubicBezTo>
                  <a:lnTo>
                    <a:pt x="2369" y="5455"/>
                  </a:lnTo>
                  <a:lnTo>
                    <a:pt x="2369" y="5455"/>
                  </a:lnTo>
                  <a:lnTo>
                    <a:pt x="2369" y="5455"/>
                  </a:lnTo>
                  <a:lnTo>
                    <a:pt x="2369" y="5455"/>
                  </a:lnTo>
                  <a:lnTo>
                    <a:pt x="2369" y="5455"/>
                  </a:lnTo>
                  <a:cubicBezTo>
                    <a:pt x="2258" y="5455"/>
                    <a:pt x="2147" y="5465"/>
                    <a:pt x="2036" y="5478"/>
                  </a:cubicBezTo>
                  <a:cubicBezTo>
                    <a:pt x="2027" y="5478"/>
                    <a:pt x="2017" y="5478"/>
                    <a:pt x="2010" y="5481"/>
                  </a:cubicBezTo>
                  <a:cubicBezTo>
                    <a:pt x="1996" y="5478"/>
                    <a:pt x="1984" y="5478"/>
                    <a:pt x="1974" y="5481"/>
                  </a:cubicBezTo>
                  <a:cubicBezTo>
                    <a:pt x="1947" y="5485"/>
                    <a:pt x="1917" y="5478"/>
                    <a:pt x="1890" y="5491"/>
                  </a:cubicBezTo>
                  <a:cubicBezTo>
                    <a:pt x="1880" y="5488"/>
                    <a:pt x="1866" y="5488"/>
                    <a:pt x="1856" y="5491"/>
                  </a:cubicBezTo>
                  <a:cubicBezTo>
                    <a:pt x="1826" y="5491"/>
                    <a:pt x="1793" y="5491"/>
                    <a:pt x="1766" y="5502"/>
                  </a:cubicBezTo>
                  <a:cubicBezTo>
                    <a:pt x="1672" y="5498"/>
                    <a:pt x="1578" y="5515"/>
                    <a:pt x="1484" y="5522"/>
                  </a:cubicBezTo>
                  <a:cubicBezTo>
                    <a:pt x="1393" y="5532"/>
                    <a:pt x="1302" y="5538"/>
                    <a:pt x="1212" y="5545"/>
                  </a:cubicBezTo>
                  <a:cubicBezTo>
                    <a:pt x="1195" y="5548"/>
                    <a:pt x="1182" y="5548"/>
                    <a:pt x="1168" y="5555"/>
                  </a:cubicBezTo>
                  <a:cubicBezTo>
                    <a:pt x="1162" y="5555"/>
                    <a:pt x="1155" y="5555"/>
                    <a:pt x="1148" y="5555"/>
                  </a:cubicBezTo>
                  <a:cubicBezTo>
                    <a:pt x="1105" y="5555"/>
                    <a:pt x="1064" y="5569"/>
                    <a:pt x="1021" y="5565"/>
                  </a:cubicBezTo>
                  <a:cubicBezTo>
                    <a:pt x="1017" y="5569"/>
                    <a:pt x="1017" y="5572"/>
                    <a:pt x="1014" y="5572"/>
                  </a:cubicBezTo>
                  <a:lnTo>
                    <a:pt x="1014" y="5572"/>
                  </a:lnTo>
                  <a:cubicBezTo>
                    <a:pt x="1007" y="5572"/>
                    <a:pt x="1004" y="5572"/>
                    <a:pt x="997" y="5575"/>
                  </a:cubicBezTo>
                  <a:cubicBezTo>
                    <a:pt x="987" y="5572"/>
                    <a:pt x="973" y="5572"/>
                    <a:pt x="964" y="5572"/>
                  </a:cubicBezTo>
                  <a:cubicBezTo>
                    <a:pt x="913" y="5565"/>
                    <a:pt x="863" y="5579"/>
                    <a:pt x="812" y="5582"/>
                  </a:cubicBezTo>
                  <a:cubicBezTo>
                    <a:pt x="802" y="5585"/>
                    <a:pt x="792" y="5589"/>
                    <a:pt x="782" y="5592"/>
                  </a:cubicBezTo>
                  <a:lnTo>
                    <a:pt x="782" y="5592"/>
                  </a:lnTo>
                  <a:cubicBezTo>
                    <a:pt x="772" y="5592"/>
                    <a:pt x="759" y="5592"/>
                    <a:pt x="749" y="5595"/>
                  </a:cubicBezTo>
                  <a:cubicBezTo>
                    <a:pt x="705" y="5585"/>
                    <a:pt x="665" y="5606"/>
                    <a:pt x="621" y="5602"/>
                  </a:cubicBezTo>
                  <a:cubicBezTo>
                    <a:pt x="662" y="5622"/>
                    <a:pt x="705" y="5609"/>
                    <a:pt x="749" y="5609"/>
                  </a:cubicBezTo>
                  <a:lnTo>
                    <a:pt x="749" y="5609"/>
                  </a:lnTo>
                  <a:cubicBezTo>
                    <a:pt x="779" y="5609"/>
                    <a:pt x="809" y="5606"/>
                    <a:pt x="839" y="5602"/>
                  </a:cubicBezTo>
                  <a:cubicBezTo>
                    <a:pt x="900" y="5602"/>
                    <a:pt x="964" y="5595"/>
                    <a:pt x="1024" y="5585"/>
                  </a:cubicBezTo>
                  <a:lnTo>
                    <a:pt x="1024" y="5585"/>
                  </a:lnTo>
                  <a:lnTo>
                    <a:pt x="1024" y="5585"/>
                  </a:lnTo>
                  <a:cubicBezTo>
                    <a:pt x="1027" y="5585"/>
                    <a:pt x="1031" y="5585"/>
                    <a:pt x="1031" y="5582"/>
                  </a:cubicBezTo>
                  <a:cubicBezTo>
                    <a:pt x="1081" y="5585"/>
                    <a:pt x="1131" y="5579"/>
                    <a:pt x="1178" y="5565"/>
                  </a:cubicBezTo>
                  <a:cubicBezTo>
                    <a:pt x="1182" y="5569"/>
                    <a:pt x="1185" y="5569"/>
                    <a:pt x="1185" y="5565"/>
                  </a:cubicBezTo>
                  <a:cubicBezTo>
                    <a:pt x="1192" y="5565"/>
                    <a:pt x="1195" y="5565"/>
                    <a:pt x="1198" y="5565"/>
                  </a:cubicBezTo>
                  <a:cubicBezTo>
                    <a:pt x="1205" y="5565"/>
                    <a:pt x="1209" y="5565"/>
                    <a:pt x="1212" y="5565"/>
                  </a:cubicBezTo>
                  <a:cubicBezTo>
                    <a:pt x="1309" y="5565"/>
                    <a:pt x="1407" y="5552"/>
                    <a:pt x="1504" y="5542"/>
                  </a:cubicBezTo>
                  <a:cubicBezTo>
                    <a:pt x="1531" y="5542"/>
                    <a:pt x="1558" y="5535"/>
                    <a:pt x="1588" y="5538"/>
                  </a:cubicBezTo>
                  <a:cubicBezTo>
                    <a:pt x="1605" y="5538"/>
                    <a:pt x="1621" y="5538"/>
                    <a:pt x="1638" y="5538"/>
                  </a:cubicBezTo>
                  <a:cubicBezTo>
                    <a:pt x="1635" y="5542"/>
                    <a:pt x="1635" y="5545"/>
                    <a:pt x="1638" y="5548"/>
                  </a:cubicBezTo>
                  <a:cubicBezTo>
                    <a:pt x="1638" y="5555"/>
                    <a:pt x="1638" y="5562"/>
                    <a:pt x="1655" y="5562"/>
                  </a:cubicBezTo>
                  <a:cubicBezTo>
                    <a:pt x="1662" y="5562"/>
                    <a:pt x="1662" y="5559"/>
                    <a:pt x="1662" y="5552"/>
                  </a:cubicBezTo>
                  <a:cubicBezTo>
                    <a:pt x="1665" y="5545"/>
                    <a:pt x="1662" y="5542"/>
                    <a:pt x="1655" y="5538"/>
                  </a:cubicBezTo>
                  <a:cubicBezTo>
                    <a:pt x="1685" y="5538"/>
                    <a:pt x="1712" y="5538"/>
                    <a:pt x="1739" y="5528"/>
                  </a:cubicBezTo>
                  <a:cubicBezTo>
                    <a:pt x="1766" y="5522"/>
                    <a:pt x="1793" y="5522"/>
                    <a:pt x="1819" y="5522"/>
                  </a:cubicBezTo>
                  <a:cubicBezTo>
                    <a:pt x="1836" y="5522"/>
                    <a:pt x="1853" y="5522"/>
                    <a:pt x="1866" y="5518"/>
                  </a:cubicBezTo>
                  <a:cubicBezTo>
                    <a:pt x="1890" y="5515"/>
                    <a:pt x="1913" y="5512"/>
                    <a:pt x="1934" y="5515"/>
                  </a:cubicBezTo>
                  <a:cubicBezTo>
                    <a:pt x="1954" y="5515"/>
                    <a:pt x="1974" y="5512"/>
                    <a:pt x="1993" y="5508"/>
                  </a:cubicBezTo>
                  <a:cubicBezTo>
                    <a:pt x="2013" y="5505"/>
                    <a:pt x="2033" y="5505"/>
                    <a:pt x="2050" y="5502"/>
                  </a:cubicBezTo>
                  <a:cubicBezTo>
                    <a:pt x="2057" y="5498"/>
                    <a:pt x="2060" y="5495"/>
                    <a:pt x="2064" y="5491"/>
                  </a:cubicBezTo>
                  <a:cubicBezTo>
                    <a:pt x="2067" y="5491"/>
                    <a:pt x="2070" y="5491"/>
                    <a:pt x="2074" y="5491"/>
                  </a:cubicBezTo>
                  <a:cubicBezTo>
                    <a:pt x="2084" y="5495"/>
                    <a:pt x="2090" y="5498"/>
                    <a:pt x="2100" y="5502"/>
                  </a:cubicBezTo>
                  <a:cubicBezTo>
                    <a:pt x="2194" y="5505"/>
                    <a:pt x="2282" y="5485"/>
                    <a:pt x="2376" y="5481"/>
                  </a:cubicBezTo>
                  <a:cubicBezTo>
                    <a:pt x="2386" y="5481"/>
                    <a:pt x="2393" y="5478"/>
                    <a:pt x="2399" y="5474"/>
                  </a:cubicBezTo>
                  <a:cubicBezTo>
                    <a:pt x="2413" y="5474"/>
                    <a:pt x="2429" y="5474"/>
                    <a:pt x="2443" y="5471"/>
                  </a:cubicBezTo>
                  <a:cubicBezTo>
                    <a:pt x="2456" y="5471"/>
                    <a:pt x="2466" y="5468"/>
                    <a:pt x="2480" y="5468"/>
                  </a:cubicBezTo>
                  <a:lnTo>
                    <a:pt x="2483" y="5468"/>
                  </a:lnTo>
                  <a:cubicBezTo>
                    <a:pt x="2483" y="5468"/>
                    <a:pt x="2486" y="5468"/>
                    <a:pt x="2490" y="5468"/>
                  </a:cubicBezTo>
                  <a:cubicBezTo>
                    <a:pt x="2500" y="5465"/>
                    <a:pt x="2513" y="5465"/>
                    <a:pt x="2527" y="5461"/>
                  </a:cubicBezTo>
                  <a:cubicBezTo>
                    <a:pt x="2540" y="5458"/>
                    <a:pt x="2554" y="5458"/>
                    <a:pt x="2570" y="5458"/>
                  </a:cubicBezTo>
                  <a:cubicBezTo>
                    <a:pt x="2584" y="5458"/>
                    <a:pt x="2597" y="5455"/>
                    <a:pt x="2607" y="5455"/>
                  </a:cubicBezTo>
                  <a:cubicBezTo>
                    <a:pt x="2627" y="5448"/>
                    <a:pt x="2647" y="5448"/>
                    <a:pt x="2668" y="5451"/>
                  </a:cubicBezTo>
                  <a:cubicBezTo>
                    <a:pt x="2765" y="5455"/>
                    <a:pt x="2862" y="5448"/>
                    <a:pt x="2956" y="5434"/>
                  </a:cubicBezTo>
                  <a:cubicBezTo>
                    <a:pt x="3030" y="5421"/>
                    <a:pt x="3104" y="5431"/>
                    <a:pt x="3178" y="5414"/>
                  </a:cubicBezTo>
                  <a:cubicBezTo>
                    <a:pt x="3185" y="5411"/>
                    <a:pt x="3188" y="5407"/>
                    <a:pt x="3188" y="5401"/>
                  </a:cubicBezTo>
                  <a:cubicBezTo>
                    <a:pt x="3208" y="5414"/>
                    <a:pt x="3235" y="5411"/>
                    <a:pt x="3258" y="5407"/>
                  </a:cubicBezTo>
                  <a:cubicBezTo>
                    <a:pt x="3272" y="5404"/>
                    <a:pt x="3289" y="5401"/>
                    <a:pt x="3299" y="5394"/>
                  </a:cubicBezTo>
                  <a:cubicBezTo>
                    <a:pt x="3302" y="5394"/>
                    <a:pt x="3302" y="5394"/>
                    <a:pt x="3305" y="5394"/>
                  </a:cubicBezTo>
                  <a:cubicBezTo>
                    <a:pt x="3312" y="5397"/>
                    <a:pt x="3319" y="5394"/>
                    <a:pt x="3325" y="5394"/>
                  </a:cubicBezTo>
                  <a:cubicBezTo>
                    <a:pt x="3342" y="5394"/>
                    <a:pt x="3362" y="5394"/>
                    <a:pt x="3379" y="5394"/>
                  </a:cubicBezTo>
                  <a:cubicBezTo>
                    <a:pt x="3480" y="5394"/>
                    <a:pt x="3581" y="5381"/>
                    <a:pt x="3678" y="5367"/>
                  </a:cubicBezTo>
                  <a:cubicBezTo>
                    <a:pt x="3691" y="5364"/>
                    <a:pt x="3708" y="5357"/>
                    <a:pt x="3722" y="5357"/>
                  </a:cubicBezTo>
                  <a:cubicBezTo>
                    <a:pt x="3732" y="5354"/>
                    <a:pt x="3742" y="5354"/>
                    <a:pt x="3748" y="5350"/>
                  </a:cubicBezTo>
                  <a:cubicBezTo>
                    <a:pt x="3752" y="5347"/>
                    <a:pt x="3755" y="5347"/>
                    <a:pt x="3755" y="5344"/>
                  </a:cubicBezTo>
                  <a:cubicBezTo>
                    <a:pt x="3762" y="5344"/>
                    <a:pt x="3765" y="5344"/>
                    <a:pt x="3768" y="5344"/>
                  </a:cubicBezTo>
                  <a:cubicBezTo>
                    <a:pt x="3772" y="5344"/>
                    <a:pt x="3775" y="5344"/>
                    <a:pt x="3779" y="5347"/>
                  </a:cubicBezTo>
                  <a:cubicBezTo>
                    <a:pt x="3863" y="5344"/>
                    <a:pt x="3943" y="5330"/>
                    <a:pt x="4024" y="5324"/>
                  </a:cubicBezTo>
                  <a:cubicBezTo>
                    <a:pt x="4027" y="5324"/>
                    <a:pt x="4034" y="5324"/>
                    <a:pt x="4037" y="5324"/>
                  </a:cubicBezTo>
                  <a:cubicBezTo>
                    <a:pt x="4037" y="5327"/>
                    <a:pt x="4040" y="5330"/>
                    <a:pt x="4040" y="5334"/>
                  </a:cubicBezTo>
                  <a:lnTo>
                    <a:pt x="4040" y="5334"/>
                  </a:lnTo>
                  <a:cubicBezTo>
                    <a:pt x="4050" y="5337"/>
                    <a:pt x="4057" y="5344"/>
                    <a:pt x="4061" y="5354"/>
                  </a:cubicBezTo>
                  <a:cubicBezTo>
                    <a:pt x="4050" y="5354"/>
                    <a:pt x="4040" y="5354"/>
                    <a:pt x="4037" y="5360"/>
                  </a:cubicBezTo>
                  <a:cubicBezTo>
                    <a:pt x="4010" y="5364"/>
                    <a:pt x="3987" y="5364"/>
                    <a:pt x="3960" y="5364"/>
                  </a:cubicBezTo>
                  <a:cubicBezTo>
                    <a:pt x="3960" y="5370"/>
                    <a:pt x="3963" y="5374"/>
                    <a:pt x="3967" y="5377"/>
                  </a:cubicBezTo>
                  <a:cubicBezTo>
                    <a:pt x="3990" y="5384"/>
                    <a:pt x="4014" y="5384"/>
                    <a:pt x="4037" y="5374"/>
                  </a:cubicBezTo>
                  <a:cubicBezTo>
                    <a:pt x="4037" y="5374"/>
                    <a:pt x="4037" y="5370"/>
                    <a:pt x="4040" y="5370"/>
                  </a:cubicBezTo>
                  <a:cubicBezTo>
                    <a:pt x="4050" y="5377"/>
                    <a:pt x="4057" y="5370"/>
                    <a:pt x="4061" y="5364"/>
                  </a:cubicBezTo>
                  <a:cubicBezTo>
                    <a:pt x="4064" y="5367"/>
                    <a:pt x="4067" y="5367"/>
                    <a:pt x="4071" y="5370"/>
                  </a:cubicBezTo>
                  <a:cubicBezTo>
                    <a:pt x="4061" y="5384"/>
                    <a:pt x="4034" y="5387"/>
                    <a:pt x="4020" y="5401"/>
                  </a:cubicBezTo>
                  <a:cubicBezTo>
                    <a:pt x="4004" y="5397"/>
                    <a:pt x="3990" y="5401"/>
                    <a:pt x="3973" y="5404"/>
                  </a:cubicBezTo>
                  <a:lnTo>
                    <a:pt x="3973" y="5407"/>
                  </a:lnTo>
                  <a:cubicBezTo>
                    <a:pt x="3990" y="5411"/>
                    <a:pt x="4007" y="5411"/>
                    <a:pt x="4020" y="5407"/>
                  </a:cubicBezTo>
                  <a:cubicBezTo>
                    <a:pt x="4024" y="5411"/>
                    <a:pt x="4024" y="5411"/>
                    <a:pt x="4027" y="5414"/>
                  </a:cubicBezTo>
                  <a:cubicBezTo>
                    <a:pt x="4050" y="5421"/>
                    <a:pt x="4074" y="5417"/>
                    <a:pt x="4094" y="5407"/>
                  </a:cubicBezTo>
                  <a:cubicBezTo>
                    <a:pt x="4097" y="5404"/>
                    <a:pt x="4097" y="5404"/>
                    <a:pt x="4101" y="5401"/>
                  </a:cubicBezTo>
                  <a:lnTo>
                    <a:pt x="4101" y="5401"/>
                  </a:lnTo>
                  <a:lnTo>
                    <a:pt x="4097" y="5404"/>
                  </a:lnTo>
                  <a:cubicBezTo>
                    <a:pt x="4094" y="5414"/>
                    <a:pt x="4101" y="5424"/>
                    <a:pt x="4104" y="5434"/>
                  </a:cubicBezTo>
                  <a:cubicBezTo>
                    <a:pt x="4081" y="5438"/>
                    <a:pt x="4061" y="5438"/>
                    <a:pt x="4037" y="5438"/>
                  </a:cubicBezTo>
                  <a:cubicBezTo>
                    <a:pt x="4034" y="5438"/>
                    <a:pt x="4030" y="5441"/>
                    <a:pt x="4027" y="5438"/>
                  </a:cubicBezTo>
                  <a:cubicBezTo>
                    <a:pt x="4024" y="5438"/>
                    <a:pt x="4024" y="5438"/>
                    <a:pt x="4024" y="5438"/>
                  </a:cubicBezTo>
                  <a:cubicBezTo>
                    <a:pt x="4017" y="5438"/>
                    <a:pt x="4007" y="5438"/>
                    <a:pt x="4000" y="5438"/>
                  </a:cubicBezTo>
                  <a:cubicBezTo>
                    <a:pt x="3997" y="5438"/>
                    <a:pt x="3993" y="5441"/>
                    <a:pt x="3993" y="5445"/>
                  </a:cubicBezTo>
                  <a:cubicBezTo>
                    <a:pt x="3967" y="5441"/>
                    <a:pt x="3936" y="5441"/>
                    <a:pt x="3906" y="5445"/>
                  </a:cubicBezTo>
                  <a:cubicBezTo>
                    <a:pt x="3910" y="5448"/>
                    <a:pt x="3910" y="5448"/>
                    <a:pt x="3910" y="5448"/>
                  </a:cubicBezTo>
                  <a:lnTo>
                    <a:pt x="3910" y="5448"/>
                  </a:lnTo>
                  <a:lnTo>
                    <a:pt x="3910" y="5448"/>
                  </a:lnTo>
                  <a:cubicBezTo>
                    <a:pt x="3893" y="5448"/>
                    <a:pt x="3876" y="5448"/>
                    <a:pt x="3859" y="5448"/>
                  </a:cubicBezTo>
                  <a:cubicBezTo>
                    <a:pt x="3836" y="5455"/>
                    <a:pt x="3806" y="5448"/>
                    <a:pt x="3779" y="5455"/>
                  </a:cubicBezTo>
                  <a:cubicBezTo>
                    <a:pt x="3772" y="5455"/>
                    <a:pt x="3762" y="5455"/>
                    <a:pt x="3755" y="5458"/>
                  </a:cubicBezTo>
                  <a:cubicBezTo>
                    <a:pt x="3695" y="5465"/>
                    <a:pt x="3631" y="5458"/>
                    <a:pt x="3574" y="5474"/>
                  </a:cubicBezTo>
                  <a:lnTo>
                    <a:pt x="3574" y="5474"/>
                  </a:lnTo>
                  <a:cubicBezTo>
                    <a:pt x="3547" y="5474"/>
                    <a:pt x="3524" y="5474"/>
                    <a:pt x="3497" y="5474"/>
                  </a:cubicBezTo>
                  <a:cubicBezTo>
                    <a:pt x="3507" y="5485"/>
                    <a:pt x="3524" y="5481"/>
                    <a:pt x="3534" y="5485"/>
                  </a:cubicBezTo>
                  <a:cubicBezTo>
                    <a:pt x="3547" y="5485"/>
                    <a:pt x="3561" y="5481"/>
                    <a:pt x="3574" y="5481"/>
                  </a:cubicBezTo>
                  <a:lnTo>
                    <a:pt x="3574" y="5481"/>
                  </a:lnTo>
                  <a:cubicBezTo>
                    <a:pt x="3641" y="5474"/>
                    <a:pt x="3711" y="5478"/>
                    <a:pt x="3782" y="5465"/>
                  </a:cubicBezTo>
                  <a:lnTo>
                    <a:pt x="3782" y="5465"/>
                  </a:lnTo>
                  <a:lnTo>
                    <a:pt x="3782" y="5465"/>
                  </a:lnTo>
                  <a:cubicBezTo>
                    <a:pt x="3822" y="5461"/>
                    <a:pt x="3866" y="5468"/>
                    <a:pt x="3910" y="5458"/>
                  </a:cubicBezTo>
                  <a:lnTo>
                    <a:pt x="3910" y="5458"/>
                  </a:lnTo>
                  <a:cubicBezTo>
                    <a:pt x="3943" y="5458"/>
                    <a:pt x="3977" y="5455"/>
                    <a:pt x="4010" y="5455"/>
                  </a:cubicBezTo>
                  <a:cubicBezTo>
                    <a:pt x="4044" y="5451"/>
                    <a:pt x="4081" y="5448"/>
                    <a:pt x="4114" y="5448"/>
                  </a:cubicBezTo>
                  <a:cubicBezTo>
                    <a:pt x="4131" y="5455"/>
                    <a:pt x="4138" y="5465"/>
                    <a:pt x="4135" y="5474"/>
                  </a:cubicBezTo>
                  <a:cubicBezTo>
                    <a:pt x="4131" y="5478"/>
                    <a:pt x="4128" y="5478"/>
                    <a:pt x="4125" y="5481"/>
                  </a:cubicBezTo>
                  <a:lnTo>
                    <a:pt x="4121" y="5481"/>
                  </a:lnTo>
                  <a:cubicBezTo>
                    <a:pt x="4104" y="5485"/>
                    <a:pt x="4084" y="5485"/>
                    <a:pt x="4064" y="5485"/>
                  </a:cubicBezTo>
                  <a:lnTo>
                    <a:pt x="4064" y="5485"/>
                  </a:lnTo>
                  <a:cubicBezTo>
                    <a:pt x="3990" y="5485"/>
                    <a:pt x="3913" y="5485"/>
                    <a:pt x="3839" y="5485"/>
                  </a:cubicBezTo>
                  <a:cubicBezTo>
                    <a:pt x="3826" y="5485"/>
                    <a:pt x="3812" y="5485"/>
                    <a:pt x="3802" y="5491"/>
                  </a:cubicBezTo>
                  <a:lnTo>
                    <a:pt x="3802" y="5491"/>
                  </a:lnTo>
                  <a:lnTo>
                    <a:pt x="3802" y="5491"/>
                  </a:lnTo>
                  <a:cubicBezTo>
                    <a:pt x="3755" y="5491"/>
                    <a:pt x="3711" y="5491"/>
                    <a:pt x="3665" y="5495"/>
                  </a:cubicBezTo>
                  <a:cubicBezTo>
                    <a:pt x="3614" y="5488"/>
                    <a:pt x="3571" y="5502"/>
                    <a:pt x="3520" y="5502"/>
                  </a:cubicBezTo>
                  <a:lnTo>
                    <a:pt x="3520" y="5502"/>
                  </a:lnTo>
                  <a:cubicBezTo>
                    <a:pt x="3477" y="5498"/>
                    <a:pt x="3436" y="5512"/>
                    <a:pt x="3393" y="5512"/>
                  </a:cubicBezTo>
                  <a:cubicBezTo>
                    <a:pt x="3393" y="5528"/>
                    <a:pt x="3406" y="5525"/>
                    <a:pt x="3419" y="5522"/>
                  </a:cubicBezTo>
                  <a:cubicBezTo>
                    <a:pt x="3443" y="5518"/>
                    <a:pt x="3470" y="5518"/>
                    <a:pt x="3493" y="5518"/>
                  </a:cubicBezTo>
                  <a:cubicBezTo>
                    <a:pt x="3504" y="5515"/>
                    <a:pt x="3514" y="5515"/>
                    <a:pt x="3524" y="5512"/>
                  </a:cubicBezTo>
                  <a:lnTo>
                    <a:pt x="3524" y="5512"/>
                  </a:lnTo>
                  <a:cubicBezTo>
                    <a:pt x="3544" y="5512"/>
                    <a:pt x="3564" y="5512"/>
                    <a:pt x="3584" y="5512"/>
                  </a:cubicBezTo>
                  <a:cubicBezTo>
                    <a:pt x="3624" y="5512"/>
                    <a:pt x="3661" y="5512"/>
                    <a:pt x="3698" y="5508"/>
                  </a:cubicBezTo>
                  <a:cubicBezTo>
                    <a:pt x="3705" y="5508"/>
                    <a:pt x="3705" y="5505"/>
                    <a:pt x="3705" y="5502"/>
                  </a:cubicBezTo>
                  <a:cubicBezTo>
                    <a:pt x="3742" y="5508"/>
                    <a:pt x="3779" y="5505"/>
                    <a:pt x="3819" y="5502"/>
                  </a:cubicBezTo>
                  <a:cubicBezTo>
                    <a:pt x="3836" y="5502"/>
                    <a:pt x="3853" y="5502"/>
                    <a:pt x="3869" y="5498"/>
                  </a:cubicBezTo>
                  <a:lnTo>
                    <a:pt x="3869" y="5498"/>
                  </a:lnTo>
                  <a:lnTo>
                    <a:pt x="3869" y="5498"/>
                  </a:lnTo>
                  <a:cubicBezTo>
                    <a:pt x="3903" y="5502"/>
                    <a:pt x="3936" y="5502"/>
                    <a:pt x="3973" y="5502"/>
                  </a:cubicBezTo>
                  <a:cubicBezTo>
                    <a:pt x="4017" y="5498"/>
                    <a:pt x="4061" y="5505"/>
                    <a:pt x="4104" y="5495"/>
                  </a:cubicBezTo>
                  <a:lnTo>
                    <a:pt x="4104" y="5495"/>
                  </a:lnTo>
                  <a:cubicBezTo>
                    <a:pt x="4107" y="5495"/>
                    <a:pt x="4111" y="5495"/>
                    <a:pt x="4118" y="5495"/>
                  </a:cubicBezTo>
                  <a:cubicBezTo>
                    <a:pt x="4114" y="5498"/>
                    <a:pt x="4114" y="5502"/>
                    <a:pt x="4114" y="5505"/>
                  </a:cubicBezTo>
                  <a:cubicBezTo>
                    <a:pt x="4087" y="5495"/>
                    <a:pt x="4057" y="5505"/>
                    <a:pt x="4027" y="5505"/>
                  </a:cubicBezTo>
                  <a:cubicBezTo>
                    <a:pt x="3997" y="5508"/>
                    <a:pt x="3963" y="5508"/>
                    <a:pt x="3933" y="5508"/>
                  </a:cubicBezTo>
                  <a:cubicBezTo>
                    <a:pt x="3916" y="5508"/>
                    <a:pt x="3903" y="5508"/>
                    <a:pt x="3889" y="5512"/>
                  </a:cubicBezTo>
                  <a:cubicBezTo>
                    <a:pt x="3883" y="5515"/>
                    <a:pt x="3879" y="5518"/>
                    <a:pt x="3879" y="5525"/>
                  </a:cubicBezTo>
                  <a:lnTo>
                    <a:pt x="3879" y="5528"/>
                  </a:lnTo>
                  <a:cubicBezTo>
                    <a:pt x="3843" y="5528"/>
                    <a:pt x="3806" y="5528"/>
                    <a:pt x="3765" y="5532"/>
                  </a:cubicBezTo>
                  <a:cubicBezTo>
                    <a:pt x="3765" y="5525"/>
                    <a:pt x="3765" y="5525"/>
                    <a:pt x="3765" y="5525"/>
                  </a:cubicBezTo>
                  <a:cubicBezTo>
                    <a:pt x="3725" y="5532"/>
                    <a:pt x="3681" y="5535"/>
                    <a:pt x="3638" y="5538"/>
                  </a:cubicBezTo>
                  <a:lnTo>
                    <a:pt x="3638" y="5538"/>
                  </a:lnTo>
                  <a:cubicBezTo>
                    <a:pt x="3628" y="5538"/>
                    <a:pt x="3621" y="5538"/>
                    <a:pt x="3611" y="5535"/>
                  </a:cubicBezTo>
                  <a:cubicBezTo>
                    <a:pt x="3591" y="5538"/>
                    <a:pt x="3567" y="5545"/>
                    <a:pt x="3547" y="5548"/>
                  </a:cubicBezTo>
                  <a:cubicBezTo>
                    <a:pt x="3540" y="5552"/>
                    <a:pt x="3540" y="5552"/>
                    <a:pt x="3547" y="5555"/>
                  </a:cubicBezTo>
                  <a:cubicBezTo>
                    <a:pt x="3571" y="5559"/>
                    <a:pt x="3601" y="5552"/>
                    <a:pt x="3621" y="5562"/>
                  </a:cubicBezTo>
                  <a:lnTo>
                    <a:pt x="3621" y="5562"/>
                  </a:lnTo>
                  <a:lnTo>
                    <a:pt x="3621" y="5562"/>
                  </a:lnTo>
                  <a:cubicBezTo>
                    <a:pt x="3607" y="5565"/>
                    <a:pt x="3591" y="5565"/>
                    <a:pt x="3574" y="5569"/>
                  </a:cubicBezTo>
                  <a:lnTo>
                    <a:pt x="3574" y="5569"/>
                  </a:lnTo>
                  <a:lnTo>
                    <a:pt x="3574" y="5569"/>
                  </a:lnTo>
                  <a:cubicBezTo>
                    <a:pt x="3547" y="5569"/>
                    <a:pt x="3520" y="5572"/>
                    <a:pt x="3497" y="5575"/>
                  </a:cubicBezTo>
                  <a:lnTo>
                    <a:pt x="3497" y="5575"/>
                  </a:lnTo>
                  <a:cubicBezTo>
                    <a:pt x="3467" y="5572"/>
                    <a:pt x="3443" y="5589"/>
                    <a:pt x="3416" y="5582"/>
                  </a:cubicBezTo>
                  <a:cubicBezTo>
                    <a:pt x="3409" y="5582"/>
                    <a:pt x="3403" y="5585"/>
                    <a:pt x="3393" y="5585"/>
                  </a:cubicBezTo>
                  <a:cubicBezTo>
                    <a:pt x="3409" y="5602"/>
                    <a:pt x="3436" y="5592"/>
                    <a:pt x="3457" y="5595"/>
                  </a:cubicBezTo>
                  <a:cubicBezTo>
                    <a:pt x="3460" y="5595"/>
                    <a:pt x="3467" y="5595"/>
                    <a:pt x="3470" y="5592"/>
                  </a:cubicBezTo>
                  <a:cubicBezTo>
                    <a:pt x="3473" y="5595"/>
                    <a:pt x="3477" y="5595"/>
                    <a:pt x="3483" y="5592"/>
                  </a:cubicBezTo>
                  <a:lnTo>
                    <a:pt x="3483" y="5592"/>
                  </a:lnTo>
                  <a:cubicBezTo>
                    <a:pt x="3487" y="5589"/>
                    <a:pt x="3493" y="5589"/>
                    <a:pt x="3500" y="5585"/>
                  </a:cubicBezTo>
                  <a:cubicBezTo>
                    <a:pt x="3537" y="5585"/>
                    <a:pt x="3574" y="5582"/>
                    <a:pt x="3611" y="5582"/>
                  </a:cubicBezTo>
                  <a:cubicBezTo>
                    <a:pt x="3611" y="5582"/>
                    <a:pt x="3611" y="5579"/>
                    <a:pt x="3614" y="5575"/>
                  </a:cubicBezTo>
                  <a:cubicBezTo>
                    <a:pt x="3648" y="5575"/>
                    <a:pt x="3678" y="5575"/>
                    <a:pt x="3711" y="5575"/>
                  </a:cubicBezTo>
                  <a:cubicBezTo>
                    <a:pt x="3715" y="5575"/>
                    <a:pt x="3715" y="5579"/>
                    <a:pt x="3718" y="5579"/>
                  </a:cubicBezTo>
                  <a:cubicBezTo>
                    <a:pt x="3768" y="5595"/>
                    <a:pt x="3822" y="5585"/>
                    <a:pt x="3873" y="5585"/>
                  </a:cubicBezTo>
                  <a:cubicBezTo>
                    <a:pt x="3950" y="5582"/>
                    <a:pt x="4030" y="5582"/>
                    <a:pt x="4107" y="5572"/>
                  </a:cubicBezTo>
                  <a:cubicBezTo>
                    <a:pt x="4111" y="5569"/>
                    <a:pt x="4114" y="5569"/>
                    <a:pt x="4114" y="5565"/>
                  </a:cubicBezTo>
                  <a:cubicBezTo>
                    <a:pt x="4118" y="5569"/>
                    <a:pt x="4118" y="5572"/>
                    <a:pt x="4121" y="5572"/>
                  </a:cubicBezTo>
                  <a:cubicBezTo>
                    <a:pt x="4094" y="5572"/>
                    <a:pt x="4064" y="5579"/>
                    <a:pt x="4037" y="5585"/>
                  </a:cubicBezTo>
                  <a:cubicBezTo>
                    <a:pt x="4020" y="5589"/>
                    <a:pt x="4000" y="5592"/>
                    <a:pt x="3980" y="5589"/>
                  </a:cubicBezTo>
                  <a:cubicBezTo>
                    <a:pt x="3957" y="5589"/>
                    <a:pt x="3933" y="5589"/>
                    <a:pt x="3910" y="5592"/>
                  </a:cubicBezTo>
                  <a:cubicBezTo>
                    <a:pt x="3886" y="5599"/>
                    <a:pt x="3859" y="5599"/>
                    <a:pt x="3832" y="5599"/>
                  </a:cubicBezTo>
                  <a:cubicBezTo>
                    <a:pt x="3822" y="5602"/>
                    <a:pt x="3812" y="5602"/>
                    <a:pt x="3802" y="5606"/>
                  </a:cubicBezTo>
                  <a:cubicBezTo>
                    <a:pt x="3799" y="5606"/>
                    <a:pt x="3796" y="5606"/>
                    <a:pt x="3792" y="5609"/>
                  </a:cubicBezTo>
                  <a:cubicBezTo>
                    <a:pt x="3748" y="5589"/>
                    <a:pt x="3705" y="5606"/>
                    <a:pt x="3665" y="5619"/>
                  </a:cubicBezTo>
                  <a:cubicBezTo>
                    <a:pt x="3661" y="5622"/>
                    <a:pt x="3661" y="5622"/>
                    <a:pt x="3661" y="5622"/>
                  </a:cubicBezTo>
                  <a:cubicBezTo>
                    <a:pt x="3661" y="5619"/>
                    <a:pt x="3658" y="5619"/>
                    <a:pt x="3654" y="5616"/>
                  </a:cubicBezTo>
                  <a:cubicBezTo>
                    <a:pt x="3621" y="5619"/>
                    <a:pt x="3581" y="5612"/>
                    <a:pt x="3547" y="5622"/>
                  </a:cubicBezTo>
                  <a:cubicBezTo>
                    <a:pt x="3544" y="5622"/>
                    <a:pt x="3540" y="5622"/>
                    <a:pt x="3537" y="5622"/>
                  </a:cubicBezTo>
                  <a:cubicBezTo>
                    <a:pt x="3514" y="5626"/>
                    <a:pt x="3490" y="5622"/>
                    <a:pt x="3467" y="5629"/>
                  </a:cubicBezTo>
                  <a:cubicBezTo>
                    <a:pt x="3450" y="5629"/>
                    <a:pt x="3429" y="5629"/>
                    <a:pt x="3413" y="5632"/>
                  </a:cubicBezTo>
                  <a:cubicBezTo>
                    <a:pt x="3406" y="5632"/>
                    <a:pt x="3400" y="5632"/>
                    <a:pt x="3393" y="5632"/>
                  </a:cubicBezTo>
                  <a:cubicBezTo>
                    <a:pt x="3389" y="5632"/>
                    <a:pt x="3389" y="5636"/>
                    <a:pt x="3386" y="5639"/>
                  </a:cubicBezTo>
                  <a:lnTo>
                    <a:pt x="3386" y="5639"/>
                  </a:lnTo>
                  <a:cubicBezTo>
                    <a:pt x="3379" y="5639"/>
                    <a:pt x="3372" y="5639"/>
                    <a:pt x="3366" y="5639"/>
                  </a:cubicBezTo>
                  <a:cubicBezTo>
                    <a:pt x="3342" y="5639"/>
                    <a:pt x="3319" y="5636"/>
                    <a:pt x="3299" y="5649"/>
                  </a:cubicBezTo>
                  <a:cubicBezTo>
                    <a:pt x="3292" y="5649"/>
                    <a:pt x="3282" y="5649"/>
                    <a:pt x="3275" y="5649"/>
                  </a:cubicBezTo>
                  <a:lnTo>
                    <a:pt x="3275" y="5649"/>
                  </a:lnTo>
                  <a:lnTo>
                    <a:pt x="3275" y="5649"/>
                  </a:lnTo>
                  <a:cubicBezTo>
                    <a:pt x="3255" y="5649"/>
                    <a:pt x="3235" y="5646"/>
                    <a:pt x="3218" y="5656"/>
                  </a:cubicBezTo>
                  <a:cubicBezTo>
                    <a:pt x="3211" y="5656"/>
                    <a:pt x="3205" y="5656"/>
                    <a:pt x="3198" y="5659"/>
                  </a:cubicBezTo>
                  <a:lnTo>
                    <a:pt x="3198" y="5659"/>
                  </a:lnTo>
                  <a:lnTo>
                    <a:pt x="3198" y="5659"/>
                  </a:lnTo>
                  <a:cubicBezTo>
                    <a:pt x="3134" y="5659"/>
                    <a:pt x="3067" y="5663"/>
                    <a:pt x="3003" y="5676"/>
                  </a:cubicBezTo>
                  <a:cubicBezTo>
                    <a:pt x="2953" y="5676"/>
                    <a:pt x="2903" y="5676"/>
                    <a:pt x="2849" y="5686"/>
                  </a:cubicBezTo>
                  <a:cubicBezTo>
                    <a:pt x="2779" y="5683"/>
                    <a:pt x="2711" y="5689"/>
                    <a:pt x="2644" y="5703"/>
                  </a:cubicBezTo>
                  <a:cubicBezTo>
                    <a:pt x="2533" y="5703"/>
                    <a:pt x="2429" y="5720"/>
                    <a:pt x="2322" y="5730"/>
                  </a:cubicBezTo>
                  <a:cubicBezTo>
                    <a:pt x="2308" y="5726"/>
                    <a:pt x="2295" y="5730"/>
                    <a:pt x="2282" y="5733"/>
                  </a:cubicBezTo>
                  <a:cubicBezTo>
                    <a:pt x="2265" y="5733"/>
                    <a:pt x="2251" y="5730"/>
                    <a:pt x="2238" y="5740"/>
                  </a:cubicBezTo>
                  <a:cubicBezTo>
                    <a:pt x="2231" y="5740"/>
                    <a:pt x="2225" y="5740"/>
                    <a:pt x="2218" y="5740"/>
                  </a:cubicBezTo>
                  <a:cubicBezTo>
                    <a:pt x="2184" y="5716"/>
                    <a:pt x="2198" y="5689"/>
                    <a:pt x="2194" y="5663"/>
                  </a:cubicBezTo>
                  <a:cubicBezTo>
                    <a:pt x="2198" y="5663"/>
                    <a:pt x="2201" y="5659"/>
                    <a:pt x="2208" y="5659"/>
                  </a:cubicBezTo>
                  <a:cubicBezTo>
                    <a:pt x="2218" y="5656"/>
                    <a:pt x="2228" y="5656"/>
                    <a:pt x="2241" y="5656"/>
                  </a:cubicBezTo>
                  <a:cubicBezTo>
                    <a:pt x="2285" y="5646"/>
                    <a:pt x="2336" y="5656"/>
                    <a:pt x="2379" y="5636"/>
                  </a:cubicBezTo>
                  <a:cubicBezTo>
                    <a:pt x="2386" y="5636"/>
                    <a:pt x="2389" y="5629"/>
                    <a:pt x="2389" y="5626"/>
                  </a:cubicBezTo>
                  <a:cubicBezTo>
                    <a:pt x="2386" y="5595"/>
                    <a:pt x="2355" y="5592"/>
                    <a:pt x="2322" y="5592"/>
                  </a:cubicBezTo>
                  <a:cubicBezTo>
                    <a:pt x="2315" y="5592"/>
                    <a:pt x="2308" y="5595"/>
                    <a:pt x="2302" y="5595"/>
                  </a:cubicBezTo>
                  <a:cubicBezTo>
                    <a:pt x="2218" y="5602"/>
                    <a:pt x="2134" y="5595"/>
                    <a:pt x="2050" y="5606"/>
                  </a:cubicBezTo>
                  <a:cubicBezTo>
                    <a:pt x="2027" y="5609"/>
                    <a:pt x="2003" y="5602"/>
                    <a:pt x="1986" y="5619"/>
                  </a:cubicBezTo>
                  <a:cubicBezTo>
                    <a:pt x="1984" y="5619"/>
                    <a:pt x="1980" y="5616"/>
                    <a:pt x="1974" y="5619"/>
                  </a:cubicBezTo>
                  <a:lnTo>
                    <a:pt x="1974" y="5619"/>
                  </a:lnTo>
                  <a:cubicBezTo>
                    <a:pt x="1954" y="5616"/>
                    <a:pt x="1934" y="5616"/>
                    <a:pt x="1913" y="5619"/>
                  </a:cubicBezTo>
                  <a:lnTo>
                    <a:pt x="1913" y="5619"/>
                  </a:lnTo>
                  <a:cubicBezTo>
                    <a:pt x="1913" y="5616"/>
                    <a:pt x="1910" y="5616"/>
                    <a:pt x="1910" y="5612"/>
                  </a:cubicBezTo>
                  <a:cubicBezTo>
                    <a:pt x="1900" y="5612"/>
                    <a:pt x="1887" y="5612"/>
                    <a:pt x="1880" y="5619"/>
                  </a:cubicBezTo>
                  <a:cubicBezTo>
                    <a:pt x="1876" y="5619"/>
                    <a:pt x="1876" y="5619"/>
                    <a:pt x="1873" y="5619"/>
                  </a:cubicBezTo>
                  <a:cubicBezTo>
                    <a:pt x="1870" y="5619"/>
                    <a:pt x="1866" y="5616"/>
                    <a:pt x="1863" y="5616"/>
                  </a:cubicBezTo>
                  <a:cubicBezTo>
                    <a:pt x="1846" y="5609"/>
                    <a:pt x="1833" y="5612"/>
                    <a:pt x="1819" y="5619"/>
                  </a:cubicBezTo>
                  <a:cubicBezTo>
                    <a:pt x="1803" y="5622"/>
                    <a:pt x="1786" y="5626"/>
                    <a:pt x="1766" y="5629"/>
                  </a:cubicBezTo>
                  <a:lnTo>
                    <a:pt x="1766" y="5629"/>
                  </a:lnTo>
                  <a:lnTo>
                    <a:pt x="1766" y="5629"/>
                  </a:lnTo>
                  <a:cubicBezTo>
                    <a:pt x="1756" y="5629"/>
                    <a:pt x="1742" y="5629"/>
                    <a:pt x="1729" y="5629"/>
                  </a:cubicBezTo>
                  <a:cubicBezTo>
                    <a:pt x="1726" y="5629"/>
                    <a:pt x="1719" y="5629"/>
                    <a:pt x="1715" y="5629"/>
                  </a:cubicBezTo>
                  <a:cubicBezTo>
                    <a:pt x="1695" y="5632"/>
                    <a:pt x="1672" y="5629"/>
                    <a:pt x="1652" y="5639"/>
                  </a:cubicBezTo>
                  <a:cubicBezTo>
                    <a:pt x="1621" y="5639"/>
                    <a:pt x="1588" y="5636"/>
                    <a:pt x="1561" y="5646"/>
                  </a:cubicBezTo>
                  <a:lnTo>
                    <a:pt x="1561" y="5646"/>
                  </a:lnTo>
                  <a:cubicBezTo>
                    <a:pt x="1537" y="5646"/>
                    <a:pt x="1517" y="5646"/>
                    <a:pt x="1497" y="5649"/>
                  </a:cubicBezTo>
                  <a:lnTo>
                    <a:pt x="1497" y="5649"/>
                  </a:lnTo>
                  <a:lnTo>
                    <a:pt x="1497" y="5649"/>
                  </a:lnTo>
                  <a:cubicBezTo>
                    <a:pt x="1464" y="5646"/>
                    <a:pt x="1427" y="5652"/>
                    <a:pt x="1393" y="5656"/>
                  </a:cubicBezTo>
                  <a:cubicBezTo>
                    <a:pt x="1360" y="5636"/>
                    <a:pt x="1323" y="5649"/>
                    <a:pt x="1286" y="5652"/>
                  </a:cubicBezTo>
                  <a:cubicBezTo>
                    <a:pt x="1269" y="5652"/>
                    <a:pt x="1252" y="5649"/>
                    <a:pt x="1239" y="5656"/>
                  </a:cubicBezTo>
                  <a:cubicBezTo>
                    <a:pt x="1118" y="5652"/>
                    <a:pt x="997" y="5663"/>
                    <a:pt x="876" y="5676"/>
                  </a:cubicBezTo>
                  <a:lnTo>
                    <a:pt x="876" y="5676"/>
                  </a:lnTo>
                  <a:cubicBezTo>
                    <a:pt x="856" y="5676"/>
                    <a:pt x="833" y="5676"/>
                    <a:pt x="812" y="5676"/>
                  </a:cubicBezTo>
                  <a:cubicBezTo>
                    <a:pt x="792" y="5683"/>
                    <a:pt x="769" y="5683"/>
                    <a:pt x="749" y="5686"/>
                  </a:cubicBezTo>
                  <a:cubicBezTo>
                    <a:pt x="745" y="5709"/>
                    <a:pt x="779" y="5693"/>
                    <a:pt x="786" y="5703"/>
                  </a:cubicBezTo>
                  <a:cubicBezTo>
                    <a:pt x="816" y="5703"/>
                    <a:pt x="849" y="5706"/>
                    <a:pt x="876" y="5693"/>
                  </a:cubicBezTo>
                  <a:cubicBezTo>
                    <a:pt x="954" y="5699"/>
                    <a:pt x="1024" y="5683"/>
                    <a:pt x="1098" y="5683"/>
                  </a:cubicBezTo>
                  <a:cubicBezTo>
                    <a:pt x="1141" y="5683"/>
                    <a:pt x="1182" y="5676"/>
                    <a:pt x="1225" y="5676"/>
                  </a:cubicBezTo>
                  <a:lnTo>
                    <a:pt x="1225" y="5676"/>
                  </a:lnTo>
                  <a:cubicBezTo>
                    <a:pt x="1272" y="5693"/>
                    <a:pt x="1323" y="5686"/>
                    <a:pt x="1370" y="5673"/>
                  </a:cubicBezTo>
                  <a:lnTo>
                    <a:pt x="1370" y="5673"/>
                  </a:lnTo>
                  <a:cubicBezTo>
                    <a:pt x="1373" y="5676"/>
                    <a:pt x="1376" y="5676"/>
                    <a:pt x="1380" y="5676"/>
                  </a:cubicBezTo>
                  <a:lnTo>
                    <a:pt x="1380" y="5676"/>
                  </a:lnTo>
                  <a:cubicBezTo>
                    <a:pt x="1400" y="5676"/>
                    <a:pt x="1417" y="5679"/>
                    <a:pt x="1433" y="5669"/>
                  </a:cubicBezTo>
                  <a:cubicBezTo>
                    <a:pt x="1457" y="5673"/>
                    <a:pt x="1497" y="5656"/>
                    <a:pt x="1494" y="5693"/>
                  </a:cubicBezTo>
                  <a:cubicBezTo>
                    <a:pt x="1494" y="5706"/>
                    <a:pt x="1521" y="5703"/>
                    <a:pt x="1537" y="5696"/>
                  </a:cubicBezTo>
                  <a:lnTo>
                    <a:pt x="1537" y="5696"/>
                  </a:lnTo>
                  <a:cubicBezTo>
                    <a:pt x="1615" y="5693"/>
                    <a:pt x="1692" y="5693"/>
                    <a:pt x="1769" y="5683"/>
                  </a:cubicBezTo>
                  <a:cubicBezTo>
                    <a:pt x="1809" y="5679"/>
                    <a:pt x="1853" y="5686"/>
                    <a:pt x="1897" y="5686"/>
                  </a:cubicBezTo>
                  <a:cubicBezTo>
                    <a:pt x="1900" y="5709"/>
                    <a:pt x="1903" y="5733"/>
                    <a:pt x="1907" y="5756"/>
                  </a:cubicBezTo>
                  <a:lnTo>
                    <a:pt x="1907" y="5756"/>
                  </a:lnTo>
                  <a:cubicBezTo>
                    <a:pt x="1887" y="5763"/>
                    <a:pt x="1863" y="5767"/>
                    <a:pt x="1840" y="5767"/>
                  </a:cubicBezTo>
                  <a:cubicBezTo>
                    <a:pt x="1669" y="5784"/>
                    <a:pt x="1497" y="5794"/>
                    <a:pt x="1329" y="5807"/>
                  </a:cubicBezTo>
                  <a:cubicBezTo>
                    <a:pt x="1312" y="5807"/>
                    <a:pt x="1296" y="5807"/>
                    <a:pt x="1286" y="5813"/>
                  </a:cubicBezTo>
                  <a:cubicBezTo>
                    <a:pt x="1279" y="5813"/>
                    <a:pt x="1272" y="5813"/>
                    <a:pt x="1262" y="5813"/>
                  </a:cubicBezTo>
                  <a:cubicBezTo>
                    <a:pt x="1245" y="5813"/>
                    <a:pt x="1229" y="5813"/>
                    <a:pt x="1212" y="5813"/>
                  </a:cubicBezTo>
                  <a:cubicBezTo>
                    <a:pt x="1205" y="5810"/>
                    <a:pt x="1195" y="5810"/>
                    <a:pt x="1185" y="5813"/>
                  </a:cubicBezTo>
                  <a:cubicBezTo>
                    <a:pt x="1061" y="5820"/>
                    <a:pt x="937" y="5830"/>
                    <a:pt x="812" y="5841"/>
                  </a:cubicBezTo>
                  <a:cubicBezTo>
                    <a:pt x="779" y="5837"/>
                    <a:pt x="745" y="5844"/>
                    <a:pt x="712" y="5844"/>
                  </a:cubicBezTo>
                  <a:cubicBezTo>
                    <a:pt x="712" y="5844"/>
                    <a:pt x="708" y="5847"/>
                    <a:pt x="708" y="5851"/>
                  </a:cubicBezTo>
                  <a:cubicBezTo>
                    <a:pt x="692" y="5851"/>
                    <a:pt x="678" y="5851"/>
                    <a:pt x="665" y="5851"/>
                  </a:cubicBezTo>
                  <a:cubicBezTo>
                    <a:pt x="648" y="5847"/>
                    <a:pt x="641" y="5857"/>
                    <a:pt x="638" y="5867"/>
                  </a:cubicBezTo>
                  <a:cubicBezTo>
                    <a:pt x="638" y="5867"/>
                    <a:pt x="638" y="5871"/>
                    <a:pt x="638" y="5874"/>
                  </a:cubicBezTo>
                  <a:cubicBezTo>
                    <a:pt x="641" y="5871"/>
                    <a:pt x="645" y="5871"/>
                    <a:pt x="645" y="5867"/>
                  </a:cubicBezTo>
                  <a:cubicBezTo>
                    <a:pt x="665" y="5861"/>
                    <a:pt x="682" y="5861"/>
                    <a:pt x="702" y="5864"/>
                  </a:cubicBezTo>
                  <a:cubicBezTo>
                    <a:pt x="712" y="5867"/>
                    <a:pt x="725" y="5871"/>
                    <a:pt x="735" y="5867"/>
                  </a:cubicBezTo>
                  <a:cubicBezTo>
                    <a:pt x="745" y="5871"/>
                    <a:pt x="752" y="5871"/>
                    <a:pt x="759" y="5871"/>
                  </a:cubicBezTo>
                  <a:cubicBezTo>
                    <a:pt x="776" y="5871"/>
                    <a:pt x="789" y="5867"/>
                    <a:pt x="799" y="5861"/>
                  </a:cubicBezTo>
                  <a:cubicBezTo>
                    <a:pt x="799" y="5861"/>
                    <a:pt x="802" y="5864"/>
                    <a:pt x="809" y="5867"/>
                  </a:cubicBezTo>
                  <a:cubicBezTo>
                    <a:pt x="873" y="5881"/>
                    <a:pt x="940" y="5864"/>
                    <a:pt x="1007" y="5861"/>
                  </a:cubicBezTo>
                  <a:cubicBezTo>
                    <a:pt x="994" y="5864"/>
                    <a:pt x="980" y="5864"/>
                    <a:pt x="967" y="5867"/>
                  </a:cubicBezTo>
                  <a:cubicBezTo>
                    <a:pt x="947" y="5871"/>
                    <a:pt x="930" y="5877"/>
                    <a:pt x="910" y="5877"/>
                  </a:cubicBezTo>
                  <a:cubicBezTo>
                    <a:pt x="903" y="5877"/>
                    <a:pt x="896" y="5877"/>
                    <a:pt x="890" y="5881"/>
                  </a:cubicBezTo>
                  <a:cubicBezTo>
                    <a:pt x="886" y="5881"/>
                    <a:pt x="883" y="5881"/>
                    <a:pt x="883" y="5884"/>
                  </a:cubicBezTo>
                  <a:cubicBezTo>
                    <a:pt x="839" y="5877"/>
                    <a:pt x="799" y="5877"/>
                    <a:pt x="755" y="5888"/>
                  </a:cubicBezTo>
                  <a:cubicBezTo>
                    <a:pt x="755" y="5884"/>
                    <a:pt x="752" y="5884"/>
                    <a:pt x="752" y="5881"/>
                  </a:cubicBezTo>
                  <a:cubicBezTo>
                    <a:pt x="708" y="5867"/>
                    <a:pt x="662" y="5877"/>
                    <a:pt x="615" y="5874"/>
                  </a:cubicBezTo>
                  <a:cubicBezTo>
                    <a:pt x="587" y="5881"/>
                    <a:pt x="554" y="5874"/>
                    <a:pt x="530" y="5888"/>
                  </a:cubicBezTo>
                  <a:cubicBezTo>
                    <a:pt x="524" y="5891"/>
                    <a:pt x="520" y="5894"/>
                    <a:pt x="517" y="5898"/>
                  </a:cubicBezTo>
                  <a:lnTo>
                    <a:pt x="517" y="5898"/>
                  </a:lnTo>
                  <a:lnTo>
                    <a:pt x="517" y="5898"/>
                  </a:lnTo>
                  <a:cubicBezTo>
                    <a:pt x="477" y="5894"/>
                    <a:pt x="443" y="5904"/>
                    <a:pt x="406" y="5918"/>
                  </a:cubicBezTo>
                  <a:cubicBezTo>
                    <a:pt x="420" y="5928"/>
                    <a:pt x="443" y="5918"/>
                    <a:pt x="450" y="5934"/>
                  </a:cubicBezTo>
                  <a:cubicBezTo>
                    <a:pt x="447" y="5934"/>
                    <a:pt x="443" y="5938"/>
                    <a:pt x="437" y="5941"/>
                  </a:cubicBezTo>
                  <a:cubicBezTo>
                    <a:pt x="413" y="5945"/>
                    <a:pt x="390" y="5948"/>
                    <a:pt x="366" y="5955"/>
                  </a:cubicBezTo>
                  <a:cubicBezTo>
                    <a:pt x="349" y="5958"/>
                    <a:pt x="339" y="5965"/>
                    <a:pt x="343" y="5978"/>
                  </a:cubicBezTo>
                  <a:cubicBezTo>
                    <a:pt x="349" y="5988"/>
                    <a:pt x="363" y="5988"/>
                    <a:pt x="373" y="5988"/>
                  </a:cubicBezTo>
                  <a:cubicBezTo>
                    <a:pt x="396" y="5988"/>
                    <a:pt x="416" y="5988"/>
                    <a:pt x="437" y="5988"/>
                  </a:cubicBezTo>
                  <a:lnTo>
                    <a:pt x="440" y="5985"/>
                  </a:lnTo>
                  <a:cubicBezTo>
                    <a:pt x="494" y="5985"/>
                    <a:pt x="551" y="5991"/>
                    <a:pt x="601" y="5971"/>
                  </a:cubicBezTo>
                  <a:cubicBezTo>
                    <a:pt x="605" y="5985"/>
                    <a:pt x="621" y="5985"/>
                    <a:pt x="638" y="5981"/>
                  </a:cubicBezTo>
                  <a:cubicBezTo>
                    <a:pt x="651" y="5981"/>
                    <a:pt x="668" y="5968"/>
                    <a:pt x="685" y="5978"/>
                  </a:cubicBezTo>
                  <a:lnTo>
                    <a:pt x="685" y="5978"/>
                  </a:lnTo>
                  <a:cubicBezTo>
                    <a:pt x="685" y="5981"/>
                    <a:pt x="688" y="5981"/>
                    <a:pt x="692" y="5981"/>
                  </a:cubicBezTo>
                  <a:cubicBezTo>
                    <a:pt x="695" y="5981"/>
                    <a:pt x="695" y="5981"/>
                    <a:pt x="695" y="5978"/>
                  </a:cubicBezTo>
                  <a:cubicBezTo>
                    <a:pt x="698" y="5978"/>
                    <a:pt x="702" y="5978"/>
                    <a:pt x="705" y="5978"/>
                  </a:cubicBezTo>
                  <a:cubicBezTo>
                    <a:pt x="776" y="5968"/>
                    <a:pt x="846" y="5981"/>
                    <a:pt x="916" y="5968"/>
                  </a:cubicBezTo>
                  <a:cubicBezTo>
                    <a:pt x="920" y="5968"/>
                    <a:pt x="923" y="5968"/>
                    <a:pt x="930" y="5971"/>
                  </a:cubicBezTo>
                  <a:cubicBezTo>
                    <a:pt x="937" y="5971"/>
                    <a:pt x="947" y="5971"/>
                    <a:pt x="954" y="5971"/>
                  </a:cubicBezTo>
                  <a:cubicBezTo>
                    <a:pt x="967" y="5965"/>
                    <a:pt x="980" y="5965"/>
                    <a:pt x="994" y="5971"/>
                  </a:cubicBezTo>
                  <a:lnTo>
                    <a:pt x="994" y="5971"/>
                  </a:lnTo>
                  <a:cubicBezTo>
                    <a:pt x="1007" y="5968"/>
                    <a:pt x="1021" y="5965"/>
                    <a:pt x="1031" y="5961"/>
                  </a:cubicBezTo>
                  <a:lnTo>
                    <a:pt x="1031" y="5961"/>
                  </a:lnTo>
                  <a:lnTo>
                    <a:pt x="1031" y="5961"/>
                  </a:lnTo>
                  <a:cubicBezTo>
                    <a:pt x="1054" y="5961"/>
                    <a:pt x="1074" y="5961"/>
                    <a:pt x="1098" y="5961"/>
                  </a:cubicBezTo>
                  <a:cubicBezTo>
                    <a:pt x="1108" y="5961"/>
                    <a:pt x="1121" y="5961"/>
                    <a:pt x="1135" y="5961"/>
                  </a:cubicBezTo>
                  <a:lnTo>
                    <a:pt x="1135" y="5961"/>
                  </a:lnTo>
                  <a:lnTo>
                    <a:pt x="1135" y="5961"/>
                  </a:lnTo>
                  <a:cubicBezTo>
                    <a:pt x="1145" y="5961"/>
                    <a:pt x="1151" y="5961"/>
                    <a:pt x="1162" y="5961"/>
                  </a:cubicBezTo>
                  <a:cubicBezTo>
                    <a:pt x="1209" y="5961"/>
                    <a:pt x="1255" y="5961"/>
                    <a:pt x="1302" y="5958"/>
                  </a:cubicBezTo>
                  <a:lnTo>
                    <a:pt x="1306" y="5955"/>
                  </a:lnTo>
                  <a:lnTo>
                    <a:pt x="1306" y="5951"/>
                  </a:lnTo>
                  <a:cubicBezTo>
                    <a:pt x="1323" y="5958"/>
                    <a:pt x="1340" y="5958"/>
                    <a:pt x="1356" y="5955"/>
                  </a:cubicBezTo>
                  <a:cubicBezTo>
                    <a:pt x="1366" y="5951"/>
                    <a:pt x="1380" y="5951"/>
                    <a:pt x="1393" y="5951"/>
                  </a:cubicBezTo>
                  <a:cubicBezTo>
                    <a:pt x="1450" y="5955"/>
                    <a:pt x="1504" y="5941"/>
                    <a:pt x="1561" y="5941"/>
                  </a:cubicBezTo>
                  <a:cubicBezTo>
                    <a:pt x="1568" y="5938"/>
                    <a:pt x="1578" y="5938"/>
                    <a:pt x="1588" y="5934"/>
                  </a:cubicBezTo>
                  <a:cubicBezTo>
                    <a:pt x="1591" y="5931"/>
                    <a:pt x="1594" y="5928"/>
                    <a:pt x="1598" y="5921"/>
                  </a:cubicBezTo>
                  <a:lnTo>
                    <a:pt x="1598" y="5918"/>
                  </a:lnTo>
                  <a:cubicBezTo>
                    <a:pt x="1554" y="5921"/>
                    <a:pt x="1511" y="5921"/>
                    <a:pt x="1470" y="5934"/>
                  </a:cubicBezTo>
                  <a:lnTo>
                    <a:pt x="1470" y="5934"/>
                  </a:lnTo>
                  <a:lnTo>
                    <a:pt x="1470" y="5934"/>
                  </a:lnTo>
                  <a:cubicBezTo>
                    <a:pt x="1467" y="5934"/>
                    <a:pt x="1460" y="5931"/>
                    <a:pt x="1457" y="5934"/>
                  </a:cubicBezTo>
                  <a:cubicBezTo>
                    <a:pt x="1460" y="5934"/>
                    <a:pt x="1460" y="5934"/>
                    <a:pt x="1464" y="5934"/>
                  </a:cubicBezTo>
                  <a:cubicBezTo>
                    <a:pt x="1464" y="5934"/>
                    <a:pt x="1464" y="5938"/>
                    <a:pt x="1460" y="5934"/>
                  </a:cubicBezTo>
                  <a:lnTo>
                    <a:pt x="1457" y="5934"/>
                  </a:lnTo>
                  <a:cubicBezTo>
                    <a:pt x="1454" y="5931"/>
                    <a:pt x="1450" y="5931"/>
                    <a:pt x="1444" y="5934"/>
                  </a:cubicBezTo>
                  <a:lnTo>
                    <a:pt x="1444" y="5934"/>
                  </a:lnTo>
                  <a:cubicBezTo>
                    <a:pt x="1433" y="5934"/>
                    <a:pt x="1420" y="5934"/>
                    <a:pt x="1407" y="5934"/>
                  </a:cubicBezTo>
                  <a:cubicBezTo>
                    <a:pt x="1400" y="5934"/>
                    <a:pt x="1390" y="5934"/>
                    <a:pt x="1380" y="5934"/>
                  </a:cubicBezTo>
                  <a:cubicBezTo>
                    <a:pt x="1376" y="5934"/>
                    <a:pt x="1376" y="5938"/>
                    <a:pt x="1376" y="5941"/>
                  </a:cubicBezTo>
                  <a:cubicBezTo>
                    <a:pt x="1353" y="5934"/>
                    <a:pt x="1333" y="5938"/>
                    <a:pt x="1309" y="5938"/>
                  </a:cubicBezTo>
                  <a:cubicBezTo>
                    <a:pt x="1306" y="5941"/>
                    <a:pt x="1302" y="5941"/>
                    <a:pt x="1302" y="5945"/>
                  </a:cubicBezTo>
                  <a:cubicBezTo>
                    <a:pt x="1296" y="5945"/>
                    <a:pt x="1293" y="5945"/>
                    <a:pt x="1286" y="5945"/>
                  </a:cubicBezTo>
                  <a:cubicBezTo>
                    <a:pt x="1276" y="5941"/>
                    <a:pt x="1266" y="5941"/>
                    <a:pt x="1252" y="5938"/>
                  </a:cubicBezTo>
                  <a:cubicBezTo>
                    <a:pt x="1249" y="5934"/>
                    <a:pt x="1242" y="5934"/>
                    <a:pt x="1235" y="5934"/>
                  </a:cubicBezTo>
                  <a:cubicBezTo>
                    <a:pt x="1212" y="5934"/>
                    <a:pt x="1185" y="5928"/>
                    <a:pt x="1168" y="5945"/>
                  </a:cubicBezTo>
                  <a:cubicBezTo>
                    <a:pt x="1168" y="5941"/>
                    <a:pt x="1165" y="5934"/>
                    <a:pt x="1162" y="5931"/>
                  </a:cubicBezTo>
                  <a:lnTo>
                    <a:pt x="1162" y="5931"/>
                  </a:lnTo>
                  <a:cubicBezTo>
                    <a:pt x="1178" y="5931"/>
                    <a:pt x="1195" y="5931"/>
                    <a:pt x="1212" y="5931"/>
                  </a:cubicBezTo>
                  <a:lnTo>
                    <a:pt x="1212" y="5931"/>
                  </a:lnTo>
                  <a:cubicBezTo>
                    <a:pt x="1215" y="5931"/>
                    <a:pt x="1219" y="5931"/>
                    <a:pt x="1222" y="5931"/>
                  </a:cubicBezTo>
                  <a:cubicBezTo>
                    <a:pt x="1225" y="5931"/>
                    <a:pt x="1229" y="5931"/>
                    <a:pt x="1235" y="5928"/>
                  </a:cubicBezTo>
                  <a:cubicBezTo>
                    <a:pt x="1249" y="5934"/>
                    <a:pt x="1262" y="5934"/>
                    <a:pt x="1279" y="5924"/>
                  </a:cubicBezTo>
                  <a:cubicBezTo>
                    <a:pt x="1283" y="5924"/>
                    <a:pt x="1289" y="5924"/>
                    <a:pt x="1293" y="5924"/>
                  </a:cubicBezTo>
                  <a:cubicBezTo>
                    <a:pt x="1299" y="5924"/>
                    <a:pt x="1309" y="5928"/>
                    <a:pt x="1319" y="5928"/>
                  </a:cubicBezTo>
                  <a:cubicBezTo>
                    <a:pt x="1430" y="5931"/>
                    <a:pt x="1541" y="5908"/>
                    <a:pt x="1652" y="5898"/>
                  </a:cubicBezTo>
                  <a:cubicBezTo>
                    <a:pt x="1665" y="5894"/>
                    <a:pt x="1679" y="5891"/>
                    <a:pt x="1689" y="5888"/>
                  </a:cubicBezTo>
                  <a:lnTo>
                    <a:pt x="1689" y="5888"/>
                  </a:lnTo>
                  <a:lnTo>
                    <a:pt x="1689" y="5888"/>
                  </a:lnTo>
                  <a:cubicBezTo>
                    <a:pt x="1712" y="5891"/>
                    <a:pt x="1736" y="5891"/>
                    <a:pt x="1756" y="5881"/>
                  </a:cubicBezTo>
                  <a:lnTo>
                    <a:pt x="1756" y="5881"/>
                  </a:lnTo>
                  <a:cubicBezTo>
                    <a:pt x="1803" y="5877"/>
                    <a:pt x="1850" y="5874"/>
                    <a:pt x="1897" y="5871"/>
                  </a:cubicBezTo>
                  <a:lnTo>
                    <a:pt x="1897" y="5871"/>
                  </a:lnTo>
                  <a:cubicBezTo>
                    <a:pt x="1903" y="5861"/>
                    <a:pt x="1923" y="5867"/>
                    <a:pt x="1920" y="5881"/>
                  </a:cubicBezTo>
                  <a:lnTo>
                    <a:pt x="1917" y="5884"/>
                  </a:lnTo>
                  <a:lnTo>
                    <a:pt x="1917" y="5884"/>
                  </a:lnTo>
                  <a:lnTo>
                    <a:pt x="1917" y="5888"/>
                  </a:lnTo>
                  <a:cubicBezTo>
                    <a:pt x="1917" y="5888"/>
                    <a:pt x="1917" y="5891"/>
                    <a:pt x="1917" y="5894"/>
                  </a:cubicBezTo>
                  <a:lnTo>
                    <a:pt x="1917" y="5898"/>
                  </a:lnTo>
                  <a:cubicBezTo>
                    <a:pt x="1907" y="5941"/>
                    <a:pt x="1920" y="5991"/>
                    <a:pt x="1907" y="6035"/>
                  </a:cubicBezTo>
                  <a:cubicBezTo>
                    <a:pt x="1917" y="6032"/>
                    <a:pt x="1927" y="6028"/>
                    <a:pt x="1937" y="6025"/>
                  </a:cubicBezTo>
                  <a:lnTo>
                    <a:pt x="1937" y="6025"/>
                  </a:lnTo>
                  <a:lnTo>
                    <a:pt x="1940" y="6022"/>
                  </a:lnTo>
                  <a:cubicBezTo>
                    <a:pt x="1944" y="6022"/>
                    <a:pt x="1944" y="6022"/>
                    <a:pt x="1947" y="6022"/>
                  </a:cubicBezTo>
                  <a:lnTo>
                    <a:pt x="1947" y="6022"/>
                  </a:lnTo>
                  <a:cubicBezTo>
                    <a:pt x="1964" y="6015"/>
                    <a:pt x="1980" y="6005"/>
                    <a:pt x="1996" y="5998"/>
                  </a:cubicBezTo>
                  <a:cubicBezTo>
                    <a:pt x="2020" y="5985"/>
                    <a:pt x="2047" y="5961"/>
                    <a:pt x="2074" y="5958"/>
                  </a:cubicBezTo>
                  <a:cubicBezTo>
                    <a:pt x="2080" y="5958"/>
                    <a:pt x="2084" y="5958"/>
                    <a:pt x="2087" y="5958"/>
                  </a:cubicBezTo>
                  <a:cubicBezTo>
                    <a:pt x="2087" y="5955"/>
                    <a:pt x="2090" y="5955"/>
                    <a:pt x="2090" y="5951"/>
                  </a:cubicBezTo>
                  <a:cubicBezTo>
                    <a:pt x="2094" y="5955"/>
                    <a:pt x="2100" y="5958"/>
                    <a:pt x="2104" y="5961"/>
                  </a:cubicBezTo>
                  <a:cubicBezTo>
                    <a:pt x="2107" y="5961"/>
                    <a:pt x="2111" y="5965"/>
                    <a:pt x="2117" y="5968"/>
                  </a:cubicBezTo>
                  <a:cubicBezTo>
                    <a:pt x="2121" y="5971"/>
                    <a:pt x="2124" y="5975"/>
                    <a:pt x="2127" y="5975"/>
                  </a:cubicBezTo>
                  <a:lnTo>
                    <a:pt x="2127" y="5978"/>
                  </a:lnTo>
                  <a:cubicBezTo>
                    <a:pt x="2151" y="5991"/>
                    <a:pt x="2178" y="6008"/>
                    <a:pt x="2208" y="6018"/>
                  </a:cubicBezTo>
                  <a:cubicBezTo>
                    <a:pt x="2218" y="5961"/>
                    <a:pt x="2208" y="5904"/>
                    <a:pt x="2208" y="5844"/>
                  </a:cubicBezTo>
                  <a:cubicBezTo>
                    <a:pt x="2208" y="5841"/>
                    <a:pt x="2211" y="5834"/>
                    <a:pt x="2218" y="5834"/>
                  </a:cubicBezTo>
                  <a:cubicBezTo>
                    <a:pt x="2225" y="5834"/>
                    <a:pt x="2231" y="5834"/>
                    <a:pt x="2235" y="5834"/>
                  </a:cubicBezTo>
                  <a:cubicBezTo>
                    <a:pt x="2241" y="5830"/>
                    <a:pt x="2248" y="5830"/>
                    <a:pt x="2255" y="5830"/>
                  </a:cubicBezTo>
                  <a:cubicBezTo>
                    <a:pt x="2258" y="5827"/>
                    <a:pt x="2258" y="5827"/>
                    <a:pt x="2258" y="5824"/>
                  </a:cubicBezTo>
                  <a:lnTo>
                    <a:pt x="2258" y="5824"/>
                  </a:lnTo>
                  <a:cubicBezTo>
                    <a:pt x="2308" y="5824"/>
                    <a:pt x="2359" y="5824"/>
                    <a:pt x="2409" y="5820"/>
                  </a:cubicBezTo>
                  <a:cubicBezTo>
                    <a:pt x="2413" y="5820"/>
                    <a:pt x="2413" y="5820"/>
                    <a:pt x="2413" y="5820"/>
                  </a:cubicBezTo>
                  <a:cubicBezTo>
                    <a:pt x="2426" y="5834"/>
                    <a:pt x="2443" y="5827"/>
                    <a:pt x="2460" y="5824"/>
                  </a:cubicBezTo>
                  <a:cubicBezTo>
                    <a:pt x="2453" y="5834"/>
                    <a:pt x="2433" y="5824"/>
                    <a:pt x="2423" y="5841"/>
                  </a:cubicBezTo>
                  <a:cubicBezTo>
                    <a:pt x="2463" y="5851"/>
                    <a:pt x="2500" y="5847"/>
                    <a:pt x="2540" y="5844"/>
                  </a:cubicBezTo>
                  <a:cubicBezTo>
                    <a:pt x="2634" y="5841"/>
                    <a:pt x="2728" y="5841"/>
                    <a:pt x="2825" y="5841"/>
                  </a:cubicBezTo>
                  <a:lnTo>
                    <a:pt x="2825" y="5841"/>
                  </a:lnTo>
                  <a:lnTo>
                    <a:pt x="2825" y="5841"/>
                  </a:lnTo>
                  <a:cubicBezTo>
                    <a:pt x="2829" y="5841"/>
                    <a:pt x="2832" y="5841"/>
                    <a:pt x="2836" y="5841"/>
                  </a:cubicBezTo>
                  <a:lnTo>
                    <a:pt x="2836" y="5841"/>
                  </a:lnTo>
                  <a:lnTo>
                    <a:pt x="2836" y="5841"/>
                  </a:lnTo>
                  <a:cubicBezTo>
                    <a:pt x="2842" y="5841"/>
                    <a:pt x="2846" y="5841"/>
                    <a:pt x="2849" y="5841"/>
                  </a:cubicBezTo>
                  <a:lnTo>
                    <a:pt x="2849" y="5841"/>
                  </a:lnTo>
                  <a:lnTo>
                    <a:pt x="2849" y="5841"/>
                  </a:lnTo>
                  <a:cubicBezTo>
                    <a:pt x="2859" y="5844"/>
                    <a:pt x="2866" y="5844"/>
                    <a:pt x="2876" y="5841"/>
                  </a:cubicBezTo>
                  <a:cubicBezTo>
                    <a:pt x="2889" y="5841"/>
                    <a:pt x="2903" y="5841"/>
                    <a:pt x="2916" y="5841"/>
                  </a:cubicBezTo>
                  <a:lnTo>
                    <a:pt x="2919" y="5837"/>
                  </a:lnTo>
                  <a:cubicBezTo>
                    <a:pt x="2923" y="5837"/>
                    <a:pt x="2926" y="5841"/>
                    <a:pt x="2929" y="5841"/>
                  </a:cubicBezTo>
                  <a:cubicBezTo>
                    <a:pt x="2940" y="5837"/>
                    <a:pt x="2953" y="5837"/>
                    <a:pt x="2963" y="5837"/>
                  </a:cubicBezTo>
                  <a:cubicBezTo>
                    <a:pt x="2970" y="5834"/>
                    <a:pt x="2973" y="5834"/>
                    <a:pt x="2976" y="5830"/>
                  </a:cubicBezTo>
                  <a:cubicBezTo>
                    <a:pt x="3007" y="5830"/>
                    <a:pt x="3037" y="5830"/>
                    <a:pt x="3071" y="5834"/>
                  </a:cubicBezTo>
                  <a:cubicBezTo>
                    <a:pt x="3124" y="5830"/>
                    <a:pt x="3181" y="5824"/>
                    <a:pt x="3235" y="5820"/>
                  </a:cubicBezTo>
                  <a:lnTo>
                    <a:pt x="3235" y="5820"/>
                  </a:lnTo>
                  <a:lnTo>
                    <a:pt x="3235" y="5820"/>
                  </a:lnTo>
                  <a:cubicBezTo>
                    <a:pt x="3245" y="5820"/>
                    <a:pt x="3255" y="5820"/>
                    <a:pt x="3265" y="5820"/>
                  </a:cubicBezTo>
                  <a:cubicBezTo>
                    <a:pt x="3272" y="5820"/>
                    <a:pt x="3279" y="5824"/>
                    <a:pt x="3289" y="5824"/>
                  </a:cubicBezTo>
                  <a:cubicBezTo>
                    <a:pt x="3336" y="5824"/>
                    <a:pt x="3386" y="5824"/>
                    <a:pt x="3433" y="5807"/>
                  </a:cubicBezTo>
                  <a:cubicBezTo>
                    <a:pt x="3359" y="5807"/>
                    <a:pt x="3285" y="5807"/>
                    <a:pt x="3211" y="5807"/>
                  </a:cubicBezTo>
                  <a:lnTo>
                    <a:pt x="3215" y="5807"/>
                  </a:lnTo>
                  <a:lnTo>
                    <a:pt x="3211" y="5807"/>
                  </a:lnTo>
                  <a:cubicBezTo>
                    <a:pt x="3134" y="5810"/>
                    <a:pt x="3057" y="5810"/>
                    <a:pt x="2980" y="5813"/>
                  </a:cubicBezTo>
                  <a:cubicBezTo>
                    <a:pt x="2966" y="5810"/>
                    <a:pt x="2953" y="5810"/>
                    <a:pt x="2940" y="5817"/>
                  </a:cubicBezTo>
                  <a:lnTo>
                    <a:pt x="2940" y="5817"/>
                  </a:lnTo>
                  <a:lnTo>
                    <a:pt x="2940" y="5817"/>
                  </a:lnTo>
                  <a:cubicBezTo>
                    <a:pt x="2909" y="5813"/>
                    <a:pt x="2876" y="5810"/>
                    <a:pt x="2846" y="5820"/>
                  </a:cubicBezTo>
                  <a:cubicBezTo>
                    <a:pt x="2839" y="5820"/>
                    <a:pt x="2836" y="5820"/>
                    <a:pt x="2829" y="5820"/>
                  </a:cubicBezTo>
                  <a:lnTo>
                    <a:pt x="2829" y="5820"/>
                  </a:lnTo>
                  <a:cubicBezTo>
                    <a:pt x="2815" y="5817"/>
                    <a:pt x="2805" y="5813"/>
                    <a:pt x="2795" y="5820"/>
                  </a:cubicBezTo>
                  <a:cubicBezTo>
                    <a:pt x="2789" y="5820"/>
                    <a:pt x="2782" y="5820"/>
                    <a:pt x="2775" y="5820"/>
                  </a:cubicBezTo>
                  <a:lnTo>
                    <a:pt x="2775" y="5820"/>
                  </a:lnTo>
                  <a:cubicBezTo>
                    <a:pt x="2755" y="5813"/>
                    <a:pt x="2738" y="5813"/>
                    <a:pt x="2718" y="5820"/>
                  </a:cubicBezTo>
                  <a:cubicBezTo>
                    <a:pt x="2658" y="5824"/>
                    <a:pt x="2597" y="5824"/>
                    <a:pt x="2537" y="5824"/>
                  </a:cubicBezTo>
                  <a:cubicBezTo>
                    <a:pt x="2523" y="5824"/>
                    <a:pt x="2510" y="5824"/>
                    <a:pt x="2503" y="5813"/>
                  </a:cubicBezTo>
                  <a:lnTo>
                    <a:pt x="2503" y="5813"/>
                  </a:lnTo>
                  <a:cubicBezTo>
                    <a:pt x="2557" y="5807"/>
                    <a:pt x="2614" y="5804"/>
                    <a:pt x="2668" y="5797"/>
                  </a:cubicBezTo>
                  <a:cubicBezTo>
                    <a:pt x="2711" y="5797"/>
                    <a:pt x="2758" y="5797"/>
                    <a:pt x="2799" y="5787"/>
                  </a:cubicBezTo>
                  <a:lnTo>
                    <a:pt x="2799" y="5787"/>
                  </a:lnTo>
                  <a:cubicBezTo>
                    <a:pt x="2839" y="5787"/>
                    <a:pt x="2879" y="5787"/>
                    <a:pt x="2916" y="5777"/>
                  </a:cubicBezTo>
                  <a:cubicBezTo>
                    <a:pt x="2923" y="5780"/>
                    <a:pt x="2926" y="5780"/>
                    <a:pt x="2926" y="5777"/>
                  </a:cubicBezTo>
                  <a:cubicBezTo>
                    <a:pt x="2946" y="5777"/>
                    <a:pt x="2966" y="5780"/>
                    <a:pt x="2983" y="5770"/>
                  </a:cubicBezTo>
                  <a:cubicBezTo>
                    <a:pt x="3107" y="5763"/>
                    <a:pt x="3232" y="5756"/>
                    <a:pt x="3352" y="5750"/>
                  </a:cubicBezTo>
                  <a:cubicBezTo>
                    <a:pt x="3393" y="5746"/>
                    <a:pt x="3436" y="5750"/>
                    <a:pt x="3477" y="5740"/>
                  </a:cubicBezTo>
                  <a:lnTo>
                    <a:pt x="3477" y="5740"/>
                  </a:lnTo>
                  <a:lnTo>
                    <a:pt x="3477" y="5740"/>
                  </a:lnTo>
                  <a:cubicBezTo>
                    <a:pt x="3480" y="5743"/>
                    <a:pt x="3480" y="5743"/>
                    <a:pt x="3480" y="5743"/>
                  </a:cubicBezTo>
                  <a:cubicBezTo>
                    <a:pt x="3483" y="5743"/>
                    <a:pt x="3483" y="5743"/>
                    <a:pt x="3483" y="5743"/>
                  </a:cubicBezTo>
                  <a:cubicBezTo>
                    <a:pt x="3493" y="5746"/>
                    <a:pt x="3510" y="5736"/>
                    <a:pt x="3520" y="5746"/>
                  </a:cubicBezTo>
                  <a:cubicBezTo>
                    <a:pt x="3540" y="5760"/>
                    <a:pt x="3561" y="5770"/>
                    <a:pt x="3574" y="5787"/>
                  </a:cubicBezTo>
                  <a:cubicBezTo>
                    <a:pt x="3577" y="5787"/>
                    <a:pt x="3581" y="5790"/>
                    <a:pt x="3581" y="5790"/>
                  </a:cubicBezTo>
                  <a:cubicBezTo>
                    <a:pt x="3581" y="5794"/>
                    <a:pt x="3581" y="5797"/>
                    <a:pt x="3581" y="5800"/>
                  </a:cubicBezTo>
                  <a:cubicBezTo>
                    <a:pt x="3584" y="5813"/>
                    <a:pt x="3581" y="5830"/>
                    <a:pt x="3611" y="5834"/>
                  </a:cubicBezTo>
                  <a:lnTo>
                    <a:pt x="3611" y="5830"/>
                  </a:lnTo>
                  <a:lnTo>
                    <a:pt x="3611" y="5830"/>
                  </a:lnTo>
                  <a:lnTo>
                    <a:pt x="3611" y="5830"/>
                  </a:lnTo>
                  <a:cubicBezTo>
                    <a:pt x="3611" y="5834"/>
                    <a:pt x="3614" y="5837"/>
                    <a:pt x="3614" y="5841"/>
                  </a:cubicBezTo>
                  <a:lnTo>
                    <a:pt x="3614" y="5841"/>
                  </a:lnTo>
                  <a:cubicBezTo>
                    <a:pt x="3614" y="5844"/>
                    <a:pt x="3618" y="5847"/>
                    <a:pt x="3618" y="5851"/>
                  </a:cubicBezTo>
                  <a:cubicBezTo>
                    <a:pt x="3621" y="5857"/>
                    <a:pt x="3624" y="5861"/>
                    <a:pt x="3628" y="5867"/>
                  </a:cubicBezTo>
                  <a:cubicBezTo>
                    <a:pt x="3628" y="5871"/>
                    <a:pt x="3631" y="5874"/>
                    <a:pt x="3631" y="5877"/>
                  </a:cubicBezTo>
                  <a:cubicBezTo>
                    <a:pt x="3634" y="5888"/>
                    <a:pt x="3634" y="5898"/>
                    <a:pt x="3634" y="5908"/>
                  </a:cubicBezTo>
                  <a:cubicBezTo>
                    <a:pt x="3654" y="5968"/>
                    <a:pt x="3641" y="6025"/>
                    <a:pt x="3618" y="6082"/>
                  </a:cubicBezTo>
                  <a:cubicBezTo>
                    <a:pt x="3614" y="6089"/>
                    <a:pt x="3611" y="6092"/>
                    <a:pt x="3607" y="6099"/>
                  </a:cubicBezTo>
                  <a:cubicBezTo>
                    <a:pt x="3604" y="6102"/>
                    <a:pt x="3604" y="6106"/>
                    <a:pt x="3601" y="6109"/>
                  </a:cubicBezTo>
                  <a:cubicBezTo>
                    <a:pt x="3601" y="6112"/>
                    <a:pt x="3597" y="6116"/>
                    <a:pt x="3597" y="6119"/>
                  </a:cubicBezTo>
                  <a:cubicBezTo>
                    <a:pt x="3597" y="6123"/>
                    <a:pt x="3597" y="6123"/>
                    <a:pt x="3597" y="6126"/>
                  </a:cubicBezTo>
                  <a:lnTo>
                    <a:pt x="3597" y="6126"/>
                  </a:lnTo>
                  <a:cubicBezTo>
                    <a:pt x="3594" y="6126"/>
                    <a:pt x="3594" y="6126"/>
                    <a:pt x="3594" y="6123"/>
                  </a:cubicBezTo>
                  <a:cubicBezTo>
                    <a:pt x="3567" y="6119"/>
                    <a:pt x="3554" y="6133"/>
                    <a:pt x="3534" y="6139"/>
                  </a:cubicBezTo>
                  <a:cubicBezTo>
                    <a:pt x="3530" y="6143"/>
                    <a:pt x="3524" y="6146"/>
                    <a:pt x="3524" y="6149"/>
                  </a:cubicBezTo>
                  <a:cubicBezTo>
                    <a:pt x="3514" y="6146"/>
                    <a:pt x="3500" y="6146"/>
                    <a:pt x="3490" y="6146"/>
                  </a:cubicBezTo>
                  <a:cubicBezTo>
                    <a:pt x="3470" y="6149"/>
                    <a:pt x="3453" y="6159"/>
                    <a:pt x="3436" y="6152"/>
                  </a:cubicBezTo>
                  <a:cubicBezTo>
                    <a:pt x="3429" y="6149"/>
                    <a:pt x="3423" y="6149"/>
                    <a:pt x="3419" y="6149"/>
                  </a:cubicBezTo>
                  <a:cubicBezTo>
                    <a:pt x="3416" y="6152"/>
                    <a:pt x="3416" y="6152"/>
                    <a:pt x="3413" y="6152"/>
                  </a:cubicBezTo>
                  <a:cubicBezTo>
                    <a:pt x="3413" y="6152"/>
                    <a:pt x="3413" y="6149"/>
                    <a:pt x="3409" y="6149"/>
                  </a:cubicBezTo>
                  <a:cubicBezTo>
                    <a:pt x="3393" y="6143"/>
                    <a:pt x="3372" y="6139"/>
                    <a:pt x="3356" y="6143"/>
                  </a:cubicBezTo>
                  <a:cubicBezTo>
                    <a:pt x="3379" y="6133"/>
                    <a:pt x="3406" y="6136"/>
                    <a:pt x="3433" y="6136"/>
                  </a:cubicBezTo>
                  <a:cubicBezTo>
                    <a:pt x="3429" y="6136"/>
                    <a:pt x="3429" y="6136"/>
                    <a:pt x="3429" y="6136"/>
                  </a:cubicBezTo>
                  <a:cubicBezTo>
                    <a:pt x="3440" y="6136"/>
                    <a:pt x="3446" y="6136"/>
                    <a:pt x="3457" y="6136"/>
                  </a:cubicBezTo>
                  <a:cubicBezTo>
                    <a:pt x="3517" y="6129"/>
                    <a:pt x="3540" y="6099"/>
                    <a:pt x="3561" y="6062"/>
                  </a:cubicBezTo>
                  <a:cubicBezTo>
                    <a:pt x="3584" y="6028"/>
                    <a:pt x="3591" y="5995"/>
                    <a:pt x="3577" y="5958"/>
                  </a:cubicBezTo>
                  <a:cubicBezTo>
                    <a:pt x="3571" y="5941"/>
                    <a:pt x="3561" y="5928"/>
                    <a:pt x="3564" y="5911"/>
                  </a:cubicBezTo>
                  <a:cubicBezTo>
                    <a:pt x="3571" y="5891"/>
                    <a:pt x="3544" y="5888"/>
                    <a:pt x="3534" y="5877"/>
                  </a:cubicBezTo>
                  <a:lnTo>
                    <a:pt x="3534" y="5877"/>
                  </a:lnTo>
                  <a:cubicBezTo>
                    <a:pt x="3534" y="5874"/>
                    <a:pt x="3530" y="5867"/>
                    <a:pt x="3524" y="5867"/>
                  </a:cubicBezTo>
                  <a:cubicBezTo>
                    <a:pt x="3524" y="5864"/>
                    <a:pt x="3520" y="5861"/>
                    <a:pt x="3517" y="5861"/>
                  </a:cubicBezTo>
                  <a:lnTo>
                    <a:pt x="3517" y="5861"/>
                  </a:lnTo>
                  <a:lnTo>
                    <a:pt x="3517" y="5861"/>
                  </a:lnTo>
                  <a:cubicBezTo>
                    <a:pt x="3517" y="5857"/>
                    <a:pt x="3514" y="5854"/>
                    <a:pt x="3507" y="5854"/>
                  </a:cubicBezTo>
                  <a:cubicBezTo>
                    <a:pt x="3507" y="5851"/>
                    <a:pt x="3507" y="5851"/>
                    <a:pt x="3507" y="5851"/>
                  </a:cubicBezTo>
                  <a:lnTo>
                    <a:pt x="3507" y="5851"/>
                  </a:lnTo>
                  <a:lnTo>
                    <a:pt x="3507" y="5851"/>
                  </a:lnTo>
                  <a:cubicBezTo>
                    <a:pt x="3500" y="5844"/>
                    <a:pt x="3493" y="5837"/>
                    <a:pt x="3483" y="5834"/>
                  </a:cubicBezTo>
                  <a:cubicBezTo>
                    <a:pt x="3473" y="5827"/>
                    <a:pt x="3460" y="5820"/>
                    <a:pt x="3450" y="5830"/>
                  </a:cubicBezTo>
                  <a:cubicBezTo>
                    <a:pt x="3443" y="5837"/>
                    <a:pt x="3453" y="5844"/>
                    <a:pt x="3457" y="5851"/>
                  </a:cubicBezTo>
                  <a:cubicBezTo>
                    <a:pt x="3473" y="5861"/>
                    <a:pt x="3443" y="5861"/>
                    <a:pt x="3446" y="5867"/>
                  </a:cubicBezTo>
                  <a:cubicBezTo>
                    <a:pt x="3463" y="5867"/>
                    <a:pt x="3480" y="5867"/>
                    <a:pt x="3493" y="5871"/>
                  </a:cubicBezTo>
                  <a:cubicBezTo>
                    <a:pt x="3493" y="5871"/>
                    <a:pt x="3497" y="5874"/>
                    <a:pt x="3497" y="5877"/>
                  </a:cubicBezTo>
                  <a:lnTo>
                    <a:pt x="3500" y="5877"/>
                  </a:lnTo>
                  <a:cubicBezTo>
                    <a:pt x="3500" y="5881"/>
                    <a:pt x="3504" y="5881"/>
                    <a:pt x="3500" y="5884"/>
                  </a:cubicBezTo>
                  <a:cubicBezTo>
                    <a:pt x="3500" y="5888"/>
                    <a:pt x="3504" y="5891"/>
                    <a:pt x="3504" y="5894"/>
                  </a:cubicBezTo>
                  <a:cubicBezTo>
                    <a:pt x="3507" y="5898"/>
                    <a:pt x="3507" y="5898"/>
                    <a:pt x="3510" y="5901"/>
                  </a:cubicBezTo>
                  <a:cubicBezTo>
                    <a:pt x="3510" y="5904"/>
                    <a:pt x="3510" y="5904"/>
                    <a:pt x="3510" y="5904"/>
                  </a:cubicBezTo>
                  <a:lnTo>
                    <a:pt x="3514" y="5904"/>
                  </a:lnTo>
                  <a:lnTo>
                    <a:pt x="3514" y="5908"/>
                  </a:lnTo>
                  <a:cubicBezTo>
                    <a:pt x="3517" y="5911"/>
                    <a:pt x="3517" y="5911"/>
                    <a:pt x="3524" y="5914"/>
                  </a:cubicBezTo>
                  <a:cubicBezTo>
                    <a:pt x="3550" y="5968"/>
                    <a:pt x="3574" y="5981"/>
                    <a:pt x="3460" y="5988"/>
                  </a:cubicBezTo>
                  <a:cubicBezTo>
                    <a:pt x="3443" y="5988"/>
                    <a:pt x="3423" y="5988"/>
                    <a:pt x="3406" y="5988"/>
                  </a:cubicBezTo>
                  <a:cubicBezTo>
                    <a:pt x="3349" y="5988"/>
                    <a:pt x="3292" y="5988"/>
                    <a:pt x="3238" y="5988"/>
                  </a:cubicBezTo>
                  <a:cubicBezTo>
                    <a:pt x="3161" y="5988"/>
                    <a:pt x="3081" y="5988"/>
                    <a:pt x="3003" y="5991"/>
                  </a:cubicBezTo>
                  <a:cubicBezTo>
                    <a:pt x="3007" y="5988"/>
                    <a:pt x="3007" y="5988"/>
                    <a:pt x="3007" y="5988"/>
                  </a:cubicBezTo>
                  <a:cubicBezTo>
                    <a:pt x="2993" y="5988"/>
                    <a:pt x="2980" y="5988"/>
                    <a:pt x="2966" y="5988"/>
                  </a:cubicBezTo>
                  <a:cubicBezTo>
                    <a:pt x="2956" y="5995"/>
                    <a:pt x="2950" y="5998"/>
                    <a:pt x="2943" y="6005"/>
                  </a:cubicBezTo>
                  <a:cubicBezTo>
                    <a:pt x="2950" y="6008"/>
                    <a:pt x="2956" y="6008"/>
                    <a:pt x="2963" y="6008"/>
                  </a:cubicBezTo>
                  <a:cubicBezTo>
                    <a:pt x="2956" y="6008"/>
                    <a:pt x="2946" y="6012"/>
                    <a:pt x="2940" y="6015"/>
                  </a:cubicBezTo>
                  <a:cubicBezTo>
                    <a:pt x="2899" y="6012"/>
                    <a:pt x="2862" y="6032"/>
                    <a:pt x="2822" y="6022"/>
                  </a:cubicBezTo>
                  <a:cubicBezTo>
                    <a:pt x="2856" y="6035"/>
                    <a:pt x="2933" y="6035"/>
                    <a:pt x="2990" y="6025"/>
                  </a:cubicBezTo>
                  <a:cubicBezTo>
                    <a:pt x="3047" y="6038"/>
                    <a:pt x="3104" y="6032"/>
                    <a:pt x="3161" y="6035"/>
                  </a:cubicBezTo>
                  <a:cubicBezTo>
                    <a:pt x="3245" y="6035"/>
                    <a:pt x="3329" y="6035"/>
                    <a:pt x="3416" y="6035"/>
                  </a:cubicBezTo>
                  <a:cubicBezTo>
                    <a:pt x="3443" y="6035"/>
                    <a:pt x="3470" y="6038"/>
                    <a:pt x="3497" y="6025"/>
                  </a:cubicBezTo>
                  <a:cubicBezTo>
                    <a:pt x="3493" y="6018"/>
                    <a:pt x="3490" y="6012"/>
                    <a:pt x="3483" y="6008"/>
                  </a:cubicBezTo>
                  <a:cubicBezTo>
                    <a:pt x="3500" y="6005"/>
                    <a:pt x="3517" y="6002"/>
                    <a:pt x="3534" y="5998"/>
                  </a:cubicBezTo>
                  <a:cubicBezTo>
                    <a:pt x="3540" y="5995"/>
                    <a:pt x="3554" y="5988"/>
                    <a:pt x="3554" y="6002"/>
                  </a:cubicBezTo>
                  <a:cubicBezTo>
                    <a:pt x="3554" y="6015"/>
                    <a:pt x="3547" y="6028"/>
                    <a:pt x="3547" y="6042"/>
                  </a:cubicBezTo>
                  <a:lnTo>
                    <a:pt x="3547" y="6042"/>
                  </a:lnTo>
                  <a:cubicBezTo>
                    <a:pt x="3524" y="6052"/>
                    <a:pt x="3524" y="6072"/>
                    <a:pt x="3510" y="6085"/>
                  </a:cubicBezTo>
                  <a:cubicBezTo>
                    <a:pt x="3500" y="6099"/>
                    <a:pt x="3500" y="6119"/>
                    <a:pt x="3467" y="6119"/>
                  </a:cubicBezTo>
                  <a:lnTo>
                    <a:pt x="3467" y="6119"/>
                  </a:lnTo>
                  <a:cubicBezTo>
                    <a:pt x="3436" y="6116"/>
                    <a:pt x="3406" y="6116"/>
                    <a:pt x="3376" y="6126"/>
                  </a:cubicBezTo>
                  <a:lnTo>
                    <a:pt x="3376" y="6126"/>
                  </a:lnTo>
                  <a:cubicBezTo>
                    <a:pt x="3302" y="6126"/>
                    <a:pt x="3232" y="6126"/>
                    <a:pt x="3158" y="6129"/>
                  </a:cubicBezTo>
                  <a:cubicBezTo>
                    <a:pt x="3124" y="6126"/>
                    <a:pt x="3090" y="6126"/>
                    <a:pt x="3057" y="6126"/>
                  </a:cubicBezTo>
                  <a:cubicBezTo>
                    <a:pt x="3023" y="6129"/>
                    <a:pt x="2990" y="6129"/>
                    <a:pt x="2956" y="6129"/>
                  </a:cubicBezTo>
                  <a:cubicBezTo>
                    <a:pt x="2846" y="6123"/>
                    <a:pt x="2738" y="6133"/>
                    <a:pt x="2631" y="6139"/>
                  </a:cubicBezTo>
                  <a:lnTo>
                    <a:pt x="2631" y="6139"/>
                  </a:lnTo>
                  <a:lnTo>
                    <a:pt x="2631" y="6139"/>
                  </a:lnTo>
                  <a:cubicBezTo>
                    <a:pt x="2617" y="6139"/>
                    <a:pt x="2600" y="6139"/>
                    <a:pt x="2590" y="6143"/>
                  </a:cubicBezTo>
                  <a:cubicBezTo>
                    <a:pt x="2577" y="6146"/>
                    <a:pt x="2564" y="6146"/>
                    <a:pt x="2554" y="6146"/>
                  </a:cubicBezTo>
                  <a:cubicBezTo>
                    <a:pt x="2540" y="6146"/>
                    <a:pt x="2530" y="6146"/>
                    <a:pt x="2523" y="6152"/>
                  </a:cubicBezTo>
                  <a:cubicBezTo>
                    <a:pt x="2507" y="6149"/>
                    <a:pt x="2490" y="6149"/>
                    <a:pt x="2476" y="6152"/>
                  </a:cubicBezTo>
                  <a:cubicBezTo>
                    <a:pt x="2466" y="6156"/>
                    <a:pt x="2460" y="6156"/>
                    <a:pt x="2450" y="6156"/>
                  </a:cubicBezTo>
                  <a:cubicBezTo>
                    <a:pt x="2389" y="6156"/>
                    <a:pt x="2325" y="6159"/>
                    <a:pt x="2265" y="6170"/>
                  </a:cubicBezTo>
                  <a:lnTo>
                    <a:pt x="2265" y="6170"/>
                  </a:lnTo>
                  <a:cubicBezTo>
                    <a:pt x="2204" y="6170"/>
                    <a:pt x="2144" y="6170"/>
                    <a:pt x="2084" y="6180"/>
                  </a:cubicBezTo>
                  <a:lnTo>
                    <a:pt x="2084" y="6180"/>
                  </a:lnTo>
                  <a:cubicBezTo>
                    <a:pt x="2064" y="6180"/>
                    <a:pt x="2043" y="6183"/>
                    <a:pt x="2023" y="6183"/>
                  </a:cubicBezTo>
                  <a:cubicBezTo>
                    <a:pt x="1980" y="6180"/>
                    <a:pt x="1937" y="6176"/>
                    <a:pt x="1893" y="6190"/>
                  </a:cubicBezTo>
                  <a:lnTo>
                    <a:pt x="1893" y="6190"/>
                  </a:lnTo>
                  <a:cubicBezTo>
                    <a:pt x="1873" y="6186"/>
                    <a:pt x="1853" y="6190"/>
                    <a:pt x="1833" y="6193"/>
                  </a:cubicBezTo>
                  <a:cubicBezTo>
                    <a:pt x="1739" y="6193"/>
                    <a:pt x="1648" y="6206"/>
                    <a:pt x="1554" y="6213"/>
                  </a:cubicBezTo>
                  <a:cubicBezTo>
                    <a:pt x="1517" y="6216"/>
                    <a:pt x="1477" y="6213"/>
                    <a:pt x="1444" y="6227"/>
                  </a:cubicBezTo>
                  <a:cubicBezTo>
                    <a:pt x="1440" y="6227"/>
                    <a:pt x="1437" y="6227"/>
                    <a:pt x="1433" y="6227"/>
                  </a:cubicBezTo>
                  <a:cubicBezTo>
                    <a:pt x="1333" y="6223"/>
                    <a:pt x="1235" y="6240"/>
                    <a:pt x="1135" y="6237"/>
                  </a:cubicBezTo>
                  <a:cubicBezTo>
                    <a:pt x="1125" y="6237"/>
                    <a:pt x="1118" y="6237"/>
                    <a:pt x="1108" y="6237"/>
                  </a:cubicBezTo>
                  <a:cubicBezTo>
                    <a:pt x="1091" y="6240"/>
                    <a:pt x="1071" y="6237"/>
                    <a:pt x="1054" y="6243"/>
                  </a:cubicBezTo>
                  <a:lnTo>
                    <a:pt x="1054" y="6243"/>
                  </a:lnTo>
                  <a:lnTo>
                    <a:pt x="1054" y="6243"/>
                  </a:lnTo>
                  <a:cubicBezTo>
                    <a:pt x="1048" y="6247"/>
                    <a:pt x="1041" y="6247"/>
                    <a:pt x="1031" y="6247"/>
                  </a:cubicBezTo>
                  <a:cubicBezTo>
                    <a:pt x="1001" y="6243"/>
                    <a:pt x="970" y="6247"/>
                    <a:pt x="940" y="6247"/>
                  </a:cubicBezTo>
                  <a:cubicBezTo>
                    <a:pt x="933" y="6247"/>
                    <a:pt x="923" y="6247"/>
                    <a:pt x="916" y="6247"/>
                  </a:cubicBezTo>
                  <a:cubicBezTo>
                    <a:pt x="903" y="6250"/>
                    <a:pt x="886" y="6247"/>
                    <a:pt x="873" y="6253"/>
                  </a:cubicBezTo>
                  <a:cubicBezTo>
                    <a:pt x="853" y="6253"/>
                    <a:pt x="833" y="6257"/>
                    <a:pt x="812" y="6257"/>
                  </a:cubicBezTo>
                  <a:cubicBezTo>
                    <a:pt x="755" y="6260"/>
                    <a:pt x="702" y="6263"/>
                    <a:pt x="645" y="6267"/>
                  </a:cubicBezTo>
                  <a:lnTo>
                    <a:pt x="645" y="6267"/>
                  </a:lnTo>
                  <a:lnTo>
                    <a:pt x="645" y="6267"/>
                  </a:lnTo>
                  <a:cubicBezTo>
                    <a:pt x="598" y="6267"/>
                    <a:pt x="551" y="6267"/>
                    <a:pt x="504" y="6267"/>
                  </a:cubicBezTo>
                  <a:cubicBezTo>
                    <a:pt x="487" y="6277"/>
                    <a:pt x="470" y="6263"/>
                    <a:pt x="453" y="6267"/>
                  </a:cubicBezTo>
                  <a:cubicBezTo>
                    <a:pt x="453" y="6270"/>
                    <a:pt x="453" y="6277"/>
                    <a:pt x="453" y="6280"/>
                  </a:cubicBezTo>
                  <a:cubicBezTo>
                    <a:pt x="467" y="6284"/>
                    <a:pt x="477" y="6284"/>
                    <a:pt x="490" y="6284"/>
                  </a:cubicBezTo>
                  <a:cubicBezTo>
                    <a:pt x="507" y="6290"/>
                    <a:pt x="524" y="6287"/>
                    <a:pt x="541" y="6287"/>
                  </a:cubicBezTo>
                  <a:cubicBezTo>
                    <a:pt x="551" y="6287"/>
                    <a:pt x="558" y="6284"/>
                    <a:pt x="564" y="6284"/>
                  </a:cubicBezTo>
                  <a:cubicBezTo>
                    <a:pt x="567" y="6284"/>
                    <a:pt x="567" y="6284"/>
                    <a:pt x="567" y="6284"/>
                  </a:cubicBezTo>
                  <a:lnTo>
                    <a:pt x="567" y="6284"/>
                  </a:lnTo>
                  <a:lnTo>
                    <a:pt x="567" y="6284"/>
                  </a:lnTo>
                  <a:cubicBezTo>
                    <a:pt x="571" y="6284"/>
                    <a:pt x="577" y="6284"/>
                    <a:pt x="581" y="6284"/>
                  </a:cubicBezTo>
                  <a:cubicBezTo>
                    <a:pt x="591" y="6284"/>
                    <a:pt x="601" y="6284"/>
                    <a:pt x="611" y="6284"/>
                  </a:cubicBezTo>
                  <a:cubicBezTo>
                    <a:pt x="621" y="6284"/>
                    <a:pt x="628" y="6287"/>
                    <a:pt x="635" y="6287"/>
                  </a:cubicBezTo>
                  <a:cubicBezTo>
                    <a:pt x="638" y="6287"/>
                    <a:pt x="641" y="6287"/>
                    <a:pt x="645" y="6284"/>
                  </a:cubicBezTo>
                  <a:lnTo>
                    <a:pt x="645" y="6287"/>
                  </a:lnTo>
                  <a:cubicBezTo>
                    <a:pt x="651" y="6287"/>
                    <a:pt x="655" y="6290"/>
                    <a:pt x="662" y="6290"/>
                  </a:cubicBezTo>
                  <a:cubicBezTo>
                    <a:pt x="658" y="6290"/>
                    <a:pt x="651" y="6290"/>
                    <a:pt x="648" y="6290"/>
                  </a:cubicBezTo>
                  <a:cubicBezTo>
                    <a:pt x="635" y="6290"/>
                    <a:pt x="625" y="6294"/>
                    <a:pt x="618" y="6300"/>
                  </a:cubicBezTo>
                  <a:cubicBezTo>
                    <a:pt x="618" y="6304"/>
                    <a:pt x="618" y="6304"/>
                    <a:pt x="618" y="6304"/>
                  </a:cubicBezTo>
                  <a:cubicBezTo>
                    <a:pt x="618" y="6304"/>
                    <a:pt x="615" y="6304"/>
                    <a:pt x="611" y="6307"/>
                  </a:cubicBezTo>
                  <a:cubicBezTo>
                    <a:pt x="615" y="6304"/>
                    <a:pt x="618" y="6304"/>
                    <a:pt x="618" y="6304"/>
                  </a:cubicBezTo>
                  <a:cubicBezTo>
                    <a:pt x="577" y="6304"/>
                    <a:pt x="537" y="6304"/>
                    <a:pt x="494" y="6300"/>
                  </a:cubicBezTo>
                  <a:cubicBezTo>
                    <a:pt x="470" y="6300"/>
                    <a:pt x="457" y="6310"/>
                    <a:pt x="440" y="6320"/>
                  </a:cubicBezTo>
                  <a:cubicBezTo>
                    <a:pt x="443" y="6344"/>
                    <a:pt x="467" y="6344"/>
                    <a:pt x="487" y="6347"/>
                  </a:cubicBezTo>
                  <a:cubicBezTo>
                    <a:pt x="520" y="6347"/>
                    <a:pt x="551" y="6344"/>
                    <a:pt x="581" y="6337"/>
                  </a:cubicBezTo>
                  <a:cubicBezTo>
                    <a:pt x="601" y="6344"/>
                    <a:pt x="625" y="6337"/>
                    <a:pt x="645" y="6344"/>
                  </a:cubicBezTo>
                  <a:cubicBezTo>
                    <a:pt x="655" y="6344"/>
                    <a:pt x="662" y="6341"/>
                    <a:pt x="672" y="6337"/>
                  </a:cubicBezTo>
                  <a:lnTo>
                    <a:pt x="672" y="6337"/>
                  </a:lnTo>
                  <a:cubicBezTo>
                    <a:pt x="745" y="6344"/>
                    <a:pt x="816" y="6334"/>
                    <a:pt x="890" y="6324"/>
                  </a:cubicBezTo>
                  <a:cubicBezTo>
                    <a:pt x="900" y="6324"/>
                    <a:pt x="910" y="6324"/>
                    <a:pt x="920" y="6320"/>
                  </a:cubicBezTo>
                  <a:cubicBezTo>
                    <a:pt x="923" y="6324"/>
                    <a:pt x="927" y="6320"/>
                    <a:pt x="930" y="6317"/>
                  </a:cubicBezTo>
                  <a:cubicBezTo>
                    <a:pt x="947" y="6317"/>
                    <a:pt x="967" y="6320"/>
                    <a:pt x="984" y="6310"/>
                  </a:cubicBezTo>
                  <a:cubicBezTo>
                    <a:pt x="990" y="6310"/>
                    <a:pt x="997" y="6310"/>
                    <a:pt x="1004" y="6314"/>
                  </a:cubicBezTo>
                  <a:lnTo>
                    <a:pt x="1004" y="6314"/>
                  </a:lnTo>
                  <a:cubicBezTo>
                    <a:pt x="1007" y="6314"/>
                    <a:pt x="1011" y="6314"/>
                    <a:pt x="1014" y="6314"/>
                  </a:cubicBezTo>
                  <a:cubicBezTo>
                    <a:pt x="1017" y="6314"/>
                    <a:pt x="1017" y="6314"/>
                    <a:pt x="1021" y="6310"/>
                  </a:cubicBezTo>
                  <a:cubicBezTo>
                    <a:pt x="1024" y="6310"/>
                    <a:pt x="1027" y="6310"/>
                    <a:pt x="1031" y="6310"/>
                  </a:cubicBezTo>
                  <a:cubicBezTo>
                    <a:pt x="1078" y="6307"/>
                    <a:pt x="1121" y="6314"/>
                    <a:pt x="1168" y="6304"/>
                  </a:cubicBezTo>
                  <a:cubicBezTo>
                    <a:pt x="1172" y="6304"/>
                    <a:pt x="1175" y="6304"/>
                    <a:pt x="1178" y="6304"/>
                  </a:cubicBezTo>
                  <a:cubicBezTo>
                    <a:pt x="1185" y="6304"/>
                    <a:pt x="1192" y="6310"/>
                    <a:pt x="1198" y="6307"/>
                  </a:cubicBezTo>
                  <a:cubicBezTo>
                    <a:pt x="1266" y="6304"/>
                    <a:pt x="1329" y="6304"/>
                    <a:pt x="1393" y="6294"/>
                  </a:cubicBezTo>
                  <a:cubicBezTo>
                    <a:pt x="1400" y="6297"/>
                    <a:pt x="1410" y="6297"/>
                    <a:pt x="1417" y="6294"/>
                  </a:cubicBezTo>
                  <a:cubicBezTo>
                    <a:pt x="1423" y="6297"/>
                    <a:pt x="1427" y="6297"/>
                    <a:pt x="1433" y="6294"/>
                  </a:cubicBezTo>
                  <a:cubicBezTo>
                    <a:pt x="1430" y="6290"/>
                    <a:pt x="1430" y="6290"/>
                    <a:pt x="1430" y="6290"/>
                  </a:cubicBezTo>
                  <a:lnTo>
                    <a:pt x="1430" y="6290"/>
                  </a:lnTo>
                  <a:lnTo>
                    <a:pt x="1433" y="6294"/>
                  </a:lnTo>
                  <a:cubicBezTo>
                    <a:pt x="1491" y="6294"/>
                    <a:pt x="1548" y="6294"/>
                    <a:pt x="1601" y="6284"/>
                  </a:cubicBezTo>
                  <a:cubicBezTo>
                    <a:pt x="1658" y="6284"/>
                    <a:pt x="1715" y="6287"/>
                    <a:pt x="1769" y="6273"/>
                  </a:cubicBezTo>
                  <a:cubicBezTo>
                    <a:pt x="1783" y="6277"/>
                    <a:pt x="1796" y="6277"/>
                    <a:pt x="1806" y="6273"/>
                  </a:cubicBezTo>
                  <a:lnTo>
                    <a:pt x="1806" y="6273"/>
                  </a:lnTo>
                  <a:cubicBezTo>
                    <a:pt x="1836" y="6270"/>
                    <a:pt x="1866" y="6277"/>
                    <a:pt x="1897" y="6267"/>
                  </a:cubicBezTo>
                  <a:lnTo>
                    <a:pt x="1897" y="6267"/>
                  </a:lnTo>
                  <a:cubicBezTo>
                    <a:pt x="1907" y="6267"/>
                    <a:pt x="1913" y="6263"/>
                    <a:pt x="1923" y="6263"/>
                  </a:cubicBezTo>
                  <a:cubicBezTo>
                    <a:pt x="1960" y="6260"/>
                    <a:pt x="2000" y="6267"/>
                    <a:pt x="2036" y="6257"/>
                  </a:cubicBezTo>
                  <a:lnTo>
                    <a:pt x="2036" y="6257"/>
                  </a:lnTo>
                  <a:lnTo>
                    <a:pt x="2036" y="6257"/>
                  </a:lnTo>
                  <a:cubicBezTo>
                    <a:pt x="2124" y="6253"/>
                    <a:pt x="2208" y="6250"/>
                    <a:pt x="2295" y="6247"/>
                  </a:cubicBezTo>
                  <a:cubicBezTo>
                    <a:pt x="2386" y="6250"/>
                    <a:pt x="2480" y="6243"/>
                    <a:pt x="2570" y="6230"/>
                  </a:cubicBezTo>
                  <a:lnTo>
                    <a:pt x="2570" y="6230"/>
                  </a:lnTo>
                  <a:cubicBezTo>
                    <a:pt x="2704" y="6227"/>
                    <a:pt x="2839" y="6230"/>
                    <a:pt x="2973" y="6220"/>
                  </a:cubicBezTo>
                  <a:cubicBezTo>
                    <a:pt x="3064" y="6213"/>
                    <a:pt x="3158" y="6210"/>
                    <a:pt x="3248" y="6206"/>
                  </a:cubicBezTo>
                  <a:cubicBezTo>
                    <a:pt x="3258" y="6206"/>
                    <a:pt x="3268" y="6206"/>
                    <a:pt x="3279" y="6200"/>
                  </a:cubicBezTo>
                  <a:lnTo>
                    <a:pt x="3279" y="6200"/>
                  </a:lnTo>
                  <a:lnTo>
                    <a:pt x="3279" y="6200"/>
                  </a:lnTo>
                  <a:lnTo>
                    <a:pt x="3279" y="6200"/>
                  </a:lnTo>
                  <a:lnTo>
                    <a:pt x="3275" y="6200"/>
                  </a:lnTo>
                  <a:cubicBezTo>
                    <a:pt x="3312" y="6196"/>
                    <a:pt x="3352" y="6203"/>
                    <a:pt x="3386" y="6193"/>
                  </a:cubicBezTo>
                  <a:cubicBezTo>
                    <a:pt x="3393" y="6196"/>
                    <a:pt x="3400" y="6193"/>
                    <a:pt x="3406" y="6193"/>
                  </a:cubicBezTo>
                  <a:cubicBezTo>
                    <a:pt x="3429" y="6193"/>
                    <a:pt x="3457" y="6193"/>
                    <a:pt x="3483" y="6190"/>
                  </a:cubicBezTo>
                  <a:cubicBezTo>
                    <a:pt x="3534" y="6193"/>
                    <a:pt x="3574" y="6176"/>
                    <a:pt x="3614" y="6156"/>
                  </a:cubicBezTo>
                  <a:cubicBezTo>
                    <a:pt x="3675" y="6136"/>
                    <a:pt x="3678" y="6092"/>
                    <a:pt x="3691" y="6055"/>
                  </a:cubicBezTo>
                  <a:cubicBezTo>
                    <a:pt x="3715" y="5981"/>
                    <a:pt x="3728" y="5908"/>
                    <a:pt x="3718" y="5834"/>
                  </a:cubicBezTo>
                  <a:cubicBezTo>
                    <a:pt x="3715" y="5800"/>
                    <a:pt x="3685" y="5777"/>
                    <a:pt x="3665" y="5750"/>
                  </a:cubicBezTo>
                  <a:lnTo>
                    <a:pt x="3665" y="5750"/>
                  </a:lnTo>
                  <a:cubicBezTo>
                    <a:pt x="3668" y="5743"/>
                    <a:pt x="3671" y="5736"/>
                    <a:pt x="3678" y="5733"/>
                  </a:cubicBezTo>
                  <a:cubicBezTo>
                    <a:pt x="3705" y="5733"/>
                    <a:pt x="3732" y="5733"/>
                    <a:pt x="3755" y="5723"/>
                  </a:cubicBezTo>
                  <a:cubicBezTo>
                    <a:pt x="3782" y="5720"/>
                    <a:pt x="3809" y="5723"/>
                    <a:pt x="3832" y="5713"/>
                  </a:cubicBezTo>
                  <a:lnTo>
                    <a:pt x="3832" y="5713"/>
                  </a:lnTo>
                  <a:lnTo>
                    <a:pt x="3832" y="5713"/>
                  </a:lnTo>
                  <a:cubicBezTo>
                    <a:pt x="3896" y="5709"/>
                    <a:pt x="3957" y="5709"/>
                    <a:pt x="4017" y="5703"/>
                  </a:cubicBezTo>
                  <a:cubicBezTo>
                    <a:pt x="4057" y="5703"/>
                    <a:pt x="4097" y="5699"/>
                    <a:pt x="4131" y="5676"/>
                  </a:cubicBezTo>
                  <a:lnTo>
                    <a:pt x="4131" y="5676"/>
                  </a:lnTo>
                  <a:lnTo>
                    <a:pt x="4131" y="5676"/>
                  </a:lnTo>
                  <a:cubicBezTo>
                    <a:pt x="4135" y="5679"/>
                    <a:pt x="4138" y="5676"/>
                    <a:pt x="4141" y="5676"/>
                  </a:cubicBezTo>
                  <a:cubicBezTo>
                    <a:pt x="4171" y="5676"/>
                    <a:pt x="4202" y="5673"/>
                    <a:pt x="4222" y="5649"/>
                  </a:cubicBezTo>
                  <a:cubicBezTo>
                    <a:pt x="4239" y="5649"/>
                    <a:pt x="4249" y="5642"/>
                    <a:pt x="4259" y="5632"/>
                  </a:cubicBezTo>
                  <a:cubicBezTo>
                    <a:pt x="4319" y="5622"/>
                    <a:pt x="4332" y="5582"/>
                    <a:pt x="4349" y="5548"/>
                  </a:cubicBezTo>
                  <a:lnTo>
                    <a:pt x="4349" y="5548"/>
                  </a:lnTo>
                  <a:cubicBezTo>
                    <a:pt x="4369" y="5512"/>
                    <a:pt x="4373" y="5474"/>
                    <a:pt x="4369" y="5438"/>
                  </a:cubicBezTo>
                  <a:cubicBezTo>
                    <a:pt x="4363" y="5374"/>
                    <a:pt x="4339" y="5317"/>
                    <a:pt x="4299" y="5260"/>
                  </a:cubicBezTo>
                  <a:lnTo>
                    <a:pt x="4299" y="5260"/>
                  </a:lnTo>
                  <a:lnTo>
                    <a:pt x="4299" y="5260"/>
                  </a:lnTo>
                  <a:cubicBezTo>
                    <a:pt x="4299" y="5236"/>
                    <a:pt x="4272" y="5223"/>
                    <a:pt x="4259" y="5206"/>
                  </a:cubicBezTo>
                  <a:cubicBezTo>
                    <a:pt x="4255" y="5186"/>
                    <a:pt x="4239" y="5169"/>
                    <a:pt x="4222" y="5152"/>
                  </a:cubicBezTo>
                  <a:cubicBezTo>
                    <a:pt x="4182" y="5116"/>
                    <a:pt x="4141" y="5078"/>
                    <a:pt x="4101" y="5042"/>
                  </a:cubicBezTo>
                  <a:cubicBezTo>
                    <a:pt x="4101" y="5035"/>
                    <a:pt x="4097" y="5031"/>
                    <a:pt x="4091" y="5031"/>
                  </a:cubicBezTo>
                  <a:lnTo>
                    <a:pt x="4091" y="5031"/>
                  </a:lnTo>
                  <a:lnTo>
                    <a:pt x="4091" y="5031"/>
                  </a:lnTo>
                  <a:cubicBezTo>
                    <a:pt x="4081" y="5008"/>
                    <a:pt x="4061" y="4991"/>
                    <a:pt x="4037" y="4978"/>
                  </a:cubicBezTo>
                  <a:cubicBezTo>
                    <a:pt x="4037" y="4978"/>
                    <a:pt x="4034" y="4978"/>
                    <a:pt x="4034" y="4981"/>
                  </a:cubicBezTo>
                  <a:lnTo>
                    <a:pt x="4034" y="4981"/>
                  </a:lnTo>
                  <a:cubicBezTo>
                    <a:pt x="4037" y="4978"/>
                    <a:pt x="4037" y="4978"/>
                    <a:pt x="4037" y="4978"/>
                  </a:cubicBezTo>
                  <a:cubicBezTo>
                    <a:pt x="4034" y="4961"/>
                    <a:pt x="4014" y="4958"/>
                    <a:pt x="4000" y="4948"/>
                  </a:cubicBezTo>
                  <a:lnTo>
                    <a:pt x="4000" y="4948"/>
                  </a:lnTo>
                  <a:cubicBezTo>
                    <a:pt x="3967" y="4897"/>
                    <a:pt x="3903" y="4864"/>
                    <a:pt x="3859" y="4820"/>
                  </a:cubicBezTo>
                  <a:lnTo>
                    <a:pt x="3859" y="4820"/>
                  </a:lnTo>
                  <a:lnTo>
                    <a:pt x="3859" y="4820"/>
                  </a:lnTo>
                  <a:cubicBezTo>
                    <a:pt x="3856" y="4806"/>
                    <a:pt x="3846" y="4796"/>
                    <a:pt x="3832" y="4793"/>
                  </a:cubicBezTo>
                  <a:cubicBezTo>
                    <a:pt x="3789" y="4733"/>
                    <a:pt x="3732" y="4679"/>
                    <a:pt x="3678" y="4625"/>
                  </a:cubicBezTo>
                  <a:cubicBezTo>
                    <a:pt x="3651" y="4599"/>
                    <a:pt x="3634" y="4568"/>
                    <a:pt x="3601" y="4545"/>
                  </a:cubicBezTo>
                  <a:lnTo>
                    <a:pt x="3601" y="4545"/>
                  </a:lnTo>
                  <a:cubicBezTo>
                    <a:pt x="3601" y="4538"/>
                    <a:pt x="3594" y="4535"/>
                    <a:pt x="3587" y="4535"/>
                  </a:cubicBezTo>
                  <a:cubicBezTo>
                    <a:pt x="3581" y="4511"/>
                    <a:pt x="3557" y="4495"/>
                    <a:pt x="3534" y="4481"/>
                  </a:cubicBezTo>
                  <a:cubicBezTo>
                    <a:pt x="3520" y="4461"/>
                    <a:pt x="3507" y="4441"/>
                    <a:pt x="3487" y="4424"/>
                  </a:cubicBezTo>
                  <a:lnTo>
                    <a:pt x="3487" y="4424"/>
                  </a:lnTo>
                  <a:cubicBezTo>
                    <a:pt x="3467" y="4394"/>
                    <a:pt x="3446" y="4363"/>
                    <a:pt x="3406" y="4340"/>
                  </a:cubicBezTo>
                  <a:cubicBezTo>
                    <a:pt x="3403" y="4320"/>
                    <a:pt x="3389" y="4303"/>
                    <a:pt x="3366" y="4286"/>
                  </a:cubicBezTo>
                  <a:lnTo>
                    <a:pt x="3366" y="4286"/>
                  </a:lnTo>
                  <a:cubicBezTo>
                    <a:pt x="3325" y="4239"/>
                    <a:pt x="3285" y="4192"/>
                    <a:pt x="3258" y="4138"/>
                  </a:cubicBezTo>
                  <a:cubicBezTo>
                    <a:pt x="3245" y="4102"/>
                    <a:pt x="3242" y="4105"/>
                    <a:pt x="3295" y="4092"/>
                  </a:cubicBezTo>
                  <a:cubicBezTo>
                    <a:pt x="3336" y="4085"/>
                    <a:pt x="3383" y="4085"/>
                    <a:pt x="3423" y="4068"/>
                  </a:cubicBezTo>
                  <a:lnTo>
                    <a:pt x="3423" y="4068"/>
                  </a:lnTo>
                  <a:lnTo>
                    <a:pt x="3423" y="4068"/>
                  </a:lnTo>
                  <a:cubicBezTo>
                    <a:pt x="3493" y="4065"/>
                    <a:pt x="3567" y="4075"/>
                    <a:pt x="3638" y="4058"/>
                  </a:cubicBezTo>
                  <a:cubicBezTo>
                    <a:pt x="3644" y="4058"/>
                    <a:pt x="3651" y="4058"/>
                    <a:pt x="3661" y="4058"/>
                  </a:cubicBezTo>
                  <a:lnTo>
                    <a:pt x="3661" y="4058"/>
                  </a:lnTo>
                  <a:cubicBezTo>
                    <a:pt x="3675" y="4065"/>
                    <a:pt x="3691" y="4065"/>
                    <a:pt x="3708" y="4065"/>
                  </a:cubicBezTo>
                  <a:cubicBezTo>
                    <a:pt x="3772" y="4058"/>
                    <a:pt x="3832" y="4058"/>
                    <a:pt x="3893" y="4048"/>
                  </a:cubicBezTo>
                  <a:cubicBezTo>
                    <a:pt x="3900" y="4055"/>
                    <a:pt x="3903" y="4055"/>
                    <a:pt x="3910" y="4048"/>
                  </a:cubicBezTo>
                  <a:cubicBezTo>
                    <a:pt x="3943" y="4045"/>
                    <a:pt x="3977" y="4045"/>
                    <a:pt x="4010" y="4041"/>
                  </a:cubicBezTo>
                  <a:cubicBezTo>
                    <a:pt x="4034" y="4041"/>
                    <a:pt x="4054" y="4041"/>
                    <a:pt x="4077" y="4041"/>
                  </a:cubicBezTo>
                  <a:cubicBezTo>
                    <a:pt x="4118" y="4038"/>
                    <a:pt x="4131" y="4031"/>
                    <a:pt x="4141" y="4001"/>
                  </a:cubicBezTo>
                  <a:cubicBezTo>
                    <a:pt x="4148" y="3974"/>
                    <a:pt x="4148" y="3951"/>
                    <a:pt x="4138" y="3924"/>
                  </a:cubicBezTo>
                  <a:cubicBezTo>
                    <a:pt x="4128" y="3897"/>
                    <a:pt x="4114" y="3874"/>
                    <a:pt x="4101" y="3847"/>
                  </a:cubicBezTo>
                  <a:lnTo>
                    <a:pt x="4101" y="3847"/>
                  </a:lnTo>
                  <a:lnTo>
                    <a:pt x="4101" y="3847"/>
                  </a:lnTo>
                  <a:cubicBezTo>
                    <a:pt x="4101" y="3837"/>
                    <a:pt x="4104" y="3823"/>
                    <a:pt x="4101" y="3813"/>
                  </a:cubicBezTo>
                  <a:cubicBezTo>
                    <a:pt x="4077" y="3756"/>
                    <a:pt x="4050" y="3699"/>
                    <a:pt x="4027" y="3638"/>
                  </a:cubicBezTo>
                  <a:cubicBezTo>
                    <a:pt x="4024" y="3595"/>
                    <a:pt x="4007" y="3551"/>
                    <a:pt x="3973" y="3511"/>
                  </a:cubicBezTo>
                  <a:cubicBezTo>
                    <a:pt x="3977" y="3481"/>
                    <a:pt x="3977" y="3447"/>
                    <a:pt x="3963" y="3413"/>
                  </a:cubicBezTo>
                  <a:cubicBezTo>
                    <a:pt x="3953" y="3393"/>
                    <a:pt x="3940" y="3380"/>
                    <a:pt x="3910" y="3377"/>
                  </a:cubicBezTo>
                  <a:lnTo>
                    <a:pt x="3910" y="3377"/>
                  </a:lnTo>
                  <a:lnTo>
                    <a:pt x="3910" y="3377"/>
                  </a:lnTo>
                  <a:lnTo>
                    <a:pt x="3910" y="3377"/>
                  </a:lnTo>
                  <a:cubicBezTo>
                    <a:pt x="3900" y="3363"/>
                    <a:pt x="3883" y="3356"/>
                    <a:pt x="3869" y="3350"/>
                  </a:cubicBezTo>
                  <a:cubicBezTo>
                    <a:pt x="3856" y="3333"/>
                    <a:pt x="3829" y="3323"/>
                    <a:pt x="3806" y="3313"/>
                  </a:cubicBezTo>
                  <a:cubicBezTo>
                    <a:pt x="3802" y="3306"/>
                    <a:pt x="3799" y="3303"/>
                    <a:pt x="3792" y="3303"/>
                  </a:cubicBezTo>
                  <a:lnTo>
                    <a:pt x="3792" y="3303"/>
                  </a:lnTo>
                  <a:cubicBezTo>
                    <a:pt x="3782" y="3293"/>
                    <a:pt x="3768" y="3289"/>
                    <a:pt x="3755" y="3283"/>
                  </a:cubicBezTo>
                  <a:cubicBezTo>
                    <a:pt x="3752" y="3286"/>
                    <a:pt x="3752" y="3286"/>
                    <a:pt x="3752" y="3286"/>
                  </a:cubicBezTo>
                  <a:lnTo>
                    <a:pt x="3752" y="3286"/>
                  </a:lnTo>
                  <a:lnTo>
                    <a:pt x="3752" y="3286"/>
                  </a:lnTo>
                  <a:cubicBezTo>
                    <a:pt x="3755" y="3283"/>
                    <a:pt x="3755" y="3283"/>
                    <a:pt x="3755" y="3283"/>
                  </a:cubicBezTo>
                  <a:cubicBezTo>
                    <a:pt x="3752" y="3279"/>
                    <a:pt x="3745" y="3276"/>
                    <a:pt x="3742" y="3273"/>
                  </a:cubicBezTo>
                  <a:cubicBezTo>
                    <a:pt x="3742" y="3273"/>
                    <a:pt x="3738" y="3276"/>
                    <a:pt x="3738" y="3279"/>
                  </a:cubicBezTo>
                  <a:lnTo>
                    <a:pt x="3738" y="3279"/>
                  </a:lnTo>
                  <a:cubicBezTo>
                    <a:pt x="3738" y="3276"/>
                    <a:pt x="3738" y="3276"/>
                    <a:pt x="3738" y="3276"/>
                  </a:cubicBezTo>
                  <a:cubicBezTo>
                    <a:pt x="3738" y="3276"/>
                    <a:pt x="3742" y="3276"/>
                    <a:pt x="3742" y="3273"/>
                  </a:cubicBezTo>
                  <a:cubicBezTo>
                    <a:pt x="3742" y="3269"/>
                    <a:pt x="3738" y="3266"/>
                    <a:pt x="3732" y="3266"/>
                  </a:cubicBezTo>
                  <a:cubicBezTo>
                    <a:pt x="3728" y="3266"/>
                    <a:pt x="3728" y="3266"/>
                    <a:pt x="3725" y="3269"/>
                  </a:cubicBezTo>
                  <a:lnTo>
                    <a:pt x="3725" y="3269"/>
                  </a:lnTo>
                  <a:cubicBezTo>
                    <a:pt x="3728" y="3266"/>
                    <a:pt x="3728" y="3266"/>
                    <a:pt x="3732" y="3266"/>
                  </a:cubicBezTo>
                  <a:cubicBezTo>
                    <a:pt x="3728" y="3259"/>
                    <a:pt x="3725" y="3256"/>
                    <a:pt x="3718" y="3256"/>
                  </a:cubicBezTo>
                  <a:lnTo>
                    <a:pt x="3718" y="3256"/>
                  </a:lnTo>
                  <a:cubicBezTo>
                    <a:pt x="3711" y="3242"/>
                    <a:pt x="3695" y="3239"/>
                    <a:pt x="3678" y="3239"/>
                  </a:cubicBezTo>
                  <a:lnTo>
                    <a:pt x="3678" y="3239"/>
                  </a:lnTo>
                  <a:lnTo>
                    <a:pt x="3678" y="3239"/>
                  </a:lnTo>
                  <a:cubicBezTo>
                    <a:pt x="3675" y="3222"/>
                    <a:pt x="3661" y="3212"/>
                    <a:pt x="3638" y="3209"/>
                  </a:cubicBezTo>
                  <a:cubicBezTo>
                    <a:pt x="3638" y="3195"/>
                    <a:pt x="3618" y="3189"/>
                    <a:pt x="3607" y="3175"/>
                  </a:cubicBezTo>
                  <a:cubicBezTo>
                    <a:pt x="3577" y="3165"/>
                    <a:pt x="3557" y="3138"/>
                    <a:pt x="3520" y="3131"/>
                  </a:cubicBezTo>
                  <a:cubicBezTo>
                    <a:pt x="3504" y="3128"/>
                    <a:pt x="3507" y="3118"/>
                    <a:pt x="3507" y="3111"/>
                  </a:cubicBezTo>
                  <a:cubicBezTo>
                    <a:pt x="3510" y="3088"/>
                    <a:pt x="3514" y="3064"/>
                    <a:pt x="3520" y="3041"/>
                  </a:cubicBezTo>
                  <a:cubicBezTo>
                    <a:pt x="3540" y="2981"/>
                    <a:pt x="3510" y="2924"/>
                    <a:pt x="3470" y="2870"/>
                  </a:cubicBezTo>
                  <a:lnTo>
                    <a:pt x="3470" y="2870"/>
                  </a:lnTo>
                  <a:cubicBezTo>
                    <a:pt x="3463" y="2849"/>
                    <a:pt x="3453" y="2830"/>
                    <a:pt x="3433" y="2813"/>
                  </a:cubicBezTo>
                  <a:cubicBezTo>
                    <a:pt x="3433" y="2789"/>
                    <a:pt x="3413" y="2772"/>
                    <a:pt x="3393" y="2752"/>
                  </a:cubicBezTo>
                  <a:lnTo>
                    <a:pt x="3393" y="2752"/>
                  </a:lnTo>
                  <a:lnTo>
                    <a:pt x="3393" y="2752"/>
                  </a:lnTo>
                  <a:cubicBezTo>
                    <a:pt x="3379" y="2715"/>
                    <a:pt x="3346" y="2688"/>
                    <a:pt x="3315" y="2658"/>
                  </a:cubicBezTo>
                  <a:cubicBezTo>
                    <a:pt x="3315" y="2655"/>
                    <a:pt x="3315" y="2652"/>
                    <a:pt x="3312" y="2652"/>
                  </a:cubicBezTo>
                  <a:cubicBezTo>
                    <a:pt x="3315" y="2635"/>
                    <a:pt x="3332" y="2635"/>
                    <a:pt x="3349" y="2631"/>
                  </a:cubicBezTo>
                  <a:cubicBezTo>
                    <a:pt x="3460" y="2621"/>
                    <a:pt x="3567" y="2608"/>
                    <a:pt x="3678" y="2605"/>
                  </a:cubicBezTo>
                  <a:cubicBezTo>
                    <a:pt x="3701" y="2605"/>
                    <a:pt x="3718" y="2598"/>
                    <a:pt x="3742" y="2595"/>
                  </a:cubicBezTo>
                  <a:cubicBezTo>
                    <a:pt x="3812" y="2598"/>
                    <a:pt x="3886" y="2601"/>
                    <a:pt x="3960" y="2605"/>
                  </a:cubicBezTo>
                  <a:lnTo>
                    <a:pt x="3960" y="2605"/>
                  </a:lnTo>
                  <a:cubicBezTo>
                    <a:pt x="3973" y="2608"/>
                    <a:pt x="3983" y="2615"/>
                    <a:pt x="3997" y="2611"/>
                  </a:cubicBezTo>
                  <a:cubicBezTo>
                    <a:pt x="4071" y="2621"/>
                    <a:pt x="4087" y="2615"/>
                    <a:pt x="4087" y="2561"/>
                  </a:cubicBezTo>
                  <a:cubicBezTo>
                    <a:pt x="4087" y="2538"/>
                    <a:pt x="4087" y="2510"/>
                    <a:pt x="4091" y="2484"/>
                  </a:cubicBezTo>
                  <a:cubicBezTo>
                    <a:pt x="4094" y="2386"/>
                    <a:pt x="4097" y="2289"/>
                    <a:pt x="4097" y="2192"/>
                  </a:cubicBezTo>
                  <a:cubicBezTo>
                    <a:pt x="4097" y="2148"/>
                    <a:pt x="4104" y="2101"/>
                    <a:pt x="4111" y="2057"/>
                  </a:cubicBezTo>
                  <a:cubicBezTo>
                    <a:pt x="4118" y="2027"/>
                    <a:pt x="4107" y="2000"/>
                    <a:pt x="4097" y="1974"/>
                  </a:cubicBezTo>
                  <a:cubicBezTo>
                    <a:pt x="4094" y="1963"/>
                    <a:pt x="4081" y="1953"/>
                    <a:pt x="4064" y="1950"/>
                  </a:cubicBezTo>
                  <a:lnTo>
                    <a:pt x="4064" y="1950"/>
                  </a:lnTo>
                  <a:lnTo>
                    <a:pt x="4064" y="1950"/>
                  </a:lnTo>
                  <a:cubicBezTo>
                    <a:pt x="4017" y="1896"/>
                    <a:pt x="3957" y="1856"/>
                    <a:pt x="3903" y="1806"/>
                  </a:cubicBezTo>
                  <a:cubicBezTo>
                    <a:pt x="3889" y="1796"/>
                    <a:pt x="3876" y="1789"/>
                    <a:pt x="3896" y="1779"/>
                  </a:cubicBezTo>
                  <a:cubicBezTo>
                    <a:pt x="3926" y="1779"/>
                    <a:pt x="3957" y="1775"/>
                    <a:pt x="3983" y="1775"/>
                  </a:cubicBezTo>
                  <a:cubicBezTo>
                    <a:pt x="3997" y="1769"/>
                    <a:pt x="4014" y="1775"/>
                    <a:pt x="4024" y="1769"/>
                  </a:cubicBezTo>
                  <a:lnTo>
                    <a:pt x="4024" y="1769"/>
                  </a:lnTo>
                  <a:cubicBezTo>
                    <a:pt x="4034" y="1759"/>
                    <a:pt x="4050" y="1765"/>
                    <a:pt x="4064" y="1759"/>
                  </a:cubicBezTo>
                  <a:moveTo>
                    <a:pt x="2047" y="37"/>
                  </a:moveTo>
                  <a:lnTo>
                    <a:pt x="2047" y="37"/>
                  </a:lnTo>
                  <a:cubicBezTo>
                    <a:pt x="2043" y="37"/>
                    <a:pt x="2043" y="33"/>
                    <a:pt x="2043" y="33"/>
                  </a:cubicBezTo>
                  <a:lnTo>
                    <a:pt x="2043" y="33"/>
                  </a:lnTo>
                  <a:cubicBezTo>
                    <a:pt x="2043" y="33"/>
                    <a:pt x="2043" y="37"/>
                    <a:pt x="2047" y="37"/>
                  </a:cubicBezTo>
                  <a:moveTo>
                    <a:pt x="1729" y="30"/>
                  </a:moveTo>
                  <a:lnTo>
                    <a:pt x="1729" y="30"/>
                  </a:lnTo>
                  <a:lnTo>
                    <a:pt x="1729" y="30"/>
                  </a:lnTo>
                  <a:lnTo>
                    <a:pt x="1732" y="30"/>
                  </a:lnTo>
                  <a:cubicBezTo>
                    <a:pt x="1729" y="30"/>
                    <a:pt x="1729" y="30"/>
                    <a:pt x="1729" y="30"/>
                  </a:cubicBezTo>
                  <a:moveTo>
                    <a:pt x="2282" y="47"/>
                  </a:moveTo>
                  <a:lnTo>
                    <a:pt x="2282" y="47"/>
                  </a:lnTo>
                  <a:moveTo>
                    <a:pt x="2694" y="60"/>
                  </a:moveTo>
                  <a:lnTo>
                    <a:pt x="2694" y="60"/>
                  </a:lnTo>
                  <a:cubicBezTo>
                    <a:pt x="2694" y="64"/>
                    <a:pt x="2694" y="64"/>
                    <a:pt x="2694" y="64"/>
                  </a:cubicBezTo>
                  <a:lnTo>
                    <a:pt x="2694" y="60"/>
                  </a:lnTo>
                  <a:moveTo>
                    <a:pt x="1789" y="255"/>
                  </a:moveTo>
                  <a:lnTo>
                    <a:pt x="1789" y="255"/>
                  </a:lnTo>
                  <a:lnTo>
                    <a:pt x="1786" y="255"/>
                  </a:lnTo>
                  <a:cubicBezTo>
                    <a:pt x="1789" y="255"/>
                    <a:pt x="1789" y="255"/>
                    <a:pt x="1789" y="255"/>
                  </a:cubicBezTo>
                  <a:moveTo>
                    <a:pt x="3339" y="242"/>
                  </a:moveTo>
                  <a:lnTo>
                    <a:pt x="3339" y="242"/>
                  </a:lnTo>
                  <a:moveTo>
                    <a:pt x="3742" y="1228"/>
                  </a:moveTo>
                  <a:lnTo>
                    <a:pt x="3742" y="1228"/>
                  </a:lnTo>
                  <a:cubicBezTo>
                    <a:pt x="3738" y="1228"/>
                    <a:pt x="3738" y="1228"/>
                    <a:pt x="3738" y="1228"/>
                  </a:cubicBezTo>
                  <a:cubicBezTo>
                    <a:pt x="3742" y="1228"/>
                    <a:pt x="3742" y="1228"/>
                    <a:pt x="3745" y="1228"/>
                  </a:cubicBezTo>
                  <a:cubicBezTo>
                    <a:pt x="3742" y="1228"/>
                    <a:pt x="3742" y="1228"/>
                    <a:pt x="3742" y="1228"/>
                  </a:cubicBezTo>
                  <a:moveTo>
                    <a:pt x="2554" y="1238"/>
                  </a:moveTo>
                  <a:lnTo>
                    <a:pt x="2554" y="1238"/>
                  </a:lnTo>
                  <a:lnTo>
                    <a:pt x="2554" y="1238"/>
                  </a:lnTo>
                  <a:lnTo>
                    <a:pt x="2554" y="1242"/>
                  </a:lnTo>
                  <a:lnTo>
                    <a:pt x="2554" y="1238"/>
                  </a:lnTo>
                  <a:moveTo>
                    <a:pt x="2698" y="1279"/>
                  </a:moveTo>
                  <a:lnTo>
                    <a:pt x="2698" y="1279"/>
                  </a:lnTo>
                  <a:lnTo>
                    <a:pt x="2694" y="1279"/>
                  </a:lnTo>
                  <a:cubicBezTo>
                    <a:pt x="2698" y="1279"/>
                    <a:pt x="2698" y="1279"/>
                    <a:pt x="2698" y="1279"/>
                  </a:cubicBezTo>
                  <a:moveTo>
                    <a:pt x="2879" y="1252"/>
                  </a:moveTo>
                  <a:lnTo>
                    <a:pt x="2879" y="1252"/>
                  </a:lnTo>
                  <a:lnTo>
                    <a:pt x="2879" y="1252"/>
                  </a:lnTo>
                  <a:cubicBezTo>
                    <a:pt x="2876" y="1252"/>
                    <a:pt x="2876" y="1252"/>
                    <a:pt x="2876" y="1252"/>
                  </a:cubicBezTo>
                  <a:lnTo>
                    <a:pt x="2879" y="1252"/>
                  </a:lnTo>
                  <a:moveTo>
                    <a:pt x="4071" y="1561"/>
                  </a:moveTo>
                  <a:lnTo>
                    <a:pt x="4071" y="1561"/>
                  </a:lnTo>
                  <a:cubicBezTo>
                    <a:pt x="4071" y="1557"/>
                    <a:pt x="4074" y="1557"/>
                    <a:pt x="4074" y="1554"/>
                  </a:cubicBezTo>
                  <a:cubicBezTo>
                    <a:pt x="4074" y="1557"/>
                    <a:pt x="4071" y="1557"/>
                    <a:pt x="4071" y="1561"/>
                  </a:cubicBezTo>
                  <a:moveTo>
                    <a:pt x="3916" y="1692"/>
                  </a:moveTo>
                  <a:lnTo>
                    <a:pt x="3916" y="1692"/>
                  </a:lnTo>
                  <a:lnTo>
                    <a:pt x="3916" y="1692"/>
                  </a:lnTo>
                  <a:cubicBezTo>
                    <a:pt x="3913" y="1692"/>
                    <a:pt x="3913" y="1692"/>
                    <a:pt x="3910" y="1695"/>
                  </a:cubicBezTo>
                  <a:cubicBezTo>
                    <a:pt x="3910" y="1692"/>
                    <a:pt x="3910" y="1692"/>
                    <a:pt x="3916" y="1692"/>
                  </a:cubicBezTo>
                  <a:moveTo>
                    <a:pt x="373" y="2007"/>
                  </a:moveTo>
                  <a:lnTo>
                    <a:pt x="373" y="2007"/>
                  </a:lnTo>
                  <a:lnTo>
                    <a:pt x="373" y="2007"/>
                  </a:lnTo>
                  <a:lnTo>
                    <a:pt x="373" y="2004"/>
                  </a:lnTo>
                  <a:cubicBezTo>
                    <a:pt x="373" y="2007"/>
                    <a:pt x="373" y="2007"/>
                    <a:pt x="373" y="2007"/>
                  </a:cubicBezTo>
                  <a:moveTo>
                    <a:pt x="631" y="2000"/>
                  </a:moveTo>
                  <a:lnTo>
                    <a:pt x="631" y="2000"/>
                  </a:lnTo>
                  <a:cubicBezTo>
                    <a:pt x="635" y="1997"/>
                    <a:pt x="638" y="1994"/>
                    <a:pt x="641" y="1990"/>
                  </a:cubicBezTo>
                  <a:cubicBezTo>
                    <a:pt x="645" y="1994"/>
                    <a:pt x="648" y="1994"/>
                    <a:pt x="651" y="1997"/>
                  </a:cubicBezTo>
                  <a:cubicBezTo>
                    <a:pt x="655" y="1997"/>
                    <a:pt x="655" y="1997"/>
                    <a:pt x="658" y="1997"/>
                  </a:cubicBezTo>
                  <a:cubicBezTo>
                    <a:pt x="648" y="1997"/>
                    <a:pt x="641" y="1997"/>
                    <a:pt x="631" y="2000"/>
                  </a:cubicBezTo>
                  <a:moveTo>
                    <a:pt x="1759" y="1977"/>
                  </a:moveTo>
                  <a:lnTo>
                    <a:pt x="1759" y="1977"/>
                  </a:lnTo>
                  <a:cubicBezTo>
                    <a:pt x="1756" y="1974"/>
                    <a:pt x="1749" y="1970"/>
                    <a:pt x="1742" y="1970"/>
                  </a:cubicBezTo>
                  <a:cubicBezTo>
                    <a:pt x="1752" y="1970"/>
                    <a:pt x="1759" y="1970"/>
                    <a:pt x="1769" y="1970"/>
                  </a:cubicBezTo>
                  <a:cubicBezTo>
                    <a:pt x="1766" y="1970"/>
                    <a:pt x="1766" y="1974"/>
                    <a:pt x="1762" y="1974"/>
                  </a:cubicBezTo>
                  <a:cubicBezTo>
                    <a:pt x="1762" y="1974"/>
                    <a:pt x="1762" y="1977"/>
                    <a:pt x="1759" y="1977"/>
                  </a:cubicBezTo>
                  <a:moveTo>
                    <a:pt x="1276" y="1933"/>
                  </a:moveTo>
                  <a:lnTo>
                    <a:pt x="1276" y="1933"/>
                  </a:lnTo>
                  <a:moveTo>
                    <a:pt x="1279" y="1933"/>
                  </a:moveTo>
                  <a:lnTo>
                    <a:pt x="1279" y="1933"/>
                  </a:lnTo>
                  <a:lnTo>
                    <a:pt x="1276" y="1933"/>
                  </a:lnTo>
                  <a:lnTo>
                    <a:pt x="1276" y="1933"/>
                  </a:lnTo>
                  <a:lnTo>
                    <a:pt x="1276" y="1930"/>
                  </a:lnTo>
                  <a:cubicBezTo>
                    <a:pt x="1279" y="1933"/>
                    <a:pt x="1279" y="1933"/>
                    <a:pt x="1279" y="1933"/>
                  </a:cubicBezTo>
                  <a:moveTo>
                    <a:pt x="957" y="1994"/>
                  </a:moveTo>
                  <a:lnTo>
                    <a:pt x="957" y="1994"/>
                  </a:lnTo>
                  <a:cubicBezTo>
                    <a:pt x="954" y="1997"/>
                    <a:pt x="954" y="2004"/>
                    <a:pt x="947" y="2004"/>
                  </a:cubicBezTo>
                  <a:cubicBezTo>
                    <a:pt x="944" y="2004"/>
                    <a:pt x="940" y="2004"/>
                    <a:pt x="937" y="2007"/>
                  </a:cubicBezTo>
                  <a:lnTo>
                    <a:pt x="937" y="2004"/>
                  </a:lnTo>
                  <a:cubicBezTo>
                    <a:pt x="930" y="2004"/>
                    <a:pt x="920" y="2004"/>
                    <a:pt x="913" y="2000"/>
                  </a:cubicBezTo>
                  <a:cubicBezTo>
                    <a:pt x="906" y="2000"/>
                    <a:pt x="896" y="2000"/>
                    <a:pt x="890" y="2004"/>
                  </a:cubicBezTo>
                  <a:cubicBezTo>
                    <a:pt x="890" y="2004"/>
                    <a:pt x="890" y="2007"/>
                    <a:pt x="886" y="2007"/>
                  </a:cubicBezTo>
                  <a:cubicBezTo>
                    <a:pt x="883" y="2007"/>
                    <a:pt x="880" y="2004"/>
                    <a:pt x="876" y="2007"/>
                  </a:cubicBezTo>
                  <a:cubicBezTo>
                    <a:pt x="873" y="2004"/>
                    <a:pt x="866" y="2000"/>
                    <a:pt x="863" y="2000"/>
                  </a:cubicBezTo>
                  <a:cubicBezTo>
                    <a:pt x="856" y="2000"/>
                    <a:pt x="849" y="2000"/>
                    <a:pt x="843" y="1997"/>
                  </a:cubicBezTo>
                  <a:cubicBezTo>
                    <a:pt x="896" y="1997"/>
                    <a:pt x="950" y="1990"/>
                    <a:pt x="1004" y="1980"/>
                  </a:cubicBezTo>
                  <a:cubicBezTo>
                    <a:pt x="1011" y="1977"/>
                    <a:pt x="1011" y="1974"/>
                    <a:pt x="1007" y="1970"/>
                  </a:cubicBezTo>
                  <a:lnTo>
                    <a:pt x="1007" y="1970"/>
                  </a:lnTo>
                  <a:cubicBezTo>
                    <a:pt x="1031" y="1974"/>
                    <a:pt x="1058" y="1974"/>
                    <a:pt x="1084" y="1967"/>
                  </a:cubicBezTo>
                  <a:cubicBezTo>
                    <a:pt x="1091" y="1967"/>
                    <a:pt x="1101" y="1970"/>
                    <a:pt x="1108" y="1970"/>
                  </a:cubicBezTo>
                  <a:cubicBezTo>
                    <a:pt x="1111" y="1967"/>
                    <a:pt x="1111" y="1967"/>
                    <a:pt x="1111" y="1967"/>
                  </a:cubicBezTo>
                  <a:cubicBezTo>
                    <a:pt x="1115" y="1970"/>
                    <a:pt x="1118" y="1974"/>
                    <a:pt x="1121" y="1977"/>
                  </a:cubicBezTo>
                  <a:cubicBezTo>
                    <a:pt x="1125" y="1977"/>
                    <a:pt x="1128" y="1977"/>
                    <a:pt x="1135" y="1977"/>
                  </a:cubicBezTo>
                  <a:cubicBezTo>
                    <a:pt x="1108" y="1980"/>
                    <a:pt x="1081" y="1984"/>
                    <a:pt x="1058" y="1994"/>
                  </a:cubicBezTo>
                  <a:cubicBezTo>
                    <a:pt x="1058" y="1997"/>
                    <a:pt x="1054" y="1997"/>
                    <a:pt x="1054" y="1997"/>
                  </a:cubicBezTo>
                  <a:cubicBezTo>
                    <a:pt x="1024" y="1974"/>
                    <a:pt x="990" y="1984"/>
                    <a:pt x="957" y="1994"/>
                  </a:cubicBezTo>
                  <a:moveTo>
                    <a:pt x="1561" y="1987"/>
                  </a:moveTo>
                  <a:lnTo>
                    <a:pt x="1561" y="1987"/>
                  </a:lnTo>
                  <a:lnTo>
                    <a:pt x="1558" y="1984"/>
                  </a:lnTo>
                  <a:cubicBezTo>
                    <a:pt x="1531" y="1974"/>
                    <a:pt x="1504" y="1974"/>
                    <a:pt x="1480" y="1987"/>
                  </a:cubicBezTo>
                  <a:cubicBezTo>
                    <a:pt x="1474" y="1990"/>
                    <a:pt x="1474" y="1994"/>
                    <a:pt x="1470" y="1997"/>
                  </a:cubicBezTo>
                  <a:lnTo>
                    <a:pt x="1467" y="1997"/>
                  </a:lnTo>
                  <a:cubicBezTo>
                    <a:pt x="1470" y="1997"/>
                    <a:pt x="1474" y="1994"/>
                    <a:pt x="1470" y="1987"/>
                  </a:cubicBezTo>
                  <a:cubicBezTo>
                    <a:pt x="1454" y="1977"/>
                    <a:pt x="1433" y="1977"/>
                    <a:pt x="1413" y="1980"/>
                  </a:cubicBezTo>
                  <a:cubicBezTo>
                    <a:pt x="1410" y="1980"/>
                    <a:pt x="1407" y="1987"/>
                    <a:pt x="1403" y="1990"/>
                  </a:cubicBezTo>
                  <a:cubicBezTo>
                    <a:pt x="1400" y="1990"/>
                    <a:pt x="1397" y="1990"/>
                    <a:pt x="1393" y="1990"/>
                  </a:cubicBezTo>
                  <a:lnTo>
                    <a:pt x="1390" y="1990"/>
                  </a:lnTo>
                  <a:cubicBezTo>
                    <a:pt x="1390" y="1990"/>
                    <a:pt x="1387" y="1987"/>
                    <a:pt x="1387" y="1984"/>
                  </a:cubicBezTo>
                  <a:cubicBezTo>
                    <a:pt x="1373" y="1980"/>
                    <a:pt x="1360" y="1977"/>
                    <a:pt x="1350" y="1977"/>
                  </a:cubicBezTo>
                  <a:cubicBezTo>
                    <a:pt x="1350" y="1977"/>
                    <a:pt x="1353" y="1977"/>
                    <a:pt x="1356" y="1974"/>
                  </a:cubicBezTo>
                  <a:cubicBezTo>
                    <a:pt x="1356" y="1974"/>
                    <a:pt x="1356" y="1970"/>
                    <a:pt x="1360" y="1970"/>
                  </a:cubicBezTo>
                  <a:cubicBezTo>
                    <a:pt x="1370" y="1970"/>
                    <a:pt x="1383" y="1970"/>
                    <a:pt x="1393" y="1970"/>
                  </a:cubicBezTo>
                  <a:lnTo>
                    <a:pt x="1393" y="1970"/>
                  </a:lnTo>
                  <a:cubicBezTo>
                    <a:pt x="1410" y="1970"/>
                    <a:pt x="1427" y="1970"/>
                    <a:pt x="1444" y="1967"/>
                  </a:cubicBezTo>
                  <a:cubicBezTo>
                    <a:pt x="1450" y="1967"/>
                    <a:pt x="1460" y="1967"/>
                    <a:pt x="1467" y="1970"/>
                  </a:cubicBezTo>
                  <a:cubicBezTo>
                    <a:pt x="1470" y="1970"/>
                    <a:pt x="1474" y="1970"/>
                    <a:pt x="1477" y="1970"/>
                  </a:cubicBezTo>
                  <a:cubicBezTo>
                    <a:pt x="1507" y="1974"/>
                    <a:pt x="1541" y="1974"/>
                    <a:pt x="1571" y="1970"/>
                  </a:cubicBezTo>
                  <a:lnTo>
                    <a:pt x="1571" y="1970"/>
                  </a:lnTo>
                  <a:cubicBezTo>
                    <a:pt x="1578" y="1970"/>
                    <a:pt x="1588" y="1970"/>
                    <a:pt x="1594" y="1970"/>
                  </a:cubicBezTo>
                  <a:cubicBezTo>
                    <a:pt x="1581" y="1970"/>
                    <a:pt x="1568" y="1977"/>
                    <a:pt x="1561" y="1987"/>
                  </a:cubicBezTo>
                  <a:moveTo>
                    <a:pt x="3607" y="2329"/>
                  </a:moveTo>
                  <a:cubicBezTo>
                    <a:pt x="3607" y="2329"/>
                    <a:pt x="3614" y="2326"/>
                    <a:pt x="3607" y="2329"/>
                  </a:cubicBezTo>
                  <a:moveTo>
                    <a:pt x="3920" y="2266"/>
                  </a:moveTo>
                  <a:lnTo>
                    <a:pt x="3920" y="2266"/>
                  </a:lnTo>
                  <a:moveTo>
                    <a:pt x="608" y="2772"/>
                  </a:moveTo>
                  <a:lnTo>
                    <a:pt x="608" y="2772"/>
                  </a:lnTo>
                  <a:lnTo>
                    <a:pt x="605" y="2776"/>
                  </a:lnTo>
                  <a:cubicBezTo>
                    <a:pt x="601" y="2776"/>
                    <a:pt x="605" y="2772"/>
                    <a:pt x="605" y="2772"/>
                  </a:cubicBezTo>
                  <a:lnTo>
                    <a:pt x="608" y="2772"/>
                  </a:lnTo>
                  <a:moveTo>
                    <a:pt x="3738" y="3783"/>
                  </a:moveTo>
                  <a:lnTo>
                    <a:pt x="3738" y="3783"/>
                  </a:lnTo>
                  <a:cubicBezTo>
                    <a:pt x="3738" y="3779"/>
                    <a:pt x="3738" y="3779"/>
                    <a:pt x="3738" y="3779"/>
                  </a:cubicBezTo>
                  <a:lnTo>
                    <a:pt x="3738" y="3779"/>
                  </a:lnTo>
                  <a:lnTo>
                    <a:pt x="3738" y="3779"/>
                  </a:lnTo>
                  <a:lnTo>
                    <a:pt x="3738" y="3779"/>
                  </a:lnTo>
                  <a:cubicBezTo>
                    <a:pt x="3738" y="3783"/>
                    <a:pt x="3738" y="3776"/>
                    <a:pt x="3742" y="3783"/>
                  </a:cubicBezTo>
                  <a:lnTo>
                    <a:pt x="3738" y="3783"/>
                  </a:lnTo>
                  <a:moveTo>
                    <a:pt x="3725" y="3779"/>
                  </a:moveTo>
                  <a:lnTo>
                    <a:pt x="3725" y="3779"/>
                  </a:lnTo>
                  <a:cubicBezTo>
                    <a:pt x="3715" y="3779"/>
                    <a:pt x="3705" y="3776"/>
                    <a:pt x="3695" y="3776"/>
                  </a:cubicBezTo>
                  <a:cubicBezTo>
                    <a:pt x="3698" y="3776"/>
                    <a:pt x="3698" y="3776"/>
                    <a:pt x="3701" y="3773"/>
                  </a:cubicBezTo>
                  <a:cubicBezTo>
                    <a:pt x="3701" y="3773"/>
                    <a:pt x="3705" y="3773"/>
                    <a:pt x="3705" y="3770"/>
                  </a:cubicBezTo>
                  <a:cubicBezTo>
                    <a:pt x="3711" y="3779"/>
                    <a:pt x="3725" y="3779"/>
                    <a:pt x="3738" y="3773"/>
                  </a:cubicBezTo>
                  <a:cubicBezTo>
                    <a:pt x="3735" y="3776"/>
                    <a:pt x="3735" y="3776"/>
                    <a:pt x="3735" y="3779"/>
                  </a:cubicBezTo>
                  <a:cubicBezTo>
                    <a:pt x="3738" y="3779"/>
                    <a:pt x="3738" y="3779"/>
                    <a:pt x="3738" y="3779"/>
                  </a:cubicBezTo>
                  <a:cubicBezTo>
                    <a:pt x="3735" y="3779"/>
                    <a:pt x="3735" y="3779"/>
                    <a:pt x="3735" y="3779"/>
                  </a:cubicBezTo>
                  <a:cubicBezTo>
                    <a:pt x="3732" y="3779"/>
                    <a:pt x="3728" y="3779"/>
                    <a:pt x="3725" y="3779"/>
                  </a:cubicBezTo>
                  <a:moveTo>
                    <a:pt x="3651" y="3884"/>
                  </a:moveTo>
                  <a:lnTo>
                    <a:pt x="3651" y="3884"/>
                  </a:lnTo>
                  <a:lnTo>
                    <a:pt x="3648" y="3884"/>
                  </a:lnTo>
                  <a:cubicBezTo>
                    <a:pt x="3648" y="3880"/>
                    <a:pt x="3648" y="3877"/>
                    <a:pt x="3648" y="3874"/>
                  </a:cubicBezTo>
                  <a:lnTo>
                    <a:pt x="3648" y="3874"/>
                  </a:lnTo>
                  <a:lnTo>
                    <a:pt x="3648" y="3874"/>
                  </a:lnTo>
                  <a:cubicBezTo>
                    <a:pt x="3651" y="3874"/>
                    <a:pt x="3651" y="3874"/>
                    <a:pt x="3654" y="3874"/>
                  </a:cubicBezTo>
                  <a:cubicBezTo>
                    <a:pt x="3661" y="3874"/>
                    <a:pt x="3668" y="3870"/>
                    <a:pt x="3675" y="3867"/>
                  </a:cubicBezTo>
                  <a:cubicBezTo>
                    <a:pt x="3675" y="3877"/>
                    <a:pt x="3681" y="3880"/>
                    <a:pt x="3688" y="3884"/>
                  </a:cubicBezTo>
                  <a:cubicBezTo>
                    <a:pt x="3681" y="3884"/>
                    <a:pt x="3675" y="3884"/>
                    <a:pt x="3665" y="3884"/>
                  </a:cubicBezTo>
                  <a:cubicBezTo>
                    <a:pt x="3661" y="3884"/>
                    <a:pt x="3654" y="3884"/>
                    <a:pt x="3651" y="3884"/>
                  </a:cubicBezTo>
                  <a:moveTo>
                    <a:pt x="3574" y="3605"/>
                  </a:moveTo>
                  <a:lnTo>
                    <a:pt x="3574" y="3605"/>
                  </a:lnTo>
                  <a:cubicBezTo>
                    <a:pt x="3564" y="3602"/>
                    <a:pt x="3554" y="3605"/>
                    <a:pt x="3544" y="3605"/>
                  </a:cubicBezTo>
                  <a:cubicBezTo>
                    <a:pt x="3550" y="3605"/>
                    <a:pt x="3557" y="3602"/>
                    <a:pt x="3561" y="3598"/>
                  </a:cubicBezTo>
                  <a:cubicBezTo>
                    <a:pt x="3564" y="3598"/>
                    <a:pt x="3571" y="3602"/>
                    <a:pt x="3577" y="3602"/>
                  </a:cubicBezTo>
                  <a:cubicBezTo>
                    <a:pt x="3581" y="3602"/>
                    <a:pt x="3584" y="3602"/>
                    <a:pt x="3587" y="3602"/>
                  </a:cubicBezTo>
                  <a:cubicBezTo>
                    <a:pt x="3584" y="3602"/>
                    <a:pt x="3577" y="3605"/>
                    <a:pt x="3574" y="3605"/>
                  </a:cubicBezTo>
                  <a:moveTo>
                    <a:pt x="3799" y="3605"/>
                  </a:moveTo>
                  <a:lnTo>
                    <a:pt x="3799" y="3605"/>
                  </a:lnTo>
                  <a:cubicBezTo>
                    <a:pt x="3792" y="3605"/>
                    <a:pt x="3786" y="3605"/>
                    <a:pt x="3779" y="3608"/>
                  </a:cubicBezTo>
                  <a:cubicBezTo>
                    <a:pt x="3775" y="3608"/>
                    <a:pt x="3768" y="3612"/>
                    <a:pt x="3765" y="3612"/>
                  </a:cubicBezTo>
                  <a:cubicBezTo>
                    <a:pt x="3762" y="3615"/>
                    <a:pt x="3758" y="3618"/>
                    <a:pt x="3755" y="3618"/>
                  </a:cubicBezTo>
                  <a:lnTo>
                    <a:pt x="3752" y="3618"/>
                  </a:lnTo>
                  <a:cubicBezTo>
                    <a:pt x="3755" y="3618"/>
                    <a:pt x="3755" y="3615"/>
                    <a:pt x="3755" y="3615"/>
                  </a:cubicBezTo>
                  <a:cubicBezTo>
                    <a:pt x="3752" y="3612"/>
                    <a:pt x="3748" y="3608"/>
                    <a:pt x="3742" y="3608"/>
                  </a:cubicBezTo>
                  <a:cubicBezTo>
                    <a:pt x="3732" y="3605"/>
                    <a:pt x="3725" y="3602"/>
                    <a:pt x="3715" y="3602"/>
                  </a:cubicBezTo>
                  <a:cubicBezTo>
                    <a:pt x="3701" y="3598"/>
                    <a:pt x="3691" y="3598"/>
                    <a:pt x="3681" y="3602"/>
                  </a:cubicBezTo>
                  <a:cubicBezTo>
                    <a:pt x="3671" y="3602"/>
                    <a:pt x="3661" y="3605"/>
                    <a:pt x="3654" y="3608"/>
                  </a:cubicBezTo>
                  <a:cubicBezTo>
                    <a:pt x="3651" y="3608"/>
                    <a:pt x="3651" y="3608"/>
                    <a:pt x="3651" y="3608"/>
                  </a:cubicBezTo>
                  <a:cubicBezTo>
                    <a:pt x="3651" y="3605"/>
                    <a:pt x="3648" y="3602"/>
                    <a:pt x="3644" y="3602"/>
                  </a:cubicBezTo>
                  <a:cubicBezTo>
                    <a:pt x="3641" y="3602"/>
                    <a:pt x="3638" y="3602"/>
                    <a:pt x="3634" y="3598"/>
                  </a:cubicBezTo>
                  <a:cubicBezTo>
                    <a:pt x="3641" y="3602"/>
                    <a:pt x="3648" y="3602"/>
                    <a:pt x="3658" y="3602"/>
                  </a:cubicBezTo>
                  <a:cubicBezTo>
                    <a:pt x="3685" y="3595"/>
                    <a:pt x="3715" y="3602"/>
                    <a:pt x="3745" y="3595"/>
                  </a:cubicBezTo>
                  <a:cubicBezTo>
                    <a:pt x="3748" y="3595"/>
                    <a:pt x="3755" y="3592"/>
                    <a:pt x="3758" y="3585"/>
                  </a:cubicBezTo>
                  <a:lnTo>
                    <a:pt x="3755" y="3581"/>
                  </a:lnTo>
                  <a:lnTo>
                    <a:pt x="3755" y="3581"/>
                  </a:lnTo>
                  <a:cubicBezTo>
                    <a:pt x="3768" y="3588"/>
                    <a:pt x="3782" y="3581"/>
                    <a:pt x="3796" y="3585"/>
                  </a:cubicBezTo>
                  <a:lnTo>
                    <a:pt x="3796" y="3585"/>
                  </a:lnTo>
                  <a:cubicBezTo>
                    <a:pt x="3796" y="3588"/>
                    <a:pt x="3799" y="3592"/>
                    <a:pt x="3799" y="3595"/>
                  </a:cubicBezTo>
                  <a:cubicBezTo>
                    <a:pt x="3802" y="3598"/>
                    <a:pt x="3806" y="3602"/>
                    <a:pt x="3809" y="3602"/>
                  </a:cubicBezTo>
                  <a:lnTo>
                    <a:pt x="3809" y="3602"/>
                  </a:lnTo>
                  <a:cubicBezTo>
                    <a:pt x="3806" y="3602"/>
                    <a:pt x="3802" y="3605"/>
                    <a:pt x="3799" y="3605"/>
                  </a:cubicBezTo>
                  <a:moveTo>
                    <a:pt x="685" y="4353"/>
                  </a:moveTo>
                  <a:lnTo>
                    <a:pt x="685" y="4353"/>
                  </a:lnTo>
                  <a:cubicBezTo>
                    <a:pt x="685" y="4350"/>
                    <a:pt x="685" y="4350"/>
                    <a:pt x="685" y="4350"/>
                  </a:cubicBezTo>
                  <a:lnTo>
                    <a:pt x="685" y="4353"/>
                  </a:lnTo>
                  <a:moveTo>
                    <a:pt x="672" y="4773"/>
                  </a:moveTo>
                  <a:lnTo>
                    <a:pt x="672" y="4773"/>
                  </a:lnTo>
                  <a:cubicBezTo>
                    <a:pt x="672" y="4777"/>
                    <a:pt x="668" y="4777"/>
                    <a:pt x="665" y="4777"/>
                  </a:cubicBezTo>
                  <a:cubicBezTo>
                    <a:pt x="668" y="4777"/>
                    <a:pt x="668" y="4777"/>
                    <a:pt x="672" y="4773"/>
                  </a:cubicBezTo>
                  <a:moveTo>
                    <a:pt x="645" y="4793"/>
                  </a:moveTo>
                  <a:lnTo>
                    <a:pt x="645" y="4793"/>
                  </a:lnTo>
                  <a:moveTo>
                    <a:pt x="1135" y="5374"/>
                  </a:moveTo>
                  <a:lnTo>
                    <a:pt x="1135" y="5374"/>
                  </a:lnTo>
                  <a:cubicBezTo>
                    <a:pt x="1131" y="5370"/>
                    <a:pt x="1128" y="5370"/>
                    <a:pt x="1128" y="5367"/>
                  </a:cubicBezTo>
                  <a:lnTo>
                    <a:pt x="1128" y="5367"/>
                  </a:lnTo>
                  <a:cubicBezTo>
                    <a:pt x="1131" y="5370"/>
                    <a:pt x="1131" y="5370"/>
                    <a:pt x="1135" y="5374"/>
                  </a:cubicBezTo>
                  <a:moveTo>
                    <a:pt x="2010" y="5290"/>
                  </a:moveTo>
                  <a:lnTo>
                    <a:pt x="2010" y="5290"/>
                  </a:lnTo>
                  <a:lnTo>
                    <a:pt x="2010" y="5290"/>
                  </a:lnTo>
                  <a:lnTo>
                    <a:pt x="2013" y="5290"/>
                  </a:lnTo>
                  <a:cubicBezTo>
                    <a:pt x="2010" y="5293"/>
                    <a:pt x="2007" y="5293"/>
                    <a:pt x="2003" y="5297"/>
                  </a:cubicBezTo>
                  <a:cubicBezTo>
                    <a:pt x="2003" y="5293"/>
                    <a:pt x="2007" y="5290"/>
                    <a:pt x="2010" y="5290"/>
                  </a:cubicBezTo>
                  <a:lnTo>
                    <a:pt x="2010" y="5290"/>
                  </a:lnTo>
                  <a:cubicBezTo>
                    <a:pt x="2013" y="5290"/>
                    <a:pt x="2013" y="5290"/>
                    <a:pt x="2013" y="5290"/>
                  </a:cubicBezTo>
                  <a:lnTo>
                    <a:pt x="2017" y="5290"/>
                  </a:lnTo>
                  <a:cubicBezTo>
                    <a:pt x="2013" y="5290"/>
                    <a:pt x="2013" y="5290"/>
                    <a:pt x="2010" y="5290"/>
                  </a:cubicBezTo>
                  <a:moveTo>
                    <a:pt x="1457" y="5297"/>
                  </a:moveTo>
                  <a:lnTo>
                    <a:pt x="1457" y="5297"/>
                  </a:lnTo>
                  <a:cubicBezTo>
                    <a:pt x="1457" y="5300"/>
                    <a:pt x="1460" y="5300"/>
                    <a:pt x="1460" y="5300"/>
                  </a:cubicBezTo>
                  <a:lnTo>
                    <a:pt x="1457" y="5300"/>
                  </a:lnTo>
                  <a:cubicBezTo>
                    <a:pt x="1454" y="5300"/>
                    <a:pt x="1454" y="5300"/>
                    <a:pt x="1457" y="5297"/>
                  </a:cubicBezTo>
                  <a:moveTo>
                    <a:pt x="2064" y="5293"/>
                  </a:moveTo>
                  <a:lnTo>
                    <a:pt x="2064" y="5293"/>
                  </a:lnTo>
                  <a:moveTo>
                    <a:pt x="3027" y="6018"/>
                  </a:moveTo>
                  <a:lnTo>
                    <a:pt x="3027" y="6018"/>
                  </a:lnTo>
                  <a:cubicBezTo>
                    <a:pt x="3023" y="6018"/>
                    <a:pt x="3023" y="6018"/>
                    <a:pt x="3023" y="6018"/>
                  </a:cubicBezTo>
                  <a:cubicBezTo>
                    <a:pt x="3023" y="6015"/>
                    <a:pt x="3020" y="6015"/>
                    <a:pt x="3017" y="6012"/>
                  </a:cubicBezTo>
                  <a:cubicBezTo>
                    <a:pt x="3013" y="6012"/>
                    <a:pt x="3007" y="6012"/>
                    <a:pt x="3003" y="6015"/>
                  </a:cubicBezTo>
                  <a:lnTo>
                    <a:pt x="3000" y="6015"/>
                  </a:lnTo>
                  <a:cubicBezTo>
                    <a:pt x="2993" y="6008"/>
                    <a:pt x="2983" y="6005"/>
                    <a:pt x="2973" y="6005"/>
                  </a:cubicBezTo>
                  <a:cubicBezTo>
                    <a:pt x="2983" y="6005"/>
                    <a:pt x="2993" y="6002"/>
                    <a:pt x="3003" y="5998"/>
                  </a:cubicBezTo>
                  <a:lnTo>
                    <a:pt x="3003" y="5998"/>
                  </a:lnTo>
                  <a:lnTo>
                    <a:pt x="3003" y="5998"/>
                  </a:lnTo>
                  <a:lnTo>
                    <a:pt x="3003" y="5998"/>
                  </a:lnTo>
                  <a:lnTo>
                    <a:pt x="3003" y="5998"/>
                  </a:lnTo>
                  <a:cubicBezTo>
                    <a:pt x="3010" y="6008"/>
                    <a:pt x="3030" y="6005"/>
                    <a:pt x="3040" y="6012"/>
                  </a:cubicBezTo>
                  <a:cubicBezTo>
                    <a:pt x="3037" y="6012"/>
                    <a:pt x="3037" y="6012"/>
                    <a:pt x="3037" y="6012"/>
                  </a:cubicBezTo>
                  <a:cubicBezTo>
                    <a:pt x="3033" y="6015"/>
                    <a:pt x="3030" y="6018"/>
                    <a:pt x="3027" y="6018"/>
                  </a:cubicBezTo>
                  <a:moveTo>
                    <a:pt x="3057" y="6012"/>
                  </a:moveTo>
                  <a:lnTo>
                    <a:pt x="3057" y="6012"/>
                  </a:lnTo>
                  <a:lnTo>
                    <a:pt x="3057" y="6008"/>
                  </a:lnTo>
                  <a:lnTo>
                    <a:pt x="3057" y="6008"/>
                  </a:lnTo>
                  <a:cubicBezTo>
                    <a:pt x="3067" y="6008"/>
                    <a:pt x="3081" y="6008"/>
                    <a:pt x="3090" y="6008"/>
                  </a:cubicBezTo>
                  <a:lnTo>
                    <a:pt x="3090" y="6008"/>
                  </a:lnTo>
                  <a:cubicBezTo>
                    <a:pt x="3081" y="6012"/>
                    <a:pt x="3067" y="6012"/>
                    <a:pt x="3057" y="6012"/>
                  </a:cubicBezTo>
                  <a:moveTo>
                    <a:pt x="1232" y="6260"/>
                  </a:moveTo>
                  <a:lnTo>
                    <a:pt x="1232" y="6260"/>
                  </a:lnTo>
                  <a:cubicBezTo>
                    <a:pt x="1235" y="6260"/>
                    <a:pt x="1235" y="6260"/>
                    <a:pt x="1239" y="6260"/>
                  </a:cubicBezTo>
                  <a:cubicBezTo>
                    <a:pt x="1235" y="6260"/>
                    <a:pt x="1235" y="6260"/>
                    <a:pt x="1235" y="6260"/>
                  </a:cubicBezTo>
                  <a:lnTo>
                    <a:pt x="1232" y="6260"/>
                  </a:lnTo>
                  <a:moveTo>
                    <a:pt x="1121" y="6260"/>
                  </a:moveTo>
                  <a:lnTo>
                    <a:pt x="1121" y="6260"/>
                  </a:lnTo>
                  <a:lnTo>
                    <a:pt x="1121" y="6260"/>
                  </a:lnTo>
                  <a:cubicBezTo>
                    <a:pt x="1125" y="6260"/>
                    <a:pt x="1125" y="6260"/>
                    <a:pt x="1125" y="6263"/>
                  </a:cubicBezTo>
                  <a:cubicBezTo>
                    <a:pt x="1125" y="6260"/>
                    <a:pt x="1121" y="6260"/>
                    <a:pt x="1121" y="6260"/>
                  </a:cubicBezTo>
                  <a:moveTo>
                    <a:pt x="833" y="6280"/>
                  </a:moveTo>
                  <a:lnTo>
                    <a:pt x="833" y="6280"/>
                  </a:lnTo>
                  <a:cubicBezTo>
                    <a:pt x="849" y="6277"/>
                    <a:pt x="866" y="6273"/>
                    <a:pt x="883" y="6273"/>
                  </a:cubicBezTo>
                  <a:cubicBezTo>
                    <a:pt x="890" y="6273"/>
                    <a:pt x="893" y="6273"/>
                    <a:pt x="900" y="6273"/>
                  </a:cubicBezTo>
                  <a:cubicBezTo>
                    <a:pt x="906" y="6273"/>
                    <a:pt x="910" y="6273"/>
                    <a:pt x="916" y="6273"/>
                  </a:cubicBezTo>
                  <a:cubicBezTo>
                    <a:pt x="923" y="6273"/>
                    <a:pt x="927" y="6273"/>
                    <a:pt x="933" y="6273"/>
                  </a:cubicBezTo>
                  <a:lnTo>
                    <a:pt x="930" y="6277"/>
                  </a:lnTo>
                  <a:lnTo>
                    <a:pt x="930" y="6277"/>
                  </a:lnTo>
                  <a:cubicBezTo>
                    <a:pt x="920" y="6280"/>
                    <a:pt x="910" y="6277"/>
                    <a:pt x="900" y="6273"/>
                  </a:cubicBezTo>
                  <a:cubicBezTo>
                    <a:pt x="880" y="6273"/>
                    <a:pt x="863" y="6273"/>
                    <a:pt x="846" y="6284"/>
                  </a:cubicBezTo>
                  <a:cubicBezTo>
                    <a:pt x="843" y="6297"/>
                    <a:pt x="829" y="6287"/>
                    <a:pt x="823" y="6287"/>
                  </a:cubicBezTo>
                  <a:cubicBezTo>
                    <a:pt x="816" y="6287"/>
                    <a:pt x="812" y="6290"/>
                    <a:pt x="809" y="6290"/>
                  </a:cubicBezTo>
                  <a:cubicBezTo>
                    <a:pt x="802" y="6287"/>
                    <a:pt x="796" y="6284"/>
                    <a:pt x="786" y="6284"/>
                  </a:cubicBezTo>
                  <a:cubicBezTo>
                    <a:pt x="796" y="6280"/>
                    <a:pt x="806" y="6280"/>
                    <a:pt x="809" y="6273"/>
                  </a:cubicBezTo>
                  <a:cubicBezTo>
                    <a:pt x="816" y="6280"/>
                    <a:pt x="826" y="6280"/>
                    <a:pt x="833" y="6280"/>
                  </a:cubicBezTo>
                  <a:moveTo>
                    <a:pt x="732" y="6297"/>
                  </a:moveTo>
                  <a:lnTo>
                    <a:pt x="732" y="6297"/>
                  </a:lnTo>
                  <a:lnTo>
                    <a:pt x="732" y="6300"/>
                  </a:lnTo>
                  <a:cubicBezTo>
                    <a:pt x="729" y="6300"/>
                    <a:pt x="725" y="6300"/>
                    <a:pt x="725" y="6300"/>
                  </a:cubicBezTo>
                  <a:cubicBezTo>
                    <a:pt x="722" y="6300"/>
                    <a:pt x="722" y="6297"/>
                    <a:pt x="719" y="6297"/>
                  </a:cubicBezTo>
                  <a:cubicBezTo>
                    <a:pt x="715" y="6294"/>
                    <a:pt x="708" y="6294"/>
                    <a:pt x="705" y="6294"/>
                  </a:cubicBezTo>
                  <a:cubicBezTo>
                    <a:pt x="719" y="6290"/>
                    <a:pt x="732" y="6290"/>
                    <a:pt x="745" y="6287"/>
                  </a:cubicBezTo>
                  <a:cubicBezTo>
                    <a:pt x="742" y="6290"/>
                    <a:pt x="735" y="6294"/>
                    <a:pt x="732" y="6297"/>
                  </a:cubicBezTo>
                  <a:moveTo>
                    <a:pt x="930" y="6317"/>
                  </a:moveTo>
                  <a:lnTo>
                    <a:pt x="930" y="6317"/>
                  </a:lnTo>
                  <a:moveTo>
                    <a:pt x="1400" y="6253"/>
                  </a:moveTo>
                  <a:lnTo>
                    <a:pt x="1400" y="6253"/>
                  </a:lnTo>
                  <a:cubicBezTo>
                    <a:pt x="1397" y="6253"/>
                    <a:pt x="1397" y="6253"/>
                    <a:pt x="1397" y="6250"/>
                  </a:cubicBezTo>
                  <a:cubicBezTo>
                    <a:pt x="1417" y="6250"/>
                    <a:pt x="1437" y="6250"/>
                    <a:pt x="1457" y="6247"/>
                  </a:cubicBezTo>
                  <a:cubicBezTo>
                    <a:pt x="1460" y="6243"/>
                    <a:pt x="1460" y="6240"/>
                    <a:pt x="1457" y="6237"/>
                  </a:cubicBezTo>
                  <a:cubicBezTo>
                    <a:pt x="1460" y="6240"/>
                    <a:pt x="1460" y="6240"/>
                    <a:pt x="1460" y="6240"/>
                  </a:cubicBezTo>
                  <a:cubicBezTo>
                    <a:pt x="1470" y="6237"/>
                    <a:pt x="1484" y="6237"/>
                    <a:pt x="1494" y="6233"/>
                  </a:cubicBezTo>
                  <a:cubicBezTo>
                    <a:pt x="1497" y="6240"/>
                    <a:pt x="1497" y="6240"/>
                    <a:pt x="1497" y="6240"/>
                  </a:cubicBezTo>
                  <a:cubicBezTo>
                    <a:pt x="1507" y="6240"/>
                    <a:pt x="1517" y="6237"/>
                    <a:pt x="1527" y="6237"/>
                  </a:cubicBezTo>
                  <a:cubicBezTo>
                    <a:pt x="1524" y="6237"/>
                    <a:pt x="1521" y="6240"/>
                    <a:pt x="1517" y="6240"/>
                  </a:cubicBezTo>
                  <a:cubicBezTo>
                    <a:pt x="1511" y="6243"/>
                    <a:pt x="1507" y="6247"/>
                    <a:pt x="1504" y="6250"/>
                  </a:cubicBezTo>
                  <a:lnTo>
                    <a:pt x="1504" y="6253"/>
                  </a:lnTo>
                  <a:lnTo>
                    <a:pt x="1504" y="6253"/>
                  </a:lnTo>
                  <a:cubicBezTo>
                    <a:pt x="1477" y="6253"/>
                    <a:pt x="1450" y="6253"/>
                    <a:pt x="1423" y="6257"/>
                  </a:cubicBezTo>
                  <a:lnTo>
                    <a:pt x="1420" y="6253"/>
                  </a:lnTo>
                  <a:cubicBezTo>
                    <a:pt x="1413" y="6250"/>
                    <a:pt x="1403" y="6250"/>
                    <a:pt x="1400" y="6253"/>
                  </a:cubicBezTo>
                  <a:moveTo>
                    <a:pt x="2184" y="6223"/>
                  </a:moveTo>
                  <a:lnTo>
                    <a:pt x="2184" y="6223"/>
                  </a:lnTo>
                  <a:moveTo>
                    <a:pt x="2651" y="6183"/>
                  </a:moveTo>
                  <a:lnTo>
                    <a:pt x="2651" y="6183"/>
                  </a:lnTo>
                  <a:cubicBezTo>
                    <a:pt x="2651" y="6186"/>
                    <a:pt x="2647" y="6190"/>
                    <a:pt x="2644" y="6193"/>
                  </a:cubicBezTo>
                  <a:cubicBezTo>
                    <a:pt x="2644" y="6190"/>
                    <a:pt x="2644" y="6190"/>
                    <a:pt x="2644" y="6190"/>
                  </a:cubicBezTo>
                  <a:cubicBezTo>
                    <a:pt x="2637" y="6190"/>
                    <a:pt x="2627" y="6190"/>
                    <a:pt x="2621" y="6190"/>
                  </a:cubicBezTo>
                  <a:cubicBezTo>
                    <a:pt x="2614" y="6190"/>
                    <a:pt x="2607" y="6183"/>
                    <a:pt x="2600" y="6183"/>
                  </a:cubicBezTo>
                  <a:cubicBezTo>
                    <a:pt x="2560" y="6180"/>
                    <a:pt x="2520" y="6170"/>
                    <a:pt x="2486" y="6196"/>
                  </a:cubicBezTo>
                  <a:cubicBezTo>
                    <a:pt x="2486" y="6196"/>
                    <a:pt x="2490" y="6196"/>
                    <a:pt x="2490" y="6200"/>
                  </a:cubicBezTo>
                  <a:lnTo>
                    <a:pt x="2486" y="6200"/>
                  </a:lnTo>
                  <a:cubicBezTo>
                    <a:pt x="2483" y="6196"/>
                    <a:pt x="2480" y="6200"/>
                    <a:pt x="2476" y="6200"/>
                  </a:cubicBezTo>
                  <a:cubicBezTo>
                    <a:pt x="2463" y="6200"/>
                    <a:pt x="2450" y="6200"/>
                    <a:pt x="2436" y="6200"/>
                  </a:cubicBezTo>
                  <a:cubicBezTo>
                    <a:pt x="2386" y="6200"/>
                    <a:pt x="2336" y="6200"/>
                    <a:pt x="2285" y="6200"/>
                  </a:cubicBezTo>
                  <a:cubicBezTo>
                    <a:pt x="2268" y="6210"/>
                    <a:pt x="2245" y="6200"/>
                    <a:pt x="2228" y="6206"/>
                  </a:cubicBezTo>
                  <a:cubicBezTo>
                    <a:pt x="2228" y="6210"/>
                    <a:pt x="2228" y="6210"/>
                    <a:pt x="2228" y="6210"/>
                  </a:cubicBezTo>
                  <a:cubicBezTo>
                    <a:pt x="2218" y="6206"/>
                    <a:pt x="2204" y="6206"/>
                    <a:pt x="2194" y="6210"/>
                  </a:cubicBezTo>
                  <a:lnTo>
                    <a:pt x="2194" y="6206"/>
                  </a:lnTo>
                  <a:cubicBezTo>
                    <a:pt x="2188" y="6203"/>
                    <a:pt x="2184" y="6203"/>
                    <a:pt x="2178" y="6200"/>
                  </a:cubicBezTo>
                  <a:cubicBezTo>
                    <a:pt x="2151" y="6196"/>
                    <a:pt x="2121" y="6193"/>
                    <a:pt x="2100" y="6210"/>
                  </a:cubicBezTo>
                  <a:cubicBezTo>
                    <a:pt x="2104" y="6213"/>
                    <a:pt x="2104" y="6216"/>
                    <a:pt x="2107" y="6216"/>
                  </a:cubicBezTo>
                  <a:cubicBezTo>
                    <a:pt x="2104" y="6216"/>
                    <a:pt x="2100" y="6216"/>
                    <a:pt x="2097" y="6216"/>
                  </a:cubicBezTo>
                  <a:cubicBezTo>
                    <a:pt x="2080" y="6216"/>
                    <a:pt x="2067" y="6220"/>
                    <a:pt x="2050" y="6220"/>
                  </a:cubicBezTo>
                  <a:lnTo>
                    <a:pt x="2050" y="6220"/>
                  </a:lnTo>
                  <a:cubicBezTo>
                    <a:pt x="2040" y="6216"/>
                    <a:pt x="2033" y="6216"/>
                    <a:pt x="2023" y="6213"/>
                  </a:cubicBezTo>
                  <a:cubicBezTo>
                    <a:pt x="2017" y="6213"/>
                    <a:pt x="2010" y="6213"/>
                    <a:pt x="2007" y="6213"/>
                  </a:cubicBezTo>
                  <a:cubicBezTo>
                    <a:pt x="1986" y="6216"/>
                    <a:pt x="1970" y="6216"/>
                    <a:pt x="1954" y="6216"/>
                  </a:cubicBezTo>
                  <a:cubicBezTo>
                    <a:pt x="1934" y="6216"/>
                    <a:pt x="1910" y="6216"/>
                    <a:pt x="1890" y="6220"/>
                  </a:cubicBezTo>
                  <a:cubicBezTo>
                    <a:pt x="1876" y="6223"/>
                    <a:pt x="1863" y="6227"/>
                    <a:pt x="1850" y="6230"/>
                  </a:cubicBezTo>
                  <a:cubicBezTo>
                    <a:pt x="1833" y="6230"/>
                    <a:pt x="1819" y="6230"/>
                    <a:pt x="1803" y="6237"/>
                  </a:cubicBezTo>
                  <a:cubicBezTo>
                    <a:pt x="1799" y="6237"/>
                    <a:pt x="1799" y="6237"/>
                    <a:pt x="1799" y="6237"/>
                  </a:cubicBezTo>
                  <a:cubicBezTo>
                    <a:pt x="1796" y="6233"/>
                    <a:pt x="1793" y="6233"/>
                    <a:pt x="1789" y="6230"/>
                  </a:cubicBezTo>
                  <a:cubicBezTo>
                    <a:pt x="1772" y="6227"/>
                    <a:pt x="1759" y="6227"/>
                    <a:pt x="1746" y="6230"/>
                  </a:cubicBezTo>
                  <a:cubicBezTo>
                    <a:pt x="1722" y="6233"/>
                    <a:pt x="1702" y="6233"/>
                    <a:pt x="1682" y="6240"/>
                  </a:cubicBezTo>
                  <a:cubicBezTo>
                    <a:pt x="1679" y="6243"/>
                    <a:pt x="1675" y="6243"/>
                    <a:pt x="1675" y="6247"/>
                  </a:cubicBezTo>
                  <a:cubicBezTo>
                    <a:pt x="1669" y="6240"/>
                    <a:pt x="1658" y="6240"/>
                    <a:pt x="1652" y="6243"/>
                  </a:cubicBezTo>
                  <a:lnTo>
                    <a:pt x="1648" y="6247"/>
                  </a:lnTo>
                  <a:cubicBezTo>
                    <a:pt x="1635" y="6247"/>
                    <a:pt x="1625" y="6247"/>
                    <a:pt x="1615" y="6247"/>
                  </a:cubicBezTo>
                  <a:cubicBezTo>
                    <a:pt x="1612" y="6247"/>
                    <a:pt x="1612" y="6243"/>
                    <a:pt x="1612" y="6243"/>
                  </a:cubicBezTo>
                  <a:cubicBezTo>
                    <a:pt x="1605" y="6240"/>
                    <a:pt x="1601" y="6237"/>
                    <a:pt x="1594" y="6237"/>
                  </a:cubicBezTo>
                  <a:cubicBezTo>
                    <a:pt x="1584" y="6237"/>
                    <a:pt x="1578" y="6237"/>
                    <a:pt x="1568" y="6233"/>
                  </a:cubicBezTo>
                  <a:cubicBezTo>
                    <a:pt x="1641" y="6223"/>
                    <a:pt x="1719" y="6223"/>
                    <a:pt x="1796" y="6213"/>
                  </a:cubicBezTo>
                  <a:cubicBezTo>
                    <a:pt x="1806" y="6210"/>
                    <a:pt x="1819" y="6210"/>
                    <a:pt x="1833" y="6210"/>
                  </a:cubicBezTo>
                  <a:lnTo>
                    <a:pt x="1833" y="6210"/>
                  </a:lnTo>
                  <a:cubicBezTo>
                    <a:pt x="1866" y="6206"/>
                    <a:pt x="1900" y="6210"/>
                    <a:pt x="1934" y="6200"/>
                  </a:cubicBezTo>
                  <a:cubicBezTo>
                    <a:pt x="1986" y="6200"/>
                    <a:pt x="2040" y="6203"/>
                    <a:pt x="2090" y="6193"/>
                  </a:cubicBezTo>
                  <a:lnTo>
                    <a:pt x="2090" y="6193"/>
                  </a:lnTo>
                  <a:lnTo>
                    <a:pt x="2090" y="6193"/>
                  </a:lnTo>
                  <a:cubicBezTo>
                    <a:pt x="2107" y="6193"/>
                    <a:pt x="2124" y="6190"/>
                    <a:pt x="2141" y="6190"/>
                  </a:cubicBezTo>
                  <a:cubicBezTo>
                    <a:pt x="2157" y="6190"/>
                    <a:pt x="2174" y="6190"/>
                    <a:pt x="2191" y="6190"/>
                  </a:cubicBezTo>
                  <a:cubicBezTo>
                    <a:pt x="2201" y="6190"/>
                    <a:pt x="2211" y="6190"/>
                    <a:pt x="2218" y="6193"/>
                  </a:cubicBezTo>
                  <a:cubicBezTo>
                    <a:pt x="2241" y="6186"/>
                    <a:pt x="2265" y="6193"/>
                    <a:pt x="2288" y="6183"/>
                  </a:cubicBezTo>
                  <a:lnTo>
                    <a:pt x="2288" y="6183"/>
                  </a:lnTo>
                  <a:lnTo>
                    <a:pt x="2288" y="6183"/>
                  </a:lnTo>
                  <a:lnTo>
                    <a:pt x="2288" y="6183"/>
                  </a:lnTo>
                  <a:cubicBezTo>
                    <a:pt x="2298" y="6186"/>
                    <a:pt x="2305" y="6186"/>
                    <a:pt x="2315" y="6183"/>
                  </a:cubicBezTo>
                  <a:cubicBezTo>
                    <a:pt x="2325" y="6186"/>
                    <a:pt x="2336" y="6183"/>
                    <a:pt x="2346" y="6180"/>
                  </a:cubicBezTo>
                  <a:cubicBezTo>
                    <a:pt x="2382" y="6183"/>
                    <a:pt x="2416" y="6176"/>
                    <a:pt x="2450" y="6173"/>
                  </a:cubicBezTo>
                  <a:cubicBezTo>
                    <a:pt x="2483" y="6170"/>
                    <a:pt x="2517" y="6176"/>
                    <a:pt x="2547" y="6166"/>
                  </a:cubicBezTo>
                  <a:lnTo>
                    <a:pt x="2547" y="6166"/>
                  </a:lnTo>
                  <a:lnTo>
                    <a:pt x="2547" y="6166"/>
                  </a:lnTo>
                  <a:cubicBezTo>
                    <a:pt x="2564" y="6166"/>
                    <a:pt x="2577" y="6166"/>
                    <a:pt x="2594" y="6163"/>
                  </a:cubicBezTo>
                  <a:lnTo>
                    <a:pt x="2594" y="6163"/>
                  </a:lnTo>
                  <a:lnTo>
                    <a:pt x="2594" y="6163"/>
                  </a:lnTo>
                  <a:cubicBezTo>
                    <a:pt x="2604" y="6163"/>
                    <a:pt x="2614" y="6159"/>
                    <a:pt x="2621" y="6156"/>
                  </a:cubicBezTo>
                  <a:cubicBezTo>
                    <a:pt x="2795" y="6152"/>
                    <a:pt x="2973" y="6146"/>
                    <a:pt x="3148" y="6143"/>
                  </a:cubicBezTo>
                  <a:cubicBezTo>
                    <a:pt x="3154" y="6143"/>
                    <a:pt x="3164" y="6143"/>
                    <a:pt x="3175" y="6143"/>
                  </a:cubicBezTo>
                  <a:cubicBezTo>
                    <a:pt x="3178" y="6146"/>
                    <a:pt x="3181" y="6146"/>
                    <a:pt x="3185" y="6146"/>
                  </a:cubicBezTo>
                  <a:cubicBezTo>
                    <a:pt x="3201" y="6146"/>
                    <a:pt x="3218" y="6146"/>
                    <a:pt x="3238" y="6143"/>
                  </a:cubicBezTo>
                  <a:cubicBezTo>
                    <a:pt x="3245" y="6146"/>
                    <a:pt x="3255" y="6146"/>
                    <a:pt x="3265" y="6146"/>
                  </a:cubicBezTo>
                  <a:cubicBezTo>
                    <a:pt x="3285" y="6149"/>
                    <a:pt x="3309" y="6152"/>
                    <a:pt x="3329" y="6149"/>
                  </a:cubicBezTo>
                  <a:cubicBezTo>
                    <a:pt x="3325" y="6149"/>
                    <a:pt x="3322" y="6152"/>
                    <a:pt x="3319" y="6156"/>
                  </a:cubicBezTo>
                  <a:cubicBezTo>
                    <a:pt x="3315" y="6156"/>
                    <a:pt x="3315" y="6156"/>
                    <a:pt x="3315" y="6156"/>
                  </a:cubicBezTo>
                  <a:lnTo>
                    <a:pt x="3315" y="6156"/>
                  </a:lnTo>
                  <a:cubicBezTo>
                    <a:pt x="3305" y="6156"/>
                    <a:pt x="3299" y="6156"/>
                    <a:pt x="3292" y="6159"/>
                  </a:cubicBezTo>
                  <a:cubicBezTo>
                    <a:pt x="3292" y="6163"/>
                    <a:pt x="3289" y="6163"/>
                    <a:pt x="3285" y="6163"/>
                  </a:cubicBezTo>
                  <a:lnTo>
                    <a:pt x="3282" y="6163"/>
                  </a:lnTo>
                  <a:cubicBezTo>
                    <a:pt x="3282" y="6163"/>
                    <a:pt x="3279" y="6163"/>
                    <a:pt x="3275" y="6159"/>
                  </a:cubicBezTo>
                  <a:cubicBezTo>
                    <a:pt x="3272" y="6159"/>
                    <a:pt x="3265" y="6159"/>
                    <a:pt x="3262" y="6159"/>
                  </a:cubicBezTo>
                  <a:cubicBezTo>
                    <a:pt x="3252" y="6159"/>
                    <a:pt x="3245" y="6159"/>
                    <a:pt x="3238" y="6156"/>
                  </a:cubicBezTo>
                  <a:cubicBezTo>
                    <a:pt x="3228" y="6156"/>
                    <a:pt x="3218" y="6156"/>
                    <a:pt x="3208" y="6156"/>
                  </a:cubicBezTo>
                  <a:cubicBezTo>
                    <a:pt x="3205" y="6156"/>
                    <a:pt x="3201" y="6159"/>
                    <a:pt x="3195" y="6163"/>
                  </a:cubicBezTo>
                  <a:lnTo>
                    <a:pt x="3195" y="6163"/>
                  </a:lnTo>
                  <a:cubicBezTo>
                    <a:pt x="3191" y="6163"/>
                    <a:pt x="3188" y="6166"/>
                    <a:pt x="3181" y="6166"/>
                  </a:cubicBezTo>
                  <a:cubicBezTo>
                    <a:pt x="3181" y="6163"/>
                    <a:pt x="3178" y="6163"/>
                    <a:pt x="3175" y="6163"/>
                  </a:cubicBezTo>
                  <a:cubicBezTo>
                    <a:pt x="3141" y="6159"/>
                    <a:pt x="3107" y="6163"/>
                    <a:pt x="3074" y="6159"/>
                  </a:cubicBezTo>
                  <a:cubicBezTo>
                    <a:pt x="3064" y="6159"/>
                    <a:pt x="3054" y="6159"/>
                    <a:pt x="3047" y="6159"/>
                  </a:cubicBezTo>
                  <a:cubicBezTo>
                    <a:pt x="3033" y="6159"/>
                    <a:pt x="3020" y="6159"/>
                    <a:pt x="3007" y="6159"/>
                  </a:cubicBezTo>
                  <a:cubicBezTo>
                    <a:pt x="2993" y="6163"/>
                    <a:pt x="2980" y="6163"/>
                    <a:pt x="2966" y="6166"/>
                  </a:cubicBezTo>
                  <a:cubicBezTo>
                    <a:pt x="2963" y="6166"/>
                    <a:pt x="2960" y="6166"/>
                    <a:pt x="2960" y="6170"/>
                  </a:cubicBezTo>
                  <a:cubicBezTo>
                    <a:pt x="2936" y="6166"/>
                    <a:pt x="2913" y="6173"/>
                    <a:pt x="2889" y="6173"/>
                  </a:cubicBezTo>
                  <a:cubicBezTo>
                    <a:pt x="2862" y="6173"/>
                    <a:pt x="2836" y="6170"/>
                    <a:pt x="2812" y="6180"/>
                  </a:cubicBezTo>
                  <a:lnTo>
                    <a:pt x="2812" y="6180"/>
                  </a:lnTo>
                  <a:cubicBezTo>
                    <a:pt x="2799" y="6183"/>
                    <a:pt x="2785" y="6183"/>
                    <a:pt x="2772" y="6183"/>
                  </a:cubicBezTo>
                  <a:cubicBezTo>
                    <a:pt x="2768" y="6180"/>
                    <a:pt x="2765" y="6183"/>
                    <a:pt x="2761" y="6183"/>
                  </a:cubicBezTo>
                  <a:lnTo>
                    <a:pt x="2761" y="6183"/>
                  </a:lnTo>
                  <a:lnTo>
                    <a:pt x="2761" y="6183"/>
                  </a:lnTo>
                  <a:cubicBezTo>
                    <a:pt x="2748" y="6183"/>
                    <a:pt x="2738" y="6183"/>
                    <a:pt x="2732" y="6190"/>
                  </a:cubicBezTo>
                  <a:cubicBezTo>
                    <a:pt x="2725" y="6190"/>
                    <a:pt x="2715" y="6190"/>
                    <a:pt x="2708" y="6190"/>
                  </a:cubicBezTo>
                  <a:cubicBezTo>
                    <a:pt x="2708" y="6190"/>
                    <a:pt x="2708" y="6186"/>
                    <a:pt x="2704" y="6186"/>
                  </a:cubicBezTo>
                  <a:cubicBezTo>
                    <a:pt x="2688" y="6180"/>
                    <a:pt x="2671" y="6180"/>
                    <a:pt x="2651" y="6183"/>
                  </a:cubicBezTo>
                  <a:moveTo>
                    <a:pt x="4101" y="5622"/>
                  </a:moveTo>
                  <a:lnTo>
                    <a:pt x="4101" y="5622"/>
                  </a:lnTo>
                  <a:cubicBezTo>
                    <a:pt x="4097" y="5622"/>
                    <a:pt x="4091" y="5622"/>
                    <a:pt x="4084" y="5622"/>
                  </a:cubicBezTo>
                  <a:lnTo>
                    <a:pt x="4081" y="5622"/>
                  </a:lnTo>
                  <a:cubicBezTo>
                    <a:pt x="4087" y="5622"/>
                    <a:pt x="4097" y="5622"/>
                    <a:pt x="4107" y="5622"/>
                  </a:cubicBezTo>
                  <a:cubicBezTo>
                    <a:pt x="4104" y="5622"/>
                    <a:pt x="4104" y="5622"/>
                    <a:pt x="4101" y="5622"/>
                  </a:cubicBezTo>
                  <a:moveTo>
                    <a:pt x="4178" y="5602"/>
                  </a:moveTo>
                  <a:lnTo>
                    <a:pt x="4178" y="5602"/>
                  </a:lnTo>
                  <a:lnTo>
                    <a:pt x="4178" y="5602"/>
                  </a:lnTo>
                  <a:lnTo>
                    <a:pt x="4178" y="5602"/>
                  </a:lnTo>
                  <a:lnTo>
                    <a:pt x="4178" y="5602"/>
                  </a:lnTo>
                  <a:lnTo>
                    <a:pt x="4178" y="5606"/>
                  </a:lnTo>
                  <a:cubicBezTo>
                    <a:pt x="4178" y="5606"/>
                    <a:pt x="4175" y="5606"/>
                    <a:pt x="4175" y="5602"/>
                  </a:cubicBezTo>
                  <a:lnTo>
                    <a:pt x="4178" y="5602"/>
                  </a:lnTo>
                  <a:moveTo>
                    <a:pt x="4249" y="5488"/>
                  </a:moveTo>
                  <a:lnTo>
                    <a:pt x="4249" y="5488"/>
                  </a:lnTo>
                  <a:cubicBezTo>
                    <a:pt x="4245" y="5471"/>
                    <a:pt x="4252" y="5455"/>
                    <a:pt x="4269" y="5445"/>
                  </a:cubicBezTo>
                  <a:cubicBezTo>
                    <a:pt x="4269" y="5451"/>
                    <a:pt x="4269" y="5458"/>
                    <a:pt x="4269" y="5465"/>
                  </a:cubicBezTo>
                  <a:lnTo>
                    <a:pt x="4269" y="5468"/>
                  </a:lnTo>
                  <a:cubicBezTo>
                    <a:pt x="4249" y="5474"/>
                    <a:pt x="4255" y="5491"/>
                    <a:pt x="4252" y="5505"/>
                  </a:cubicBezTo>
                  <a:cubicBezTo>
                    <a:pt x="4252" y="5522"/>
                    <a:pt x="4249" y="5538"/>
                    <a:pt x="4249" y="5555"/>
                  </a:cubicBezTo>
                  <a:cubicBezTo>
                    <a:pt x="4249" y="5555"/>
                    <a:pt x="4249" y="5559"/>
                    <a:pt x="4252" y="5559"/>
                  </a:cubicBezTo>
                  <a:cubicBezTo>
                    <a:pt x="4245" y="5562"/>
                    <a:pt x="4242" y="5565"/>
                    <a:pt x="4239" y="5569"/>
                  </a:cubicBezTo>
                  <a:cubicBezTo>
                    <a:pt x="4235" y="5572"/>
                    <a:pt x="4235" y="5572"/>
                    <a:pt x="4235" y="5572"/>
                  </a:cubicBezTo>
                  <a:cubicBezTo>
                    <a:pt x="4242" y="5545"/>
                    <a:pt x="4252" y="5515"/>
                    <a:pt x="4249" y="5488"/>
                  </a:cubicBezTo>
                  <a:moveTo>
                    <a:pt x="4111" y="5344"/>
                  </a:moveTo>
                  <a:lnTo>
                    <a:pt x="4111" y="5344"/>
                  </a:lnTo>
                  <a:cubicBezTo>
                    <a:pt x="4104" y="5344"/>
                    <a:pt x="4097" y="5344"/>
                    <a:pt x="4087" y="5344"/>
                  </a:cubicBezTo>
                  <a:cubicBezTo>
                    <a:pt x="4081" y="5334"/>
                    <a:pt x="4067" y="5327"/>
                    <a:pt x="4064" y="5317"/>
                  </a:cubicBezTo>
                  <a:cubicBezTo>
                    <a:pt x="4067" y="5317"/>
                    <a:pt x="4071" y="5317"/>
                    <a:pt x="4077" y="5313"/>
                  </a:cubicBezTo>
                  <a:cubicBezTo>
                    <a:pt x="4077" y="5313"/>
                    <a:pt x="4081" y="5313"/>
                    <a:pt x="4081" y="5310"/>
                  </a:cubicBezTo>
                  <a:cubicBezTo>
                    <a:pt x="4091" y="5317"/>
                    <a:pt x="4101" y="5320"/>
                    <a:pt x="4111" y="5320"/>
                  </a:cubicBezTo>
                  <a:cubicBezTo>
                    <a:pt x="4111" y="5327"/>
                    <a:pt x="4107" y="5334"/>
                    <a:pt x="4111" y="5344"/>
                  </a:cubicBezTo>
                  <a:moveTo>
                    <a:pt x="4128" y="5357"/>
                  </a:moveTo>
                  <a:lnTo>
                    <a:pt x="4128" y="5357"/>
                  </a:lnTo>
                  <a:cubicBezTo>
                    <a:pt x="4138" y="5364"/>
                    <a:pt x="4148" y="5367"/>
                    <a:pt x="4158" y="5367"/>
                  </a:cubicBezTo>
                  <a:cubicBezTo>
                    <a:pt x="4154" y="5370"/>
                    <a:pt x="4154" y="5377"/>
                    <a:pt x="4154" y="5381"/>
                  </a:cubicBezTo>
                  <a:cubicBezTo>
                    <a:pt x="4158" y="5381"/>
                    <a:pt x="4158" y="5381"/>
                    <a:pt x="4158" y="5384"/>
                  </a:cubicBezTo>
                  <a:cubicBezTo>
                    <a:pt x="4154" y="5384"/>
                    <a:pt x="4154" y="5384"/>
                    <a:pt x="4151" y="5384"/>
                  </a:cubicBezTo>
                  <a:cubicBezTo>
                    <a:pt x="4138" y="5377"/>
                    <a:pt x="4131" y="5370"/>
                    <a:pt x="4128" y="5357"/>
                  </a:cubicBezTo>
                  <a:moveTo>
                    <a:pt x="3685" y="5548"/>
                  </a:moveTo>
                  <a:lnTo>
                    <a:pt x="3685" y="5548"/>
                  </a:lnTo>
                  <a:cubicBezTo>
                    <a:pt x="3675" y="5548"/>
                    <a:pt x="3668" y="5548"/>
                    <a:pt x="3661" y="5548"/>
                  </a:cubicBezTo>
                  <a:cubicBezTo>
                    <a:pt x="3668" y="5548"/>
                    <a:pt x="3675" y="5548"/>
                    <a:pt x="3685" y="5548"/>
                  </a:cubicBezTo>
                  <a:moveTo>
                    <a:pt x="3853" y="5545"/>
                  </a:moveTo>
                  <a:lnTo>
                    <a:pt x="3853" y="5545"/>
                  </a:lnTo>
                  <a:cubicBezTo>
                    <a:pt x="3812" y="5545"/>
                    <a:pt x="3772" y="5542"/>
                    <a:pt x="3732" y="5548"/>
                  </a:cubicBezTo>
                  <a:cubicBezTo>
                    <a:pt x="3728" y="5552"/>
                    <a:pt x="3725" y="5552"/>
                    <a:pt x="3722" y="5552"/>
                  </a:cubicBezTo>
                  <a:cubicBezTo>
                    <a:pt x="3715" y="5548"/>
                    <a:pt x="3708" y="5548"/>
                    <a:pt x="3701" y="5548"/>
                  </a:cubicBezTo>
                  <a:cubicBezTo>
                    <a:pt x="3722" y="5545"/>
                    <a:pt x="3745" y="5545"/>
                    <a:pt x="3765" y="5538"/>
                  </a:cubicBezTo>
                  <a:lnTo>
                    <a:pt x="3765" y="5538"/>
                  </a:lnTo>
                  <a:cubicBezTo>
                    <a:pt x="3802" y="5538"/>
                    <a:pt x="3843" y="5538"/>
                    <a:pt x="3879" y="5535"/>
                  </a:cubicBezTo>
                  <a:cubicBezTo>
                    <a:pt x="3879" y="5535"/>
                    <a:pt x="3879" y="5532"/>
                    <a:pt x="3883" y="5532"/>
                  </a:cubicBezTo>
                  <a:cubicBezTo>
                    <a:pt x="3886" y="5535"/>
                    <a:pt x="3889" y="5542"/>
                    <a:pt x="3896" y="5542"/>
                  </a:cubicBezTo>
                  <a:cubicBezTo>
                    <a:pt x="3900" y="5545"/>
                    <a:pt x="3900" y="5545"/>
                    <a:pt x="3903" y="5545"/>
                  </a:cubicBezTo>
                  <a:cubicBezTo>
                    <a:pt x="3886" y="5545"/>
                    <a:pt x="3869" y="5545"/>
                    <a:pt x="3853" y="5545"/>
                  </a:cubicBezTo>
                  <a:moveTo>
                    <a:pt x="3943" y="5545"/>
                  </a:moveTo>
                  <a:lnTo>
                    <a:pt x="3943" y="5545"/>
                  </a:lnTo>
                  <a:cubicBezTo>
                    <a:pt x="3963" y="5542"/>
                    <a:pt x="3983" y="5538"/>
                    <a:pt x="4004" y="5538"/>
                  </a:cubicBezTo>
                  <a:cubicBezTo>
                    <a:pt x="3990" y="5542"/>
                    <a:pt x="3973" y="5545"/>
                    <a:pt x="3957" y="5545"/>
                  </a:cubicBezTo>
                  <a:cubicBezTo>
                    <a:pt x="3953" y="5545"/>
                    <a:pt x="3950" y="5545"/>
                    <a:pt x="3943" y="5545"/>
                  </a:cubicBezTo>
                  <a:moveTo>
                    <a:pt x="4077" y="5538"/>
                  </a:moveTo>
                  <a:lnTo>
                    <a:pt x="4077" y="5538"/>
                  </a:lnTo>
                  <a:cubicBezTo>
                    <a:pt x="4087" y="5538"/>
                    <a:pt x="4094" y="5538"/>
                    <a:pt x="4104" y="5538"/>
                  </a:cubicBezTo>
                  <a:cubicBezTo>
                    <a:pt x="4101" y="5538"/>
                    <a:pt x="4097" y="5542"/>
                    <a:pt x="4101" y="5548"/>
                  </a:cubicBezTo>
                  <a:cubicBezTo>
                    <a:pt x="4101" y="5545"/>
                    <a:pt x="4097" y="5545"/>
                    <a:pt x="4097" y="5542"/>
                  </a:cubicBezTo>
                  <a:cubicBezTo>
                    <a:pt x="4091" y="5542"/>
                    <a:pt x="4084" y="5538"/>
                    <a:pt x="4077" y="5538"/>
                  </a:cubicBezTo>
                  <a:moveTo>
                    <a:pt x="2178" y="5813"/>
                  </a:moveTo>
                  <a:lnTo>
                    <a:pt x="2178" y="5813"/>
                  </a:lnTo>
                  <a:moveTo>
                    <a:pt x="1302" y="5841"/>
                  </a:moveTo>
                  <a:lnTo>
                    <a:pt x="1302" y="5841"/>
                  </a:lnTo>
                  <a:cubicBezTo>
                    <a:pt x="1323" y="5837"/>
                    <a:pt x="1343" y="5834"/>
                    <a:pt x="1366" y="5837"/>
                  </a:cubicBezTo>
                  <a:cubicBezTo>
                    <a:pt x="1393" y="5837"/>
                    <a:pt x="1423" y="5834"/>
                    <a:pt x="1454" y="5834"/>
                  </a:cubicBezTo>
                  <a:cubicBezTo>
                    <a:pt x="1383" y="5837"/>
                    <a:pt x="1312" y="5844"/>
                    <a:pt x="1242" y="5847"/>
                  </a:cubicBezTo>
                  <a:cubicBezTo>
                    <a:pt x="1245" y="5847"/>
                    <a:pt x="1245" y="5844"/>
                    <a:pt x="1249" y="5844"/>
                  </a:cubicBezTo>
                  <a:lnTo>
                    <a:pt x="1252" y="5844"/>
                  </a:lnTo>
                  <a:cubicBezTo>
                    <a:pt x="1269" y="5844"/>
                    <a:pt x="1286" y="5844"/>
                    <a:pt x="1302" y="5841"/>
                  </a:cubicBezTo>
                  <a:moveTo>
                    <a:pt x="514" y="5924"/>
                  </a:moveTo>
                  <a:lnTo>
                    <a:pt x="514" y="5924"/>
                  </a:lnTo>
                  <a:lnTo>
                    <a:pt x="517" y="5924"/>
                  </a:lnTo>
                  <a:cubicBezTo>
                    <a:pt x="514" y="5924"/>
                    <a:pt x="514" y="5924"/>
                    <a:pt x="514" y="5924"/>
                  </a:cubicBezTo>
                  <a:moveTo>
                    <a:pt x="1054" y="5861"/>
                  </a:moveTo>
                  <a:lnTo>
                    <a:pt x="1054" y="5861"/>
                  </a:lnTo>
                  <a:cubicBezTo>
                    <a:pt x="1091" y="5857"/>
                    <a:pt x="1128" y="5854"/>
                    <a:pt x="1165" y="5854"/>
                  </a:cubicBezTo>
                  <a:cubicBezTo>
                    <a:pt x="1158" y="5854"/>
                    <a:pt x="1155" y="5857"/>
                    <a:pt x="1151" y="5861"/>
                  </a:cubicBezTo>
                  <a:cubicBezTo>
                    <a:pt x="1148" y="5864"/>
                    <a:pt x="1145" y="5867"/>
                    <a:pt x="1145" y="5867"/>
                  </a:cubicBezTo>
                  <a:cubicBezTo>
                    <a:pt x="1115" y="5867"/>
                    <a:pt x="1084" y="5864"/>
                    <a:pt x="1054" y="5861"/>
                  </a:cubicBezTo>
                  <a:moveTo>
                    <a:pt x="1145" y="5827"/>
                  </a:moveTo>
                  <a:lnTo>
                    <a:pt x="1145" y="5827"/>
                  </a:lnTo>
                  <a:lnTo>
                    <a:pt x="1145" y="5827"/>
                  </a:lnTo>
                  <a:cubicBezTo>
                    <a:pt x="1145" y="5827"/>
                    <a:pt x="1141" y="5827"/>
                    <a:pt x="1138" y="5827"/>
                  </a:cubicBezTo>
                  <a:cubicBezTo>
                    <a:pt x="1141" y="5827"/>
                    <a:pt x="1145" y="5827"/>
                    <a:pt x="1145" y="5827"/>
                  </a:cubicBezTo>
                  <a:moveTo>
                    <a:pt x="1108" y="5934"/>
                  </a:moveTo>
                  <a:lnTo>
                    <a:pt x="1108" y="5934"/>
                  </a:lnTo>
                  <a:lnTo>
                    <a:pt x="1111" y="5934"/>
                  </a:lnTo>
                  <a:cubicBezTo>
                    <a:pt x="1115" y="5938"/>
                    <a:pt x="1118" y="5938"/>
                    <a:pt x="1121" y="5938"/>
                  </a:cubicBezTo>
                  <a:cubicBezTo>
                    <a:pt x="1115" y="5938"/>
                    <a:pt x="1111" y="5938"/>
                    <a:pt x="1108" y="5934"/>
                  </a:cubicBezTo>
                  <a:moveTo>
                    <a:pt x="1752" y="5874"/>
                  </a:moveTo>
                  <a:lnTo>
                    <a:pt x="1752" y="5874"/>
                  </a:lnTo>
                  <a:lnTo>
                    <a:pt x="1752" y="5877"/>
                  </a:lnTo>
                  <a:lnTo>
                    <a:pt x="1752" y="5874"/>
                  </a:lnTo>
                  <a:moveTo>
                    <a:pt x="1742" y="5851"/>
                  </a:moveTo>
                  <a:lnTo>
                    <a:pt x="1742" y="5851"/>
                  </a:lnTo>
                  <a:lnTo>
                    <a:pt x="1742" y="5851"/>
                  </a:lnTo>
                  <a:lnTo>
                    <a:pt x="1742" y="5847"/>
                  </a:lnTo>
                  <a:cubicBezTo>
                    <a:pt x="1742" y="5851"/>
                    <a:pt x="1742" y="5851"/>
                    <a:pt x="1742" y="5851"/>
                  </a:cubicBezTo>
                  <a:moveTo>
                    <a:pt x="1655" y="5830"/>
                  </a:moveTo>
                  <a:lnTo>
                    <a:pt x="1655" y="5830"/>
                  </a:lnTo>
                  <a:cubicBezTo>
                    <a:pt x="1652" y="5830"/>
                    <a:pt x="1652" y="5834"/>
                    <a:pt x="1652" y="5834"/>
                  </a:cubicBezTo>
                  <a:cubicBezTo>
                    <a:pt x="1645" y="5834"/>
                    <a:pt x="1641" y="5834"/>
                    <a:pt x="1635" y="5834"/>
                  </a:cubicBezTo>
                  <a:cubicBezTo>
                    <a:pt x="1615" y="5827"/>
                    <a:pt x="1591" y="5827"/>
                    <a:pt x="1568" y="5827"/>
                  </a:cubicBezTo>
                  <a:cubicBezTo>
                    <a:pt x="1662" y="5820"/>
                    <a:pt x="1752" y="5810"/>
                    <a:pt x="1846" y="5807"/>
                  </a:cubicBezTo>
                  <a:cubicBezTo>
                    <a:pt x="1863" y="5804"/>
                    <a:pt x="1880" y="5800"/>
                    <a:pt x="1893" y="5797"/>
                  </a:cubicBezTo>
                  <a:cubicBezTo>
                    <a:pt x="1893" y="5800"/>
                    <a:pt x="1893" y="5804"/>
                    <a:pt x="1893" y="5810"/>
                  </a:cubicBezTo>
                  <a:cubicBezTo>
                    <a:pt x="1890" y="5810"/>
                    <a:pt x="1890" y="5810"/>
                    <a:pt x="1890" y="5813"/>
                  </a:cubicBezTo>
                  <a:cubicBezTo>
                    <a:pt x="1809" y="5804"/>
                    <a:pt x="1732" y="5810"/>
                    <a:pt x="1655" y="5830"/>
                  </a:cubicBezTo>
                  <a:moveTo>
                    <a:pt x="2178" y="5955"/>
                  </a:moveTo>
                  <a:lnTo>
                    <a:pt x="2178" y="5955"/>
                  </a:lnTo>
                  <a:cubicBezTo>
                    <a:pt x="2178" y="5965"/>
                    <a:pt x="2168" y="5968"/>
                    <a:pt x="2161" y="5965"/>
                  </a:cubicBezTo>
                  <a:cubicBezTo>
                    <a:pt x="2154" y="5961"/>
                    <a:pt x="2144" y="5958"/>
                    <a:pt x="2137" y="5955"/>
                  </a:cubicBezTo>
                  <a:lnTo>
                    <a:pt x="2137" y="5955"/>
                  </a:lnTo>
                  <a:cubicBezTo>
                    <a:pt x="2111" y="5941"/>
                    <a:pt x="2084" y="5931"/>
                    <a:pt x="2064" y="5911"/>
                  </a:cubicBezTo>
                  <a:cubicBezTo>
                    <a:pt x="2060" y="5911"/>
                    <a:pt x="2057" y="5911"/>
                    <a:pt x="2054" y="5914"/>
                  </a:cubicBezTo>
                  <a:cubicBezTo>
                    <a:pt x="2047" y="5921"/>
                    <a:pt x="2040" y="5924"/>
                    <a:pt x="2033" y="5931"/>
                  </a:cubicBezTo>
                  <a:cubicBezTo>
                    <a:pt x="2030" y="5934"/>
                    <a:pt x="2027" y="5938"/>
                    <a:pt x="2023" y="5941"/>
                  </a:cubicBezTo>
                  <a:cubicBezTo>
                    <a:pt x="2017" y="5945"/>
                    <a:pt x="2013" y="5951"/>
                    <a:pt x="2010" y="5955"/>
                  </a:cubicBezTo>
                  <a:cubicBezTo>
                    <a:pt x="2010" y="5958"/>
                    <a:pt x="2007" y="5958"/>
                    <a:pt x="2003" y="5958"/>
                  </a:cubicBezTo>
                  <a:cubicBezTo>
                    <a:pt x="2000" y="5958"/>
                    <a:pt x="2000" y="5961"/>
                    <a:pt x="1996" y="5961"/>
                  </a:cubicBezTo>
                  <a:cubicBezTo>
                    <a:pt x="1990" y="5965"/>
                    <a:pt x="1984" y="5968"/>
                    <a:pt x="1977" y="5975"/>
                  </a:cubicBezTo>
                  <a:lnTo>
                    <a:pt x="1977" y="5975"/>
                  </a:lnTo>
                  <a:cubicBezTo>
                    <a:pt x="1977" y="5975"/>
                    <a:pt x="1974" y="5975"/>
                    <a:pt x="1974" y="5978"/>
                  </a:cubicBezTo>
                  <a:lnTo>
                    <a:pt x="1974" y="5978"/>
                  </a:lnTo>
                  <a:lnTo>
                    <a:pt x="1974" y="5978"/>
                  </a:lnTo>
                  <a:cubicBezTo>
                    <a:pt x="1970" y="5978"/>
                    <a:pt x="1970" y="5978"/>
                    <a:pt x="1970" y="5978"/>
                  </a:cubicBezTo>
                  <a:cubicBezTo>
                    <a:pt x="1967" y="5981"/>
                    <a:pt x="1960" y="5981"/>
                    <a:pt x="1957" y="5978"/>
                  </a:cubicBezTo>
                  <a:lnTo>
                    <a:pt x="1957" y="5978"/>
                  </a:lnTo>
                  <a:cubicBezTo>
                    <a:pt x="1950" y="5985"/>
                    <a:pt x="1940" y="5978"/>
                    <a:pt x="1940" y="5968"/>
                  </a:cubicBezTo>
                  <a:cubicBezTo>
                    <a:pt x="1940" y="5948"/>
                    <a:pt x="1944" y="5931"/>
                    <a:pt x="1947" y="5911"/>
                  </a:cubicBezTo>
                  <a:lnTo>
                    <a:pt x="1947" y="5911"/>
                  </a:lnTo>
                  <a:cubicBezTo>
                    <a:pt x="1947" y="5908"/>
                    <a:pt x="1947" y="5904"/>
                    <a:pt x="1947" y="5901"/>
                  </a:cubicBezTo>
                  <a:cubicBezTo>
                    <a:pt x="1947" y="5898"/>
                    <a:pt x="1947" y="5898"/>
                    <a:pt x="1947" y="5894"/>
                  </a:cubicBezTo>
                  <a:lnTo>
                    <a:pt x="1947" y="5894"/>
                  </a:lnTo>
                  <a:cubicBezTo>
                    <a:pt x="1950" y="5877"/>
                    <a:pt x="1950" y="5861"/>
                    <a:pt x="1950" y="5844"/>
                  </a:cubicBezTo>
                  <a:lnTo>
                    <a:pt x="1950" y="5844"/>
                  </a:lnTo>
                  <a:cubicBezTo>
                    <a:pt x="1950" y="5844"/>
                    <a:pt x="1950" y="5841"/>
                    <a:pt x="1947" y="5841"/>
                  </a:cubicBezTo>
                  <a:lnTo>
                    <a:pt x="1947" y="5841"/>
                  </a:lnTo>
                  <a:cubicBezTo>
                    <a:pt x="1947" y="5841"/>
                    <a:pt x="1950" y="5841"/>
                    <a:pt x="1950" y="5844"/>
                  </a:cubicBezTo>
                  <a:cubicBezTo>
                    <a:pt x="1950" y="5837"/>
                    <a:pt x="1950" y="5834"/>
                    <a:pt x="1950" y="5827"/>
                  </a:cubicBezTo>
                  <a:cubicBezTo>
                    <a:pt x="1947" y="5777"/>
                    <a:pt x="1937" y="5730"/>
                    <a:pt x="1930" y="5683"/>
                  </a:cubicBezTo>
                  <a:cubicBezTo>
                    <a:pt x="1930" y="5679"/>
                    <a:pt x="1930" y="5679"/>
                    <a:pt x="1934" y="5676"/>
                  </a:cubicBezTo>
                  <a:cubicBezTo>
                    <a:pt x="1930" y="5669"/>
                    <a:pt x="1934" y="5663"/>
                    <a:pt x="1944" y="5663"/>
                  </a:cubicBezTo>
                  <a:cubicBezTo>
                    <a:pt x="1980" y="5663"/>
                    <a:pt x="2013" y="5666"/>
                    <a:pt x="2050" y="5666"/>
                  </a:cubicBezTo>
                  <a:cubicBezTo>
                    <a:pt x="2054" y="5666"/>
                    <a:pt x="2057" y="5663"/>
                    <a:pt x="2060" y="5663"/>
                  </a:cubicBezTo>
                  <a:cubicBezTo>
                    <a:pt x="2067" y="5663"/>
                    <a:pt x="2070" y="5659"/>
                    <a:pt x="2070" y="5659"/>
                  </a:cubicBezTo>
                  <a:cubicBezTo>
                    <a:pt x="2090" y="5659"/>
                    <a:pt x="2111" y="5659"/>
                    <a:pt x="2131" y="5649"/>
                  </a:cubicBezTo>
                  <a:cubicBezTo>
                    <a:pt x="2137" y="5649"/>
                    <a:pt x="2137" y="5649"/>
                    <a:pt x="2137" y="5649"/>
                  </a:cubicBezTo>
                  <a:cubicBezTo>
                    <a:pt x="2137" y="5649"/>
                    <a:pt x="2141" y="5649"/>
                    <a:pt x="2141" y="5652"/>
                  </a:cubicBezTo>
                  <a:cubicBezTo>
                    <a:pt x="2141" y="5649"/>
                    <a:pt x="2144" y="5649"/>
                    <a:pt x="2144" y="5649"/>
                  </a:cubicBezTo>
                  <a:cubicBezTo>
                    <a:pt x="2151" y="5649"/>
                    <a:pt x="2157" y="5652"/>
                    <a:pt x="2157" y="5659"/>
                  </a:cubicBezTo>
                  <a:cubicBezTo>
                    <a:pt x="2161" y="5663"/>
                    <a:pt x="2161" y="5669"/>
                    <a:pt x="2161" y="5673"/>
                  </a:cubicBezTo>
                  <a:cubicBezTo>
                    <a:pt x="2168" y="5696"/>
                    <a:pt x="2168" y="5720"/>
                    <a:pt x="2171" y="5743"/>
                  </a:cubicBezTo>
                  <a:cubicBezTo>
                    <a:pt x="2171" y="5756"/>
                    <a:pt x="2171" y="5770"/>
                    <a:pt x="2171" y="5787"/>
                  </a:cubicBezTo>
                  <a:lnTo>
                    <a:pt x="2171" y="5787"/>
                  </a:lnTo>
                  <a:cubicBezTo>
                    <a:pt x="2171" y="5787"/>
                    <a:pt x="2171" y="5790"/>
                    <a:pt x="2174" y="5790"/>
                  </a:cubicBezTo>
                  <a:lnTo>
                    <a:pt x="2174" y="5790"/>
                  </a:lnTo>
                  <a:lnTo>
                    <a:pt x="2174" y="5790"/>
                  </a:lnTo>
                  <a:cubicBezTo>
                    <a:pt x="2174" y="5794"/>
                    <a:pt x="2174" y="5794"/>
                    <a:pt x="2174" y="5797"/>
                  </a:cubicBezTo>
                  <a:cubicBezTo>
                    <a:pt x="2174" y="5800"/>
                    <a:pt x="2174" y="5807"/>
                    <a:pt x="2174" y="5810"/>
                  </a:cubicBezTo>
                  <a:lnTo>
                    <a:pt x="2174" y="5810"/>
                  </a:lnTo>
                  <a:cubicBezTo>
                    <a:pt x="2174" y="5813"/>
                    <a:pt x="2174" y="5820"/>
                    <a:pt x="2174" y="5824"/>
                  </a:cubicBezTo>
                  <a:cubicBezTo>
                    <a:pt x="2174" y="5830"/>
                    <a:pt x="2178" y="5834"/>
                    <a:pt x="2178" y="5837"/>
                  </a:cubicBezTo>
                  <a:cubicBezTo>
                    <a:pt x="2178" y="5844"/>
                    <a:pt x="2178" y="5847"/>
                    <a:pt x="2178" y="5854"/>
                  </a:cubicBezTo>
                  <a:cubicBezTo>
                    <a:pt x="2178" y="5857"/>
                    <a:pt x="2178" y="5861"/>
                    <a:pt x="2178" y="5864"/>
                  </a:cubicBezTo>
                  <a:cubicBezTo>
                    <a:pt x="2178" y="5871"/>
                    <a:pt x="2178" y="5877"/>
                    <a:pt x="2178" y="5884"/>
                  </a:cubicBezTo>
                  <a:lnTo>
                    <a:pt x="2178" y="5888"/>
                  </a:lnTo>
                  <a:cubicBezTo>
                    <a:pt x="2178" y="5894"/>
                    <a:pt x="2178" y="5904"/>
                    <a:pt x="2174" y="5911"/>
                  </a:cubicBezTo>
                  <a:cubicBezTo>
                    <a:pt x="2178" y="5921"/>
                    <a:pt x="2178" y="5928"/>
                    <a:pt x="2178" y="5934"/>
                  </a:cubicBezTo>
                  <a:lnTo>
                    <a:pt x="2178" y="5934"/>
                  </a:lnTo>
                  <a:cubicBezTo>
                    <a:pt x="2178" y="5941"/>
                    <a:pt x="2178" y="5948"/>
                    <a:pt x="2178" y="5955"/>
                  </a:cubicBezTo>
                  <a:moveTo>
                    <a:pt x="2178" y="5813"/>
                  </a:moveTo>
                  <a:lnTo>
                    <a:pt x="2178" y="5813"/>
                  </a:lnTo>
                  <a:lnTo>
                    <a:pt x="2178" y="5813"/>
                  </a:lnTo>
                  <a:lnTo>
                    <a:pt x="2178" y="5813"/>
                  </a:lnTo>
                  <a:cubicBezTo>
                    <a:pt x="2181" y="5813"/>
                    <a:pt x="2181" y="5813"/>
                    <a:pt x="2181" y="5813"/>
                  </a:cubicBezTo>
                  <a:lnTo>
                    <a:pt x="2178" y="5813"/>
                  </a:lnTo>
                  <a:moveTo>
                    <a:pt x="2735" y="5756"/>
                  </a:moveTo>
                  <a:lnTo>
                    <a:pt x="2735" y="5756"/>
                  </a:lnTo>
                  <a:lnTo>
                    <a:pt x="2735" y="5756"/>
                  </a:lnTo>
                  <a:cubicBezTo>
                    <a:pt x="2735" y="5760"/>
                    <a:pt x="2735" y="5760"/>
                    <a:pt x="2738" y="5760"/>
                  </a:cubicBezTo>
                  <a:cubicBezTo>
                    <a:pt x="2735" y="5760"/>
                    <a:pt x="2735" y="5760"/>
                    <a:pt x="2735" y="5756"/>
                  </a:cubicBezTo>
                  <a:moveTo>
                    <a:pt x="3597" y="6126"/>
                  </a:moveTo>
                  <a:lnTo>
                    <a:pt x="3597" y="6126"/>
                  </a:lnTo>
                  <a:moveTo>
                    <a:pt x="3792" y="5666"/>
                  </a:moveTo>
                  <a:lnTo>
                    <a:pt x="3792" y="5666"/>
                  </a:lnTo>
                  <a:cubicBezTo>
                    <a:pt x="3789" y="5669"/>
                    <a:pt x="3789" y="5673"/>
                    <a:pt x="3792" y="5676"/>
                  </a:cubicBezTo>
                  <a:lnTo>
                    <a:pt x="3789" y="5676"/>
                  </a:lnTo>
                  <a:cubicBezTo>
                    <a:pt x="3768" y="5676"/>
                    <a:pt x="3745" y="5676"/>
                    <a:pt x="3725" y="5683"/>
                  </a:cubicBezTo>
                  <a:lnTo>
                    <a:pt x="3725" y="5683"/>
                  </a:lnTo>
                  <a:cubicBezTo>
                    <a:pt x="3722" y="5686"/>
                    <a:pt x="3718" y="5686"/>
                    <a:pt x="3715" y="5686"/>
                  </a:cubicBezTo>
                  <a:cubicBezTo>
                    <a:pt x="3681" y="5689"/>
                    <a:pt x="3644" y="5689"/>
                    <a:pt x="3611" y="5693"/>
                  </a:cubicBezTo>
                  <a:cubicBezTo>
                    <a:pt x="3520" y="5693"/>
                    <a:pt x="3429" y="5703"/>
                    <a:pt x="3339" y="5713"/>
                  </a:cubicBezTo>
                  <a:cubicBezTo>
                    <a:pt x="3215" y="5723"/>
                    <a:pt x="3087" y="5723"/>
                    <a:pt x="2966" y="5740"/>
                  </a:cubicBezTo>
                  <a:cubicBezTo>
                    <a:pt x="2923" y="5740"/>
                    <a:pt x="2879" y="5743"/>
                    <a:pt x="2836" y="5750"/>
                  </a:cubicBezTo>
                  <a:cubicBezTo>
                    <a:pt x="2839" y="5750"/>
                    <a:pt x="2839" y="5750"/>
                    <a:pt x="2839" y="5753"/>
                  </a:cubicBezTo>
                  <a:lnTo>
                    <a:pt x="2839" y="5753"/>
                  </a:lnTo>
                  <a:cubicBezTo>
                    <a:pt x="2836" y="5750"/>
                    <a:pt x="2836" y="5750"/>
                    <a:pt x="2836" y="5750"/>
                  </a:cubicBezTo>
                  <a:cubicBezTo>
                    <a:pt x="2805" y="5753"/>
                    <a:pt x="2775" y="5743"/>
                    <a:pt x="2745" y="5756"/>
                  </a:cubicBezTo>
                  <a:lnTo>
                    <a:pt x="2745" y="5756"/>
                  </a:lnTo>
                  <a:lnTo>
                    <a:pt x="2745" y="5756"/>
                  </a:lnTo>
                  <a:lnTo>
                    <a:pt x="2745" y="5756"/>
                  </a:lnTo>
                  <a:lnTo>
                    <a:pt x="2745" y="5756"/>
                  </a:lnTo>
                  <a:cubicBezTo>
                    <a:pt x="2742" y="5756"/>
                    <a:pt x="2738" y="5756"/>
                    <a:pt x="2735" y="5756"/>
                  </a:cubicBezTo>
                  <a:cubicBezTo>
                    <a:pt x="2732" y="5753"/>
                    <a:pt x="2725" y="5750"/>
                    <a:pt x="2721" y="5756"/>
                  </a:cubicBezTo>
                  <a:cubicBezTo>
                    <a:pt x="2711" y="5753"/>
                    <a:pt x="2704" y="5756"/>
                    <a:pt x="2694" y="5756"/>
                  </a:cubicBezTo>
                  <a:cubicBezTo>
                    <a:pt x="2674" y="5760"/>
                    <a:pt x="2651" y="5760"/>
                    <a:pt x="2631" y="5760"/>
                  </a:cubicBezTo>
                  <a:lnTo>
                    <a:pt x="2631" y="5760"/>
                  </a:lnTo>
                  <a:lnTo>
                    <a:pt x="2631" y="5760"/>
                  </a:lnTo>
                  <a:cubicBezTo>
                    <a:pt x="2550" y="5753"/>
                    <a:pt x="2470" y="5760"/>
                    <a:pt x="2386" y="5760"/>
                  </a:cubicBezTo>
                  <a:cubicBezTo>
                    <a:pt x="2359" y="5767"/>
                    <a:pt x="2332" y="5753"/>
                    <a:pt x="2305" y="5760"/>
                  </a:cubicBezTo>
                  <a:cubicBezTo>
                    <a:pt x="2285" y="5763"/>
                    <a:pt x="2258" y="5760"/>
                    <a:pt x="2248" y="5777"/>
                  </a:cubicBezTo>
                  <a:cubicBezTo>
                    <a:pt x="2238" y="5780"/>
                    <a:pt x="2228" y="5780"/>
                    <a:pt x="2218" y="5784"/>
                  </a:cubicBezTo>
                  <a:lnTo>
                    <a:pt x="2215" y="5784"/>
                  </a:lnTo>
                  <a:cubicBezTo>
                    <a:pt x="2215" y="5780"/>
                    <a:pt x="2215" y="5777"/>
                    <a:pt x="2211" y="5770"/>
                  </a:cubicBezTo>
                  <a:lnTo>
                    <a:pt x="2208" y="5767"/>
                  </a:lnTo>
                  <a:lnTo>
                    <a:pt x="2211" y="5763"/>
                  </a:lnTo>
                  <a:lnTo>
                    <a:pt x="2215" y="5763"/>
                  </a:lnTo>
                  <a:cubicBezTo>
                    <a:pt x="2218" y="5760"/>
                    <a:pt x="2221" y="5760"/>
                    <a:pt x="2221" y="5756"/>
                  </a:cubicBezTo>
                  <a:cubicBezTo>
                    <a:pt x="2225" y="5756"/>
                    <a:pt x="2228" y="5756"/>
                    <a:pt x="2231" y="5756"/>
                  </a:cubicBezTo>
                  <a:lnTo>
                    <a:pt x="2231" y="5756"/>
                  </a:lnTo>
                  <a:lnTo>
                    <a:pt x="2231" y="5756"/>
                  </a:lnTo>
                  <a:cubicBezTo>
                    <a:pt x="2255" y="5756"/>
                    <a:pt x="2278" y="5763"/>
                    <a:pt x="2298" y="5750"/>
                  </a:cubicBezTo>
                  <a:cubicBezTo>
                    <a:pt x="2308" y="5750"/>
                    <a:pt x="2315" y="5750"/>
                    <a:pt x="2325" y="5750"/>
                  </a:cubicBezTo>
                  <a:cubicBezTo>
                    <a:pt x="2329" y="5750"/>
                    <a:pt x="2332" y="5753"/>
                    <a:pt x="2336" y="5753"/>
                  </a:cubicBezTo>
                  <a:cubicBezTo>
                    <a:pt x="2346" y="5756"/>
                    <a:pt x="2352" y="5756"/>
                    <a:pt x="2362" y="5750"/>
                  </a:cubicBezTo>
                  <a:cubicBezTo>
                    <a:pt x="2456" y="5740"/>
                    <a:pt x="2550" y="5733"/>
                    <a:pt x="2644" y="5723"/>
                  </a:cubicBezTo>
                  <a:cubicBezTo>
                    <a:pt x="2715" y="5723"/>
                    <a:pt x="2782" y="5716"/>
                    <a:pt x="2849" y="5703"/>
                  </a:cubicBezTo>
                  <a:cubicBezTo>
                    <a:pt x="2903" y="5703"/>
                    <a:pt x="2953" y="5709"/>
                    <a:pt x="3003" y="5693"/>
                  </a:cubicBezTo>
                  <a:cubicBezTo>
                    <a:pt x="3097" y="5696"/>
                    <a:pt x="3191" y="5683"/>
                    <a:pt x="3282" y="5669"/>
                  </a:cubicBezTo>
                  <a:cubicBezTo>
                    <a:pt x="3285" y="5669"/>
                    <a:pt x="3285" y="5669"/>
                    <a:pt x="3289" y="5666"/>
                  </a:cubicBezTo>
                  <a:cubicBezTo>
                    <a:pt x="3309" y="5666"/>
                    <a:pt x="3329" y="5666"/>
                    <a:pt x="3346" y="5659"/>
                  </a:cubicBezTo>
                  <a:lnTo>
                    <a:pt x="3346" y="5659"/>
                  </a:lnTo>
                  <a:lnTo>
                    <a:pt x="3346" y="5659"/>
                  </a:lnTo>
                  <a:cubicBezTo>
                    <a:pt x="3356" y="5663"/>
                    <a:pt x="3362" y="5663"/>
                    <a:pt x="3369" y="5659"/>
                  </a:cubicBezTo>
                  <a:cubicBezTo>
                    <a:pt x="3372" y="5659"/>
                    <a:pt x="3376" y="5659"/>
                    <a:pt x="3379" y="5659"/>
                  </a:cubicBezTo>
                  <a:cubicBezTo>
                    <a:pt x="3419" y="5659"/>
                    <a:pt x="3463" y="5663"/>
                    <a:pt x="3500" y="5649"/>
                  </a:cubicBezTo>
                  <a:cubicBezTo>
                    <a:pt x="3550" y="5652"/>
                    <a:pt x="3601" y="5649"/>
                    <a:pt x="3651" y="5639"/>
                  </a:cubicBezTo>
                  <a:cubicBezTo>
                    <a:pt x="3691" y="5642"/>
                    <a:pt x="3735" y="5639"/>
                    <a:pt x="3775" y="5632"/>
                  </a:cubicBezTo>
                  <a:cubicBezTo>
                    <a:pt x="3782" y="5636"/>
                    <a:pt x="3789" y="5632"/>
                    <a:pt x="3796" y="5632"/>
                  </a:cubicBezTo>
                  <a:cubicBezTo>
                    <a:pt x="3802" y="5629"/>
                    <a:pt x="3809" y="5629"/>
                    <a:pt x="3819" y="5629"/>
                  </a:cubicBezTo>
                  <a:cubicBezTo>
                    <a:pt x="3849" y="5629"/>
                    <a:pt x="3883" y="5632"/>
                    <a:pt x="3913" y="5622"/>
                  </a:cubicBezTo>
                  <a:cubicBezTo>
                    <a:pt x="3936" y="5622"/>
                    <a:pt x="3960" y="5622"/>
                    <a:pt x="3987" y="5619"/>
                  </a:cubicBezTo>
                  <a:cubicBezTo>
                    <a:pt x="3997" y="5622"/>
                    <a:pt x="4010" y="5622"/>
                    <a:pt x="4024" y="5622"/>
                  </a:cubicBezTo>
                  <a:cubicBezTo>
                    <a:pt x="4027" y="5622"/>
                    <a:pt x="4030" y="5619"/>
                    <a:pt x="4034" y="5619"/>
                  </a:cubicBezTo>
                  <a:cubicBezTo>
                    <a:pt x="4037" y="5619"/>
                    <a:pt x="4044" y="5619"/>
                    <a:pt x="4047" y="5619"/>
                  </a:cubicBezTo>
                  <a:lnTo>
                    <a:pt x="4050" y="5619"/>
                  </a:lnTo>
                  <a:cubicBezTo>
                    <a:pt x="4040" y="5622"/>
                    <a:pt x="4030" y="5626"/>
                    <a:pt x="4024" y="5629"/>
                  </a:cubicBezTo>
                  <a:cubicBezTo>
                    <a:pt x="4007" y="5639"/>
                    <a:pt x="3983" y="5636"/>
                    <a:pt x="3963" y="5646"/>
                  </a:cubicBezTo>
                  <a:cubicBezTo>
                    <a:pt x="3960" y="5646"/>
                    <a:pt x="3953" y="5642"/>
                    <a:pt x="3950" y="5639"/>
                  </a:cubicBezTo>
                  <a:cubicBezTo>
                    <a:pt x="3893" y="5639"/>
                    <a:pt x="3839" y="5649"/>
                    <a:pt x="3792" y="5666"/>
                  </a:cubicBezTo>
                  <a:moveTo>
                    <a:pt x="3997" y="4951"/>
                  </a:moveTo>
                  <a:lnTo>
                    <a:pt x="3997" y="4951"/>
                  </a:lnTo>
                  <a:lnTo>
                    <a:pt x="3997" y="4951"/>
                  </a:lnTo>
                  <a:lnTo>
                    <a:pt x="3993" y="4951"/>
                  </a:lnTo>
                  <a:cubicBezTo>
                    <a:pt x="3997" y="4951"/>
                    <a:pt x="4000" y="4948"/>
                    <a:pt x="4000" y="4948"/>
                  </a:cubicBezTo>
                  <a:lnTo>
                    <a:pt x="3997" y="4951"/>
                  </a:lnTo>
                  <a:moveTo>
                    <a:pt x="3893" y="4884"/>
                  </a:moveTo>
                  <a:lnTo>
                    <a:pt x="3893" y="4884"/>
                  </a:lnTo>
                  <a:cubicBezTo>
                    <a:pt x="3889" y="4887"/>
                    <a:pt x="3886" y="4887"/>
                    <a:pt x="3883" y="4891"/>
                  </a:cubicBezTo>
                  <a:cubicBezTo>
                    <a:pt x="3883" y="4884"/>
                    <a:pt x="3879" y="4877"/>
                    <a:pt x="3879" y="4874"/>
                  </a:cubicBezTo>
                  <a:lnTo>
                    <a:pt x="3879" y="4874"/>
                  </a:lnTo>
                  <a:cubicBezTo>
                    <a:pt x="3883" y="4877"/>
                    <a:pt x="3900" y="4884"/>
                    <a:pt x="3893" y="4884"/>
                  </a:cubicBezTo>
                  <a:moveTo>
                    <a:pt x="3628" y="4656"/>
                  </a:moveTo>
                  <a:lnTo>
                    <a:pt x="3628" y="4656"/>
                  </a:lnTo>
                  <a:lnTo>
                    <a:pt x="3628" y="4656"/>
                  </a:lnTo>
                  <a:lnTo>
                    <a:pt x="3628" y="4656"/>
                  </a:lnTo>
                  <a:lnTo>
                    <a:pt x="3631" y="4656"/>
                  </a:lnTo>
                  <a:cubicBezTo>
                    <a:pt x="3628" y="4656"/>
                    <a:pt x="3628" y="4656"/>
                    <a:pt x="3628" y="4656"/>
                  </a:cubicBezTo>
                  <a:moveTo>
                    <a:pt x="3675" y="4699"/>
                  </a:moveTo>
                  <a:lnTo>
                    <a:pt x="3675" y="4699"/>
                  </a:lnTo>
                  <a:lnTo>
                    <a:pt x="3678" y="4699"/>
                  </a:lnTo>
                  <a:lnTo>
                    <a:pt x="3678" y="4702"/>
                  </a:lnTo>
                  <a:cubicBezTo>
                    <a:pt x="3675" y="4699"/>
                    <a:pt x="3675" y="4699"/>
                    <a:pt x="3675" y="4699"/>
                  </a:cubicBezTo>
                  <a:moveTo>
                    <a:pt x="3668" y="4696"/>
                  </a:moveTo>
                  <a:lnTo>
                    <a:pt x="3668" y="4696"/>
                  </a:lnTo>
                  <a:lnTo>
                    <a:pt x="3668" y="4696"/>
                  </a:lnTo>
                  <a:cubicBezTo>
                    <a:pt x="3665" y="4696"/>
                    <a:pt x="3665" y="4696"/>
                    <a:pt x="3665" y="4696"/>
                  </a:cubicBezTo>
                  <a:lnTo>
                    <a:pt x="3668" y="4696"/>
                  </a:lnTo>
                  <a:moveTo>
                    <a:pt x="3389" y="4045"/>
                  </a:moveTo>
                  <a:lnTo>
                    <a:pt x="3389" y="4045"/>
                  </a:lnTo>
                  <a:cubicBezTo>
                    <a:pt x="3389" y="4041"/>
                    <a:pt x="3393" y="4041"/>
                    <a:pt x="3393" y="4038"/>
                  </a:cubicBezTo>
                  <a:cubicBezTo>
                    <a:pt x="3393" y="4041"/>
                    <a:pt x="3393" y="4041"/>
                    <a:pt x="3396" y="4041"/>
                  </a:cubicBezTo>
                  <a:cubicBezTo>
                    <a:pt x="3393" y="4041"/>
                    <a:pt x="3393" y="4041"/>
                    <a:pt x="3389" y="4045"/>
                  </a:cubicBezTo>
                  <a:moveTo>
                    <a:pt x="3403" y="4041"/>
                  </a:moveTo>
                  <a:lnTo>
                    <a:pt x="3403" y="4041"/>
                  </a:lnTo>
                  <a:moveTo>
                    <a:pt x="3252" y="4293"/>
                  </a:moveTo>
                  <a:lnTo>
                    <a:pt x="3252" y="4293"/>
                  </a:lnTo>
                  <a:moveTo>
                    <a:pt x="3027" y="4749"/>
                  </a:moveTo>
                  <a:lnTo>
                    <a:pt x="3027" y="4749"/>
                  </a:lnTo>
                  <a:cubicBezTo>
                    <a:pt x="3023" y="4753"/>
                    <a:pt x="3023" y="4753"/>
                    <a:pt x="3023" y="4753"/>
                  </a:cubicBezTo>
                  <a:lnTo>
                    <a:pt x="3023" y="4753"/>
                  </a:lnTo>
                  <a:lnTo>
                    <a:pt x="3023" y="4753"/>
                  </a:lnTo>
                  <a:cubicBezTo>
                    <a:pt x="3023" y="4753"/>
                    <a:pt x="3027" y="4753"/>
                    <a:pt x="3027" y="4749"/>
                  </a:cubicBezTo>
                  <a:moveTo>
                    <a:pt x="3101" y="4763"/>
                  </a:moveTo>
                  <a:lnTo>
                    <a:pt x="3101" y="4763"/>
                  </a:lnTo>
                  <a:lnTo>
                    <a:pt x="3101" y="4763"/>
                  </a:lnTo>
                  <a:cubicBezTo>
                    <a:pt x="3104" y="4766"/>
                    <a:pt x="3104" y="4766"/>
                    <a:pt x="3104" y="4770"/>
                  </a:cubicBezTo>
                  <a:cubicBezTo>
                    <a:pt x="3104" y="4766"/>
                    <a:pt x="3104" y="4766"/>
                    <a:pt x="3101" y="4763"/>
                  </a:cubicBezTo>
                  <a:moveTo>
                    <a:pt x="3403" y="4340"/>
                  </a:moveTo>
                  <a:lnTo>
                    <a:pt x="3403" y="4340"/>
                  </a:lnTo>
                  <a:lnTo>
                    <a:pt x="3406" y="4340"/>
                  </a:lnTo>
                  <a:lnTo>
                    <a:pt x="3403" y="4340"/>
                  </a:lnTo>
                  <a:moveTo>
                    <a:pt x="2631" y="4115"/>
                  </a:moveTo>
                  <a:lnTo>
                    <a:pt x="2631" y="4115"/>
                  </a:lnTo>
                  <a:moveTo>
                    <a:pt x="2503" y="4159"/>
                  </a:moveTo>
                  <a:lnTo>
                    <a:pt x="2503" y="4159"/>
                  </a:lnTo>
                  <a:moveTo>
                    <a:pt x="2698" y="4105"/>
                  </a:moveTo>
                  <a:lnTo>
                    <a:pt x="2698" y="4105"/>
                  </a:lnTo>
                  <a:moveTo>
                    <a:pt x="2215" y="4176"/>
                  </a:moveTo>
                  <a:lnTo>
                    <a:pt x="2215" y="4176"/>
                  </a:lnTo>
                  <a:lnTo>
                    <a:pt x="2215" y="4176"/>
                  </a:lnTo>
                  <a:cubicBezTo>
                    <a:pt x="2211" y="4176"/>
                    <a:pt x="2211" y="4176"/>
                    <a:pt x="2211" y="4176"/>
                  </a:cubicBezTo>
                  <a:lnTo>
                    <a:pt x="2215" y="4176"/>
                  </a:lnTo>
                  <a:moveTo>
                    <a:pt x="1846" y="4296"/>
                  </a:moveTo>
                  <a:lnTo>
                    <a:pt x="1846" y="4296"/>
                  </a:lnTo>
                  <a:cubicBezTo>
                    <a:pt x="1843" y="4300"/>
                    <a:pt x="1843" y="4300"/>
                    <a:pt x="1840" y="4300"/>
                  </a:cubicBezTo>
                  <a:cubicBezTo>
                    <a:pt x="1843" y="4300"/>
                    <a:pt x="1843" y="4296"/>
                    <a:pt x="1846" y="4296"/>
                  </a:cubicBezTo>
                  <a:moveTo>
                    <a:pt x="772" y="4340"/>
                  </a:moveTo>
                  <a:lnTo>
                    <a:pt x="772" y="4340"/>
                  </a:lnTo>
                  <a:lnTo>
                    <a:pt x="772" y="4340"/>
                  </a:lnTo>
                  <a:cubicBezTo>
                    <a:pt x="776" y="4343"/>
                    <a:pt x="776" y="4343"/>
                    <a:pt x="776" y="4343"/>
                  </a:cubicBezTo>
                  <a:cubicBezTo>
                    <a:pt x="776" y="4343"/>
                    <a:pt x="772" y="4343"/>
                    <a:pt x="772" y="4340"/>
                  </a:cubicBezTo>
                  <a:moveTo>
                    <a:pt x="2198" y="4283"/>
                  </a:moveTo>
                  <a:lnTo>
                    <a:pt x="2198" y="4283"/>
                  </a:lnTo>
                  <a:cubicBezTo>
                    <a:pt x="2178" y="4283"/>
                    <a:pt x="2161" y="4283"/>
                    <a:pt x="2144" y="4293"/>
                  </a:cubicBezTo>
                  <a:cubicBezTo>
                    <a:pt x="2141" y="4293"/>
                    <a:pt x="2141" y="4293"/>
                    <a:pt x="2137" y="4296"/>
                  </a:cubicBezTo>
                  <a:cubicBezTo>
                    <a:pt x="2134" y="4293"/>
                    <a:pt x="2127" y="4293"/>
                    <a:pt x="2121" y="4293"/>
                  </a:cubicBezTo>
                  <a:cubicBezTo>
                    <a:pt x="2117" y="4293"/>
                    <a:pt x="2114" y="4293"/>
                    <a:pt x="2111" y="4290"/>
                  </a:cubicBezTo>
                  <a:cubicBezTo>
                    <a:pt x="2097" y="4286"/>
                    <a:pt x="2080" y="4286"/>
                    <a:pt x="2064" y="4290"/>
                  </a:cubicBezTo>
                  <a:cubicBezTo>
                    <a:pt x="2057" y="4290"/>
                    <a:pt x="2054" y="4290"/>
                    <a:pt x="2047" y="4290"/>
                  </a:cubicBezTo>
                  <a:cubicBezTo>
                    <a:pt x="2047" y="4293"/>
                    <a:pt x="2043" y="4293"/>
                    <a:pt x="2040" y="4293"/>
                  </a:cubicBezTo>
                  <a:cubicBezTo>
                    <a:pt x="2030" y="4290"/>
                    <a:pt x="2023" y="4293"/>
                    <a:pt x="2013" y="4296"/>
                  </a:cubicBezTo>
                  <a:lnTo>
                    <a:pt x="2013" y="4296"/>
                  </a:lnTo>
                  <a:cubicBezTo>
                    <a:pt x="2010" y="4296"/>
                    <a:pt x="2010" y="4296"/>
                    <a:pt x="2007" y="4296"/>
                  </a:cubicBezTo>
                  <a:cubicBezTo>
                    <a:pt x="2010" y="4293"/>
                    <a:pt x="2010" y="4290"/>
                    <a:pt x="2013" y="4290"/>
                  </a:cubicBezTo>
                  <a:cubicBezTo>
                    <a:pt x="1986" y="4270"/>
                    <a:pt x="1964" y="4276"/>
                    <a:pt x="1937" y="4286"/>
                  </a:cubicBezTo>
                  <a:cubicBezTo>
                    <a:pt x="1934" y="4290"/>
                    <a:pt x="1934" y="4293"/>
                    <a:pt x="1930" y="4293"/>
                  </a:cubicBezTo>
                  <a:cubicBezTo>
                    <a:pt x="1927" y="4293"/>
                    <a:pt x="1927" y="4293"/>
                    <a:pt x="1927" y="4296"/>
                  </a:cubicBezTo>
                  <a:lnTo>
                    <a:pt x="1927" y="4296"/>
                  </a:lnTo>
                  <a:cubicBezTo>
                    <a:pt x="1923" y="4293"/>
                    <a:pt x="1923" y="4290"/>
                    <a:pt x="1920" y="4286"/>
                  </a:cubicBezTo>
                  <a:cubicBezTo>
                    <a:pt x="1876" y="4290"/>
                    <a:pt x="1833" y="4290"/>
                    <a:pt x="1786" y="4290"/>
                  </a:cubicBezTo>
                  <a:cubicBezTo>
                    <a:pt x="1776" y="4286"/>
                    <a:pt x="1766" y="4283"/>
                    <a:pt x="1756" y="4283"/>
                  </a:cubicBezTo>
                  <a:cubicBezTo>
                    <a:pt x="1749" y="4283"/>
                    <a:pt x="1746" y="4283"/>
                    <a:pt x="1739" y="4283"/>
                  </a:cubicBezTo>
                  <a:cubicBezTo>
                    <a:pt x="1726" y="4283"/>
                    <a:pt x="1715" y="4286"/>
                    <a:pt x="1705" y="4290"/>
                  </a:cubicBezTo>
                  <a:cubicBezTo>
                    <a:pt x="1645" y="4286"/>
                    <a:pt x="1584" y="4286"/>
                    <a:pt x="1521" y="4286"/>
                  </a:cubicBezTo>
                  <a:cubicBezTo>
                    <a:pt x="1537" y="4280"/>
                    <a:pt x="1551" y="4276"/>
                    <a:pt x="1568" y="4276"/>
                  </a:cubicBezTo>
                  <a:cubicBezTo>
                    <a:pt x="1574" y="4273"/>
                    <a:pt x="1584" y="4273"/>
                    <a:pt x="1591" y="4273"/>
                  </a:cubicBezTo>
                  <a:cubicBezTo>
                    <a:pt x="1612" y="4270"/>
                    <a:pt x="1631" y="4266"/>
                    <a:pt x="1652" y="4263"/>
                  </a:cubicBezTo>
                  <a:lnTo>
                    <a:pt x="1652" y="4263"/>
                  </a:lnTo>
                  <a:cubicBezTo>
                    <a:pt x="1675" y="4273"/>
                    <a:pt x="1695" y="4273"/>
                    <a:pt x="1715" y="4259"/>
                  </a:cubicBezTo>
                  <a:cubicBezTo>
                    <a:pt x="1719" y="4259"/>
                    <a:pt x="1719" y="4256"/>
                    <a:pt x="1719" y="4253"/>
                  </a:cubicBezTo>
                  <a:lnTo>
                    <a:pt x="1719" y="4253"/>
                  </a:lnTo>
                  <a:cubicBezTo>
                    <a:pt x="1722" y="4253"/>
                    <a:pt x="1726" y="4253"/>
                    <a:pt x="1729" y="4253"/>
                  </a:cubicBezTo>
                  <a:cubicBezTo>
                    <a:pt x="1752" y="4253"/>
                    <a:pt x="1772" y="4249"/>
                    <a:pt x="1793" y="4243"/>
                  </a:cubicBezTo>
                  <a:lnTo>
                    <a:pt x="1793" y="4243"/>
                  </a:lnTo>
                  <a:lnTo>
                    <a:pt x="1793" y="4243"/>
                  </a:lnTo>
                  <a:lnTo>
                    <a:pt x="1793" y="4243"/>
                  </a:lnTo>
                  <a:lnTo>
                    <a:pt x="1793" y="4243"/>
                  </a:lnTo>
                  <a:cubicBezTo>
                    <a:pt x="1813" y="4243"/>
                    <a:pt x="1833" y="4246"/>
                    <a:pt x="1846" y="4233"/>
                  </a:cubicBezTo>
                  <a:lnTo>
                    <a:pt x="1846" y="4233"/>
                  </a:lnTo>
                  <a:lnTo>
                    <a:pt x="1846" y="4233"/>
                  </a:lnTo>
                  <a:cubicBezTo>
                    <a:pt x="1850" y="4236"/>
                    <a:pt x="1853" y="4236"/>
                    <a:pt x="1856" y="4236"/>
                  </a:cubicBezTo>
                  <a:cubicBezTo>
                    <a:pt x="1897" y="4236"/>
                    <a:pt x="1937" y="4233"/>
                    <a:pt x="1974" y="4223"/>
                  </a:cubicBezTo>
                  <a:cubicBezTo>
                    <a:pt x="1990" y="4216"/>
                    <a:pt x="2010" y="4223"/>
                    <a:pt x="2023" y="4213"/>
                  </a:cubicBezTo>
                  <a:lnTo>
                    <a:pt x="2023" y="4213"/>
                  </a:lnTo>
                  <a:lnTo>
                    <a:pt x="2023" y="4213"/>
                  </a:lnTo>
                  <a:cubicBezTo>
                    <a:pt x="2067" y="4209"/>
                    <a:pt x="2114" y="4209"/>
                    <a:pt x="2154" y="4196"/>
                  </a:cubicBezTo>
                  <a:lnTo>
                    <a:pt x="2154" y="4196"/>
                  </a:lnTo>
                  <a:cubicBezTo>
                    <a:pt x="2238" y="4186"/>
                    <a:pt x="2329" y="4189"/>
                    <a:pt x="2409" y="4172"/>
                  </a:cubicBezTo>
                  <a:cubicBezTo>
                    <a:pt x="2439" y="4166"/>
                    <a:pt x="2473" y="4172"/>
                    <a:pt x="2503" y="4159"/>
                  </a:cubicBezTo>
                  <a:lnTo>
                    <a:pt x="2503" y="4159"/>
                  </a:lnTo>
                  <a:lnTo>
                    <a:pt x="2503" y="4159"/>
                  </a:lnTo>
                  <a:lnTo>
                    <a:pt x="2503" y="4159"/>
                  </a:lnTo>
                  <a:lnTo>
                    <a:pt x="2503" y="4159"/>
                  </a:lnTo>
                  <a:lnTo>
                    <a:pt x="2503" y="4159"/>
                  </a:lnTo>
                  <a:cubicBezTo>
                    <a:pt x="2554" y="4159"/>
                    <a:pt x="2604" y="4156"/>
                    <a:pt x="2654" y="4149"/>
                  </a:cubicBezTo>
                  <a:cubicBezTo>
                    <a:pt x="2658" y="4145"/>
                    <a:pt x="2658" y="4142"/>
                    <a:pt x="2654" y="4142"/>
                  </a:cubicBezTo>
                  <a:cubicBezTo>
                    <a:pt x="2658" y="4142"/>
                    <a:pt x="2658" y="4142"/>
                    <a:pt x="2658" y="4142"/>
                  </a:cubicBezTo>
                  <a:lnTo>
                    <a:pt x="2658" y="4142"/>
                  </a:lnTo>
                  <a:lnTo>
                    <a:pt x="2658" y="4142"/>
                  </a:lnTo>
                  <a:lnTo>
                    <a:pt x="2658" y="4142"/>
                  </a:lnTo>
                  <a:lnTo>
                    <a:pt x="2658" y="4142"/>
                  </a:lnTo>
                  <a:cubicBezTo>
                    <a:pt x="2674" y="4145"/>
                    <a:pt x="2691" y="4142"/>
                    <a:pt x="2708" y="4138"/>
                  </a:cubicBezTo>
                  <a:cubicBezTo>
                    <a:pt x="2711" y="4142"/>
                    <a:pt x="2718" y="4142"/>
                    <a:pt x="2721" y="4138"/>
                  </a:cubicBezTo>
                  <a:lnTo>
                    <a:pt x="2721" y="4138"/>
                  </a:lnTo>
                  <a:cubicBezTo>
                    <a:pt x="2728" y="4138"/>
                    <a:pt x="2738" y="4138"/>
                    <a:pt x="2748" y="4142"/>
                  </a:cubicBezTo>
                  <a:cubicBezTo>
                    <a:pt x="2752" y="4138"/>
                    <a:pt x="2755" y="4138"/>
                    <a:pt x="2758" y="4142"/>
                  </a:cubicBezTo>
                  <a:cubicBezTo>
                    <a:pt x="2761" y="4142"/>
                    <a:pt x="2765" y="4142"/>
                    <a:pt x="2768" y="4142"/>
                  </a:cubicBezTo>
                  <a:cubicBezTo>
                    <a:pt x="2772" y="4142"/>
                    <a:pt x="2772" y="4142"/>
                    <a:pt x="2772" y="4142"/>
                  </a:cubicBezTo>
                  <a:cubicBezTo>
                    <a:pt x="2782" y="4138"/>
                    <a:pt x="2789" y="4138"/>
                    <a:pt x="2795" y="4138"/>
                  </a:cubicBezTo>
                  <a:cubicBezTo>
                    <a:pt x="2802" y="4138"/>
                    <a:pt x="2802" y="4135"/>
                    <a:pt x="2802" y="4135"/>
                  </a:cubicBezTo>
                  <a:lnTo>
                    <a:pt x="2805" y="4135"/>
                  </a:lnTo>
                  <a:cubicBezTo>
                    <a:pt x="2815" y="4135"/>
                    <a:pt x="2829" y="4138"/>
                    <a:pt x="2839" y="4132"/>
                  </a:cubicBezTo>
                  <a:cubicBezTo>
                    <a:pt x="2846" y="4132"/>
                    <a:pt x="2852" y="4132"/>
                    <a:pt x="2862" y="4132"/>
                  </a:cubicBezTo>
                  <a:cubicBezTo>
                    <a:pt x="2889" y="4118"/>
                    <a:pt x="2923" y="4132"/>
                    <a:pt x="2953" y="4122"/>
                  </a:cubicBezTo>
                  <a:cubicBezTo>
                    <a:pt x="2980" y="4105"/>
                    <a:pt x="3017" y="4118"/>
                    <a:pt x="3043" y="4105"/>
                  </a:cubicBezTo>
                  <a:lnTo>
                    <a:pt x="3043" y="4105"/>
                  </a:lnTo>
                  <a:lnTo>
                    <a:pt x="3043" y="4105"/>
                  </a:lnTo>
                  <a:lnTo>
                    <a:pt x="3043" y="4105"/>
                  </a:lnTo>
                  <a:lnTo>
                    <a:pt x="3043" y="4105"/>
                  </a:lnTo>
                  <a:cubicBezTo>
                    <a:pt x="3090" y="4105"/>
                    <a:pt x="3138" y="4105"/>
                    <a:pt x="3185" y="4105"/>
                  </a:cubicBezTo>
                  <a:cubicBezTo>
                    <a:pt x="3195" y="4125"/>
                    <a:pt x="3208" y="4149"/>
                    <a:pt x="3218" y="4172"/>
                  </a:cubicBezTo>
                  <a:cubicBezTo>
                    <a:pt x="3228" y="4196"/>
                    <a:pt x="3232" y="4219"/>
                    <a:pt x="3211" y="4243"/>
                  </a:cubicBezTo>
                  <a:cubicBezTo>
                    <a:pt x="3198" y="4256"/>
                    <a:pt x="3211" y="4273"/>
                    <a:pt x="3198" y="4290"/>
                  </a:cubicBezTo>
                  <a:cubicBezTo>
                    <a:pt x="3198" y="4293"/>
                    <a:pt x="3198" y="4300"/>
                    <a:pt x="3198" y="4306"/>
                  </a:cubicBezTo>
                  <a:cubicBezTo>
                    <a:pt x="3181" y="4317"/>
                    <a:pt x="3171" y="4330"/>
                    <a:pt x="3178" y="4347"/>
                  </a:cubicBezTo>
                  <a:cubicBezTo>
                    <a:pt x="3181" y="4350"/>
                    <a:pt x="3185" y="4353"/>
                    <a:pt x="3185" y="4353"/>
                  </a:cubicBezTo>
                  <a:cubicBezTo>
                    <a:pt x="3185" y="4357"/>
                    <a:pt x="3185" y="4357"/>
                    <a:pt x="3185" y="4357"/>
                  </a:cubicBezTo>
                  <a:lnTo>
                    <a:pt x="3185" y="4357"/>
                  </a:lnTo>
                  <a:cubicBezTo>
                    <a:pt x="3185" y="4360"/>
                    <a:pt x="3181" y="4360"/>
                    <a:pt x="3178" y="4363"/>
                  </a:cubicBezTo>
                  <a:cubicBezTo>
                    <a:pt x="3175" y="4370"/>
                    <a:pt x="3171" y="4374"/>
                    <a:pt x="3171" y="4377"/>
                  </a:cubicBezTo>
                  <a:cubicBezTo>
                    <a:pt x="3168" y="4377"/>
                    <a:pt x="3164" y="4374"/>
                    <a:pt x="3161" y="4370"/>
                  </a:cubicBezTo>
                  <a:cubicBezTo>
                    <a:pt x="3164" y="4367"/>
                    <a:pt x="3164" y="4363"/>
                    <a:pt x="3161" y="4360"/>
                  </a:cubicBezTo>
                  <a:cubicBezTo>
                    <a:pt x="3161" y="4357"/>
                    <a:pt x="3161" y="4357"/>
                    <a:pt x="3158" y="4353"/>
                  </a:cubicBezTo>
                  <a:cubicBezTo>
                    <a:pt x="3158" y="4347"/>
                    <a:pt x="3151" y="4343"/>
                    <a:pt x="3148" y="4340"/>
                  </a:cubicBezTo>
                  <a:cubicBezTo>
                    <a:pt x="3148" y="4333"/>
                    <a:pt x="3144" y="4327"/>
                    <a:pt x="3131" y="4327"/>
                  </a:cubicBezTo>
                  <a:lnTo>
                    <a:pt x="3131" y="4327"/>
                  </a:lnTo>
                  <a:lnTo>
                    <a:pt x="3131" y="4323"/>
                  </a:lnTo>
                  <a:lnTo>
                    <a:pt x="3131" y="4323"/>
                  </a:lnTo>
                  <a:lnTo>
                    <a:pt x="3131" y="4323"/>
                  </a:lnTo>
                  <a:cubicBezTo>
                    <a:pt x="3128" y="4320"/>
                    <a:pt x="3124" y="4317"/>
                    <a:pt x="3124" y="4313"/>
                  </a:cubicBezTo>
                  <a:lnTo>
                    <a:pt x="3121" y="4310"/>
                  </a:lnTo>
                  <a:cubicBezTo>
                    <a:pt x="3124" y="4306"/>
                    <a:pt x="3124" y="4306"/>
                    <a:pt x="3124" y="4303"/>
                  </a:cubicBezTo>
                  <a:cubicBezTo>
                    <a:pt x="3121" y="4283"/>
                    <a:pt x="3101" y="4273"/>
                    <a:pt x="3081" y="4263"/>
                  </a:cubicBezTo>
                  <a:cubicBezTo>
                    <a:pt x="3081" y="4259"/>
                    <a:pt x="3081" y="4259"/>
                    <a:pt x="3081" y="4259"/>
                  </a:cubicBezTo>
                  <a:cubicBezTo>
                    <a:pt x="3064" y="4253"/>
                    <a:pt x="3060" y="4239"/>
                    <a:pt x="3040" y="4233"/>
                  </a:cubicBezTo>
                  <a:cubicBezTo>
                    <a:pt x="3043" y="4233"/>
                    <a:pt x="3043" y="4233"/>
                    <a:pt x="3043" y="4233"/>
                  </a:cubicBezTo>
                  <a:cubicBezTo>
                    <a:pt x="3037" y="4226"/>
                    <a:pt x="3023" y="4229"/>
                    <a:pt x="3017" y="4223"/>
                  </a:cubicBezTo>
                  <a:lnTo>
                    <a:pt x="3017" y="4223"/>
                  </a:lnTo>
                  <a:cubicBezTo>
                    <a:pt x="3003" y="4216"/>
                    <a:pt x="2993" y="4216"/>
                    <a:pt x="2980" y="4223"/>
                  </a:cubicBezTo>
                  <a:cubicBezTo>
                    <a:pt x="2980" y="4229"/>
                    <a:pt x="2976" y="4236"/>
                    <a:pt x="2986" y="4239"/>
                  </a:cubicBezTo>
                  <a:cubicBezTo>
                    <a:pt x="3033" y="4253"/>
                    <a:pt x="3057" y="4276"/>
                    <a:pt x="3081" y="4303"/>
                  </a:cubicBezTo>
                  <a:cubicBezTo>
                    <a:pt x="3084" y="4310"/>
                    <a:pt x="3090" y="4313"/>
                    <a:pt x="3097" y="4313"/>
                  </a:cubicBezTo>
                  <a:lnTo>
                    <a:pt x="3097" y="4313"/>
                  </a:lnTo>
                  <a:cubicBezTo>
                    <a:pt x="3097" y="4317"/>
                    <a:pt x="3101" y="4317"/>
                    <a:pt x="3104" y="4317"/>
                  </a:cubicBezTo>
                  <a:cubicBezTo>
                    <a:pt x="3101" y="4323"/>
                    <a:pt x="3101" y="4330"/>
                    <a:pt x="3111" y="4333"/>
                  </a:cubicBezTo>
                  <a:cubicBezTo>
                    <a:pt x="3111" y="4333"/>
                    <a:pt x="3114" y="4333"/>
                    <a:pt x="3118" y="4337"/>
                  </a:cubicBezTo>
                  <a:cubicBezTo>
                    <a:pt x="3138" y="4363"/>
                    <a:pt x="3154" y="4390"/>
                    <a:pt x="3171" y="4417"/>
                  </a:cubicBezTo>
                  <a:lnTo>
                    <a:pt x="3171" y="4417"/>
                  </a:lnTo>
                  <a:lnTo>
                    <a:pt x="3171" y="4417"/>
                  </a:lnTo>
                  <a:cubicBezTo>
                    <a:pt x="3171" y="4424"/>
                    <a:pt x="3171" y="4434"/>
                    <a:pt x="3175" y="4444"/>
                  </a:cubicBezTo>
                  <a:cubicBezTo>
                    <a:pt x="3171" y="4444"/>
                    <a:pt x="3171" y="4444"/>
                    <a:pt x="3171" y="4444"/>
                  </a:cubicBezTo>
                  <a:cubicBezTo>
                    <a:pt x="3171" y="4448"/>
                    <a:pt x="3171" y="4448"/>
                    <a:pt x="3171" y="4448"/>
                  </a:cubicBezTo>
                  <a:lnTo>
                    <a:pt x="3171" y="4448"/>
                  </a:lnTo>
                  <a:cubicBezTo>
                    <a:pt x="3168" y="4454"/>
                    <a:pt x="3161" y="4457"/>
                    <a:pt x="3158" y="4461"/>
                  </a:cubicBezTo>
                  <a:cubicBezTo>
                    <a:pt x="3161" y="4461"/>
                    <a:pt x="3161" y="4461"/>
                    <a:pt x="3164" y="4461"/>
                  </a:cubicBezTo>
                  <a:lnTo>
                    <a:pt x="3164" y="4461"/>
                  </a:lnTo>
                  <a:lnTo>
                    <a:pt x="3164" y="4464"/>
                  </a:lnTo>
                  <a:cubicBezTo>
                    <a:pt x="3161" y="4467"/>
                    <a:pt x="3158" y="4471"/>
                    <a:pt x="3158" y="4478"/>
                  </a:cubicBezTo>
                  <a:cubicBezTo>
                    <a:pt x="3154" y="4478"/>
                    <a:pt x="3151" y="4481"/>
                    <a:pt x="3151" y="4484"/>
                  </a:cubicBezTo>
                  <a:lnTo>
                    <a:pt x="3151" y="4488"/>
                  </a:lnTo>
                  <a:cubicBezTo>
                    <a:pt x="3148" y="4484"/>
                    <a:pt x="3148" y="4481"/>
                    <a:pt x="3144" y="4478"/>
                  </a:cubicBezTo>
                  <a:cubicBezTo>
                    <a:pt x="3114" y="4431"/>
                    <a:pt x="3107" y="4377"/>
                    <a:pt x="3057" y="4337"/>
                  </a:cubicBezTo>
                  <a:cubicBezTo>
                    <a:pt x="3050" y="4333"/>
                    <a:pt x="3043" y="4330"/>
                    <a:pt x="3037" y="4327"/>
                  </a:cubicBezTo>
                  <a:cubicBezTo>
                    <a:pt x="3023" y="4317"/>
                    <a:pt x="3000" y="4310"/>
                    <a:pt x="2980" y="4303"/>
                  </a:cubicBezTo>
                  <a:lnTo>
                    <a:pt x="2980" y="4303"/>
                  </a:lnTo>
                  <a:cubicBezTo>
                    <a:pt x="2953" y="4293"/>
                    <a:pt x="2929" y="4300"/>
                    <a:pt x="2906" y="4306"/>
                  </a:cubicBezTo>
                  <a:cubicBezTo>
                    <a:pt x="2903" y="4306"/>
                    <a:pt x="2899" y="4306"/>
                    <a:pt x="2896" y="4306"/>
                  </a:cubicBezTo>
                  <a:cubicBezTo>
                    <a:pt x="2889" y="4306"/>
                    <a:pt x="2879" y="4306"/>
                    <a:pt x="2872" y="4310"/>
                  </a:cubicBezTo>
                  <a:cubicBezTo>
                    <a:pt x="2869" y="4310"/>
                    <a:pt x="2866" y="4313"/>
                    <a:pt x="2862" y="4313"/>
                  </a:cubicBezTo>
                  <a:lnTo>
                    <a:pt x="2862" y="4313"/>
                  </a:lnTo>
                  <a:lnTo>
                    <a:pt x="2859" y="4313"/>
                  </a:lnTo>
                  <a:lnTo>
                    <a:pt x="2856" y="4313"/>
                  </a:lnTo>
                  <a:lnTo>
                    <a:pt x="2852" y="4313"/>
                  </a:lnTo>
                  <a:cubicBezTo>
                    <a:pt x="2849" y="4310"/>
                    <a:pt x="2849" y="4310"/>
                    <a:pt x="2849" y="4310"/>
                  </a:cubicBezTo>
                  <a:cubicBezTo>
                    <a:pt x="2846" y="4310"/>
                    <a:pt x="2842" y="4310"/>
                    <a:pt x="2839" y="4310"/>
                  </a:cubicBezTo>
                  <a:lnTo>
                    <a:pt x="2839" y="4310"/>
                  </a:lnTo>
                  <a:cubicBezTo>
                    <a:pt x="2832" y="4313"/>
                    <a:pt x="2825" y="4313"/>
                    <a:pt x="2819" y="4310"/>
                  </a:cubicBezTo>
                  <a:cubicBezTo>
                    <a:pt x="2815" y="4310"/>
                    <a:pt x="2812" y="4310"/>
                    <a:pt x="2812" y="4310"/>
                  </a:cubicBezTo>
                  <a:cubicBezTo>
                    <a:pt x="2765" y="4300"/>
                    <a:pt x="2718" y="4306"/>
                    <a:pt x="2668" y="4306"/>
                  </a:cubicBezTo>
                  <a:cubicBezTo>
                    <a:pt x="2661" y="4306"/>
                    <a:pt x="2654" y="4303"/>
                    <a:pt x="2647" y="4303"/>
                  </a:cubicBezTo>
                  <a:cubicBezTo>
                    <a:pt x="2644" y="4303"/>
                    <a:pt x="2644" y="4303"/>
                    <a:pt x="2641" y="4303"/>
                  </a:cubicBezTo>
                  <a:cubicBezTo>
                    <a:pt x="2641" y="4303"/>
                    <a:pt x="2641" y="4300"/>
                    <a:pt x="2641" y="4296"/>
                  </a:cubicBezTo>
                  <a:cubicBezTo>
                    <a:pt x="2624" y="4283"/>
                    <a:pt x="2604" y="4283"/>
                    <a:pt x="2580" y="4283"/>
                  </a:cubicBezTo>
                  <a:cubicBezTo>
                    <a:pt x="2453" y="4283"/>
                    <a:pt x="2325" y="4283"/>
                    <a:pt x="2198" y="4283"/>
                  </a:cubicBezTo>
                  <a:moveTo>
                    <a:pt x="2621" y="4330"/>
                  </a:moveTo>
                  <a:lnTo>
                    <a:pt x="2621" y="4330"/>
                  </a:lnTo>
                  <a:lnTo>
                    <a:pt x="2621" y="4330"/>
                  </a:lnTo>
                  <a:lnTo>
                    <a:pt x="2621" y="4330"/>
                  </a:lnTo>
                  <a:cubicBezTo>
                    <a:pt x="2617" y="4333"/>
                    <a:pt x="2617" y="4333"/>
                    <a:pt x="2617" y="4337"/>
                  </a:cubicBezTo>
                  <a:cubicBezTo>
                    <a:pt x="2617" y="4333"/>
                    <a:pt x="2617" y="4333"/>
                    <a:pt x="2621" y="4330"/>
                  </a:cubicBezTo>
                  <a:moveTo>
                    <a:pt x="2503" y="4746"/>
                  </a:moveTo>
                  <a:lnTo>
                    <a:pt x="2503" y="4746"/>
                  </a:lnTo>
                  <a:cubicBezTo>
                    <a:pt x="2486" y="4753"/>
                    <a:pt x="2466" y="4753"/>
                    <a:pt x="2446" y="4753"/>
                  </a:cubicBezTo>
                  <a:cubicBezTo>
                    <a:pt x="2463" y="4749"/>
                    <a:pt x="2483" y="4749"/>
                    <a:pt x="2503" y="4746"/>
                  </a:cubicBezTo>
                  <a:moveTo>
                    <a:pt x="1819" y="4803"/>
                  </a:moveTo>
                  <a:lnTo>
                    <a:pt x="1819" y="4803"/>
                  </a:lnTo>
                  <a:cubicBezTo>
                    <a:pt x="1819" y="4806"/>
                    <a:pt x="1819" y="4806"/>
                    <a:pt x="1819" y="4806"/>
                  </a:cubicBezTo>
                  <a:lnTo>
                    <a:pt x="1819" y="4806"/>
                  </a:lnTo>
                  <a:lnTo>
                    <a:pt x="1819" y="4803"/>
                  </a:lnTo>
                  <a:moveTo>
                    <a:pt x="1977" y="4780"/>
                  </a:moveTo>
                  <a:lnTo>
                    <a:pt x="1977" y="4780"/>
                  </a:lnTo>
                  <a:cubicBezTo>
                    <a:pt x="1974" y="4783"/>
                    <a:pt x="1970" y="4787"/>
                    <a:pt x="1970" y="4790"/>
                  </a:cubicBezTo>
                  <a:lnTo>
                    <a:pt x="1970" y="4790"/>
                  </a:lnTo>
                  <a:cubicBezTo>
                    <a:pt x="1960" y="4790"/>
                    <a:pt x="1954" y="4790"/>
                    <a:pt x="1947" y="4790"/>
                  </a:cubicBezTo>
                  <a:lnTo>
                    <a:pt x="1944" y="4790"/>
                  </a:lnTo>
                  <a:cubicBezTo>
                    <a:pt x="1920" y="4780"/>
                    <a:pt x="1893" y="4780"/>
                    <a:pt x="1866" y="4780"/>
                  </a:cubicBezTo>
                  <a:cubicBezTo>
                    <a:pt x="1870" y="4780"/>
                    <a:pt x="1873" y="4780"/>
                    <a:pt x="1876" y="4777"/>
                  </a:cubicBezTo>
                  <a:cubicBezTo>
                    <a:pt x="1910" y="4777"/>
                    <a:pt x="1944" y="4780"/>
                    <a:pt x="1977" y="4780"/>
                  </a:cubicBezTo>
                  <a:cubicBezTo>
                    <a:pt x="1980" y="4780"/>
                    <a:pt x="1980" y="4780"/>
                    <a:pt x="1984" y="4780"/>
                  </a:cubicBezTo>
                  <a:cubicBezTo>
                    <a:pt x="1980" y="4780"/>
                    <a:pt x="1980" y="4780"/>
                    <a:pt x="1977" y="4780"/>
                  </a:cubicBezTo>
                  <a:moveTo>
                    <a:pt x="1715" y="4793"/>
                  </a:moveTo>
                  <a:lnTo>
                    <a:pt x="1715" y="4793"/>
                  </a:lnTo>
                  <a:cubicBezTo>
                    <a:pt x="1732" y="4790"/>
                    <a:pt x="1752" y="4787"/>
                    <a:pt x="1766" y="4777"/>
                  </a:cubicBezTo>
                  <a:cubicBezTo>
                    <a:pt x="1769" y="4780"/>
                    <a:pt x="1772" y="4780"/>
                    <a:pt x="1779" y="4780"/>
                  </a:cubicBezTo>
                  <a:cubicBezTo>
                    <a:pt x="1789" y="4777"/>
                    <a:pt x="1799" y="4780"/>
                    <a:pt x="1809" y="4780"/>
                  </a:cubicBezTo>
                  <a:cubicBezTo>
                    <a:pt x="1816" y="4780"/>
                    <a:pt x="1823" y="4780"/>
                    <a:pt x="1826" y="4780"/>
                  </a:cubicBezTo>
                  <a:cubicBezTo>
                    <a:pt x="1830" y="4780"/>
                    <a:pt x="1830" y="4780"/>
                    <a:pt x="1833" y="4780"/>
                  </a:cubicBezTo>
                  <a:cubicBezTo>
                    <a:pt x="1836" y="4780"/>
                    <a:pt x="1840" y="4780"/>
                    <a:pt x="1843" y="4780"/>
                  </a:cubicBezTo>
                  <a:cubicBezTo>
                    <a:pt x="1826" y="4780"/>
                    <a:pt x="1806" y="4783"/>
                    <a:pt x="1789" y="4787"/>
                  </a:cubicBezTo>
                  <a:cubicBezTo>
                    <a:pt x="1783" y="4790"/>
                    <a:pt x="1779" y="4793"/>
                    <a:pt x="1776" y="4796"/>
                  </a:cubicBezTo>
                  <a:cubicBezTo>
                    <a:pt x="1779" y="4800"/>
                    <a:pt x="1779" y="4800"/>
                    <a:pt x="1779" y="4800"/>
                  </a:cubicBezTo>
                  <a:lnTo>
                    <a:pt x="1779" y="4800"/>
                  </a:lnTo>
                  <a:lnTo>
                    <a:pt x="1779" y="4803"/>
                  </a:lnTo>
                  <a:lnTo>
                    <a:pt x="1779" y="4803"/>
                  </a:lnTo>
                  <a:cubicBezTo>
                    <a:pt x="1776" y="4803"/>
                    <a:pt x="1772" y="4803"/>
                    <a:pt x="1766" y="4803"/>
                  </a:cubicBezTo>
                  <a:cubicBezTo>
                    <a:pt x="1762" y="4803"/>
                    <a:pt x="1759" y="4803"/>
                    <a:pt x="1756" y="4803"/>
                  </a:cubicBezTo>
                  <a:cubicBezTo>
                    <a:pt x="1749" y="4803"/>
                    <a:pt x="1746" y="4803"/>
                    <a:pt x="1742" y="4803"/>
                  </a:cubicBezTo>
                  <a:cubicBezTo>
                    <a:pt x="1736" y="4803"/>
                    <a:pt x="1732" y="4803"/>
                    <a:pt x="1729" y="4803"/>
                  </a:cubicBezTo>
                  <a:cubicBezTo>
                    <a:pt x="1726" y="4803"/>
                    <a:pt x="1719" y="4803"/>
                    <a:pt x="1715" y="4803"/>
                  </a:cubicBezTo>
                  <a:cubicBezTo>
                    <a:pt x="1705" y="4800"/>
                    <a:pt x="1699" y="4800"/>
                    <a:pt x="1689" y="4803"/>
                  </a:cubicBezTo>
                  <a:cubicBezTo>
                    <a:pt x="1669" y="4803"/>
                    <a:pt x="1645" y="4803"/>
                    <a:pt x="1625" y="4800"/>
                  </a:cubicBezTo>
                  <a:cubicBezTo>
                    <a:pt x="1601" y="4806"/>
                    <a:pt x="1574" y="4803"/>
                    <a:pt x="1551" y="4803"/>
                  </a:cubicBezTo>
                  <a:cubicBezTo>
                    <a:pt x="1551" y="4800"/>
                    <a:pt x="1551" y="4800"/>
                    <a:pt x="1551" y="4800"/>
                  </a:cubicBezTo>
                  <a:lnTo>
                    <a:pt x="1551" y="4796"/>
                  </a:lnTo>
                  <a:lnTo>
                    <a:pt x="1554" y="4796"/>
                  </a:lnTo>
                  <a:cubicBezTo>
                    <a:pt x="1564" y="4800"/>
                    <a:pt x="1574" y="4800"/>
                    <a:pt x="1581" y="4796"/>
                  </a:cubicBezTo>
                  <a:lnTo>
                    <a:pt x="1584" y="4796"/>
                  </a:lnTo>
                  <a:cubicBezTo>
                    <a:pt x="1598" y="4796"/>
                    <a:pt x="1612" y="4796"/>
                    <a:pt x="1625" y="4796"/>
                  </a:cubicBezTo>
                  <a:cubicBezTo>
                    <a:pt x="1628" y="4796"/>
                    <a:pt x="1635" y="4796"/>
                    <a:pt x="1641" y="4796"/>
                  </a:cubicBezTo>
                  <a:cubicBezTo>
                    <a:pt x="1665" y="4796"/>
                    <a:pt x="1692" y="4796"/>
                    <a:pt x="1715" y="4793"/>
                  </a:cubicBezTo>
                  <a:moveTo>
                    <a:pt x="1058" y="4830"/>
                  </a:moveTo>
                  <a:lnTo>
                    <a:pt x="1058" y="4830"/>
                  </a:lnTo>
                  <a:moveTo>
                    <a:pt x="944" y="4830"/>
                  </a:moveTo>
                  <a:lnTo>
                    <a:pt x="944" y="4830"/>
                  </a:lnTo>
                  <a:lnTo>
                    <a:pt x="944" y="4830"/>
                  </a:lnTo>
                  <a:cubicBezTo>
                    <a:pt x="947" y="4834"/>
                    <a:pt x="950" y="4837"/>
                    <a:pt x="950" y="4840"/>
                  </a:cubicBezTo>
                  <a:cubicBezTo>
                    <a:pt x="950" y="4837"/>
                    <a:pt x="947" y="4834"/>
                    <a:pt x="944" y="4830"/>
                  </a:cubicBezTo>
                  <a:moveTo>
                    <a:pt x="1635" y="4813"/>
                  </a:moveTo>
                  <a:lnTo>
                    <a:pt x="1635" y="4813"/>
                  </a:lnTo>
                  <a:lnTo>
                    <a:pt x="1635" y="4813"/>
                  </a:lnTo>
                  <a:lnTo>
                    <a:pt x="1635" y="4813"/>
                  </a:lnTo>
                  <a:cubicBezTo>
                    <a:pt x="1638" y="4813"/>
                    <a:pt x="1638" y="4813"/>
                    <a:pt x="1638" y="4813"/>
                  </a:cubicBezTo>
                  <a:lnTo>
                    <a:pt x="1638" y="4813"/>
                  </a:lnTo>
                  <a:lnTo>
                    <a:pt x="1635" y="4813"/>
                  </a:lnTo>
                  <a:moveTo>
                    <a:pt x="1182" y="4806"/>
                  </a:moveTo>
                  <a:lnTo>
                    <a:pt x="1182" y="4806"/>
                  </a:lnTo>
                  <a:cubicBezTo>
                    <a:pt x="1219" y="4806"/>
                    <a:pt x="1252" y="4806"/>
                    <a:pt x="1289" y="4806"/>
                  </a:cubicBezTo>
                  <a:cubicBezTo>
                    <a:pt x="1293" y="4806"/>
                    <a:pt x="1293" y="4803"/>
                    <a:pt x="1296" y="4803"/>
                  </a:cubicBezTo>
                  <a:cubicBezTo>
                    <a:pt x="1296" y="4806"/>
                    <a:pt x="1296" y="4806"/>
                    <a:pt x="1296" y="4806"/>
                  </a:cubicBezTo>
                  <a:lnTo>
                    <a:pt x="1299" y="4810"/>
                  </a:lnTo>
                  <a:cubicBezTo>
                    <a:pt x="1269" y="4810"/>
                    <a:pt x="1242" y="4810"/>
                    <a:pt x="1212" y="4813"/>
                  </a:cubicBezTo>
                  <a:lnTo>
                    <a:pt x="1212" y="4813"/>
                  </a:lnTo>
                  <a:cubicBezTo>
                    <a:pt x="1178" y="4813"/>
                    <a:pt x="1145" y="4813"/>
                    <a:pt x="1111" y="4813"/>
                  </a:cubicBezTo>
                  <a:cubicBezTo>
                    <a:pt x="1105" y="4813"/>
                    <a:pt x="1098" y="4813"/>
                    <a:pt x="1091" y="4810"/>
                  </a:cubicBezTo>
                  <a:cubicBezTo>
                    <a:pt x="1108" y="4810"/>
                    <a:pt x="1121" y="4806"/>
                    <a:pt x="1135" y="4806"/>
                  </a:cubicBezTo>
                  <a:cubicBezTo>
                    <a:pt x="1141" y="4806"/>
                    <a:pt x="1148" y="4806"/>
                    <a:pt x="1155" y="4806"/>
                  </a:cubicBezTo>
                  <a:cubicBezTo>
                    <a:pt x="1162" y="4806"/>
                    <a:pt x="1172" y="4806"/>
                    <a:pt x="1182" y="4806"/>
                  </a:cubicBezTo>
                  <a:moveTo>
                    <a:pt x="2094" y="4787"/>
                  </a:moveTo>
                  <a:lnTo>
                    <a:pt x="2094" y="4787"/>
                  </a:lnTo>
                  <a:cubicBezTo>
                    <a:pt x="2080" y="4790"/>
                    <a:pt x="2067" y="4790"/>
                    <a:pt x="2057" y="4790"/>
                  </a:cubicBezTo>
                  <a:cubicBezTo>
                    <a:pt x="2050" y="4787"/>
                    <a:pt x="2047" y="4787"/>
                    <a:pt x="2040" y="4790"/>
                  </a:cubicBezTo>
                  <a:cubicBezTo>
                    <a:pt x="2036" y="4790"/>
                    <a:pt x="2033" y="4790"/>
                    <a:pt x="2030" y="4790"/>
                  </a:cubicBezTo>
                  <a:cubicBezTo>
                    <a:pt x="2027" y="4790"/>
                    <a:pt x="2023" y="4787"/>
                    <a:pt x="2020" y="4787"/>
                  </a:cubicBezTo>
                  <a:cubicBezTo>
                    <a:pt x="2017" y="4787"/>
                    <a:pt x="2013" y="4787"/>
                    <a:pt x="2013" y="4783"/>
                  </a:cubicBezTo>
                  <a:cubicBezTo>
                    <a:pt x="2007" y="4780"/>
                    <a:pt x="2003" y="4780"/>
                    <a:pt x="2000" y="4780"/>
                  </a:cubicBezTo>
                  <a:cubicBezTo>
                    <a:pt x="2017" y="4780"/>
                    <a:pt x="2033" y="4780"/>
                    <a:pt x="2050" y="4780"/>
                  </a:cubicBezTo>
                  <a:cubicBezTo>
                    <a:pt x="2080" y="4780"/>
                    <a:pt x="2107" y="4777"/>
                    <a:pt x="2137" y="4777"/>
                  </a:cubicBezTo>
                  <a:lnTo>
                    <a:pt x="2134" y="4777"/>
                  </a:lnTo>
                  <a:cubicBezTo>
                    <a:pt x="2121" y="4780"/>
                    <a:pt x="2107" y="4783"/>
                    <a:pt x="2094" y="4787"/>
                  </a:cubicBezTo>
                  <a:moveTo>
                    <a:pt x="2285" y="4763"/>
                  </a:moveTo>
                  <a:lnTo>
                    <a:pt x="2285" y="4763"/>
                  </a:lnTo>
                  <a:cubicBezTo>
                    <a:pt x="2275" y="4763"/>
                    <a:pt x="2265" y="4763"/>
                    <a:pt x="2258" y="4766"/>
                  </a:cubicBezTo>
                  <a:cubicBezTo>
                    <a:pt x="2238" y="4770"/>
                    <a:pt x="2218" y="4773"/>
                    <a:pt x="2198" y="4773"/>
                  </a:cubicBezTo>
                  <a:cubicBezTo>
                    <a:pt x="2211" y="4770"/>
                    <a:pt x="2225" y="4766"/>
                    <a:pt x="2241" y="4766"/>
                  </a:cubicBezTo>
                  <a:cubicBezTo>
                    <a:pt x="2248" y="4766"/>
                    <a:pt x="2255" y="4766"/>
                    <a:pt x="2258" y="4763"/>
                  </a:cubicBezTo>
                  <a:cubicBezTo>
                    <a:pt x="2288" y="4756"/>
                    <a:pt x="2315" y="4760"/>
                    <a:pt x="2346" y="4760"/>
                  </a:cubicBezTo>
                  <a:cubicBezTo>
                    <a:pt x="2365" y="4760"/>
                    <a:pt x="2386" y="4760"/>
                    <a:pt x="2403" y="4756"/>
                  </a:cubicBezTo>
                  <a:lnTo>
                    <a:pt x="2406" y="4756"/>
                  </a:lnTo>
                  <a:cubicBezTo>
                    <a:pt x="2403" y="4756"/>
                    <a:pt x="2399" y="4756"/>
                    <a:pt x="2396" y="4756"/>
                  </a:cubicBezTo>
                  <a:cubicBezTo>
                    <a:pt x="2362" y="4766"/>
                    <a:pt x="2322" y="4760"/>
                    <a:pt x="2285" y="4763"/>
                  </a:cubicBezTo>
                  <a:moveTo>
                    <a:pt x="2882" y="4739"/>
                  </a:moveTo>
                  <a:lnTo>
                    <a:pt x="2882" y="4739"/>
                  </a:lnTo>
                  <a:cubicBezTo>
                    <a:pt x="2782" y="4746"/>
                    <a:pt x="2681" y="4743"/>
                    <a:pt x="2580" y="4743"/>
                  </a:cubicBezTo>
                  <a:cubicBezTo>
                    <a:pt x="2607" y="4739"/>
                    <a:pt x="2634" y="4743"/>
                    <a:pt x="2661" y="4739"/>
                  </a:cubicBezTo>
                  <a:cubicBezTo>
                    <a:pt x="2718" y="4733"/>
                    <a:pt x="2782" y="4739"/>
                    <a:pt x="2836" y="4716"/>
                  </a:cubicBezTo>
                  <a:cubicBezTo>
                    <a:pt x="2836" y="4713"/>
                    <a:pt x="2836" y="4713"/>
                    <a:pt x="2839" y="4709"/>
                  </a:cubicBezTo>
                  <a:cubicBezTo>
                    <a:pt x="2846" y="4709"/>
                    <a:pt x="2852" y="4709"/>
                    <a:pt x="2862" y="4709"/>
                  </a:cubicBezTo>
                  <a:cubicBezTo>
                    <a:pt x="2862" y="4709"/>
                    <a:pt x="2866" y="4713"/>
                    <a:pt x="2866" y="4716"/>
                  </a:cubicBezTo>
                  <a:cubicBezTo>
                    <a:pt x="2893" y="4723"/>
                    <a:pt x="2923" y="4733"/>
                    <a:pt x="2950" y="4733"/>
                  </a:cubicBezTo>
                  <a:cubicBezTo>
                    <a:pt x="2953" y="4733"/>
                    <a:pt x="2956" y="4733"/>
                    <a:pt x="2956" y="4733"/>
                  </a:cubicBezTo>
                  <a:cubicBezTo>
                    <a:pt x="2963" y="4739"/>
                    <a:pt x="2966" y="4743"/>
                    <a:pt x="2976" y="4746"/>
                  </a:cubicBezTo>
                  <a:cubicBezTo>
                    <a:pt x="2946" y="4743"/>
                    <a:pt x="2916" y="4739"/>
                    <a:pt x="2882" y="4739"/>
                  </a:cubicBezTo>
                  <a:moveTo>
                    <a:pt x="3329" y="4834"/>
                  </a:moveTo>
                  <a:lnTo>
                    <a:pt x="3329" y="4834"/>
                  </a:lnTo>
                  <a:lnTo>
                    <a:pt x="3332" y="4834"/>
                  </a:lnTo>
                  <a:lnTo>
                    <a:pt x="3329" y="4834"/>
                  </a:lnTo>
                  <a:moveTo>
                    <a:pt x="3406" y="4830"/>
                  </a:moveTo>
                  <a:lnTo>
                    <a:pt x="3406" y="4830"/>
                  </a:lnTo>
                  <a:cubicBezTo>
                    <a:pt x="3413" y="4830"/>
                    <a:pt x="3419" y="4827"/>
                    <a:pt x="3426" y="4827"/>
                  </a:cubicBezTo>
                  <a:cubicBezTo>
                    <a:pt x="3429" y="4823"/>
                    <a:pt x="3429" y="4823"/>
                    <a:pt x="3429" y="4823"/>
                  </a:cubicBezTo>
                  <a:cubicBezTo>
                    <a:pt x="3429" y="4827"/>
                    <a:pt x="3429" y="4830"/>
                    <a:pt x="3429" y="4834"/>
                  </a:cubicBezTo>
                  <a:cubicBezTo>
                    <a:pt x="3426" y="4834"/>
                    <a:pt x="3423" y="4830"/>
                    <a:pt x="3423" y="4830"/>
                  </a:cubicBezTo>
                  <a:cubicBezTo>
                    <a:pt x="3416" y="4830"/>
                    <a:pt x="3413" y="4830"/>
                    <a:pt x="3406" y="4830"/>
                  </a:cubicBezTo>
                  <a:moveTo>
                    <a:pt x="3171" y="5126"/>
                  </a:moveTo>
                  <a:lnTo>
                    <a:pt x="3171" y="5126"/>
                  </a:lnTo>
                  <a:cubicBezTo>
                    <a:pt x="3158" y="5129"/>
                    <a:pt x="3144" y="5132"/>
                    <a:pt x="3131" y="5135"/>
                  </a:cubicBezTo>
                  <a:cubicBezTo>
                    <a:pt x="3090" y="5135"/>
                    <a:pt x="3047" y="5135"/>
                    <a:pt x="3007" y="5135"/>
                  </a:cubicBezTo>
                  <a:lnTo>
                    <a:pt x="3007" y="5135"/>
                  </a:lnTo>
                  <a:lnTo>
                    <a:pt x="3007" y="5135"/>
                  </a:lnTo>
                  <a:cubicBezTo>
                    <a:pt x="2997" y="5132"/>
                    <a:pt x="2986" y="5132"/>
                    <a:pt x="2980" y="5126"/>
                  </a:cubicBezTo>
                  <a:lnTo>
                    <a:pt x="2980" y="5126"/>
                  </a:lnTo>
                  <a:lnTo>
                    <a:pt x="2980" y="5126"/>
                  </a:lnTo>
                  <a:cubicBezTo>
                    <a:pt x="2983" y="5126"/>
                    <a:pt x="2986" y="5126"/>
                    <a:pt x="2990" y="5122"/>
                  </a:cubicBezTo>
                  <a:cubicBezTo>
                    <a:pt x="3037" y="5132"/>
                    <a:pt x="3077" y="5109"/>
                    <a:pt x="3121" y="5116"/>
                  </a:cubicBezTo>
                  <a:cubicBezTo>
                    <a:pt x="3164" y="5105"/>
                    <a:pt x="3211" y="5109"/>
                    <a:pt x="3252" y="5088"/>
                  </a:cubicBezTo>
                  <a:cubicBezTo>
                    <a:pt x="3289" y="5085"/>
                    <a:pt x="3322" y="5075"/>
                    <a:pt x="3356" y="5062"/>
                  </a:cubicBezTo>
                  <a:cubicBezTo>
                    <a:pt x="3359" y="5062"/>
                    <a:pt x="3362" y="5062"/>
                    <a:pt x="3366" y="5058"/>
                  </a:cubicBezTo>
                  <a:cubicBezTo>
                    <a:pt x="3369" y="5058"/>
                    <a:pt x="3376" y="5058"/>
                    <a:pt x="3379" y="5058"/>
                  </a:cubicBezTo>
                  <a:lnTo>
                    <a:pt x="3379" y="5058"/>
                  </a:lnTo>
                  <a:lnTo>
                    <a:pt x="3379" y="5058"/>
                  </a:lnTo>
                  <a:cubicBezTo>
                    <a:pt x="3383" y="5058"/>
                    <a:pt x="3389" y="5058"/>
                    <a:pt x="3393" y="5058"/>
                  </a:cubicBezTo>
                  <a:lnTo>
                    <a:pt x="3393" y="5058"/>
                  </a:lnTo>
                  <a:lnTo>
                    <a:pt x="3393" y="5058"/>
                  </a:lnTo>
                  <a:cubicBezTo>
                    <a:pt x="3419" y="5062"/>
                    <a:pt x="3450" y="5065"/>
                    <a:pt x="3480" y="5068"/>
                  </a:cubicBezTo>
                  <a:cubicBezTo>
                    <a:pt x="3504" y="5052"/>
                    <a:pt x="3510" y="5031"/>
                    <a:pt x="3510" y="5008"/>
                  </a:cubicBezTo>
                  <a:lnTo>
                    <a:pt x="3510" y="5008"/>
                  </a:lnTo>
                  <a:cubicBezTo>
                    <a:pt x="3534" y="4944"/>
                    <a:pt x="3524" y="4884"/>
                    <a:pt x="3487" y="4827"/>
                  </a:cubicBezTo>
                  <a:lnTo>
                    <a:pt x="3487" y="4827"/>
                  </a:lnTo>
                  <a:cubicBezTo>
                    <a:pt x="3477" y="4806"/>
                    <a:pt x="3457" y="4793"/>
                    <a:pt x="3443" y="4773"/>
                  </a:cubicBezTo>
                  <a:cubicBezTo>
                    <a:pt x="3423" y="4756"/>
                    <a:pt x="3406" y="4739"/>
                    <a:pt x="3386" y="4723"/>
                  </a:cubicBezTo>
                  <a:cubicBezTo>
                    <a:pt x="3369" y="4713"/>
                    <a:pt x="3356" y="4689"/>
                    <a:pt x="3325" y="4709"/>
                  </a:cubicBezTo>
                  <a:lnTo>
                    <a:pt x="3325" y="4709"/>
                  </a:lnTo>
                  <a:cubicBezTo>
                    <a:pt x="3289" y="4719"/>
                    <a:pt x="3252" y="4729"/>
                    <a:pt x="3211" y="4729"/>
                  </a:cubicBezTo>
                  <a:cubicBezTo>
                    <a:pt x="3211" y="4726"/>
                    <a:pt x="3208" y="4726"/>
                    <a:pt x="3205" y="4723"/>
                  </a:cubicBezTo>
                  <a:cubicBezTo>
                    <a:pt x="3198" y="4719"/>
                    <a:pt x="3185" y="4719"/>
                    <a:pt x="3178" y="4713"/>
                  </a:cubicBezTo>
                  <a:cubicBezTo>
                    <a:pt x="3175" y="4709"/>
                    <a:pt x="3175" y="4702"/>
                    <a:pt x="3175" y="4699"/>
                  </a:cubicBezTo>
                  <a:cubicBezTo>
                    <a:pt x="3175" y="4686"/>
                    <a:pt x="3175" y="4676"/>
                    <a:pt x="3181" y="4666"/>
                  </a:cubicBezTo>
                  <a:cubicBezTo>
                    <a:pt x="3181" y="4662"/>
                    <a:pt x="3185" y="4659"/>
                    <a:pt x="3185" y="4656"/>
                  </a:cubicBezTo>
                  <a:cubicBezTo>
                    <a:pt x="3185" y="4649"/>
                    <a:pt x="3188" y="4639"/>
                    <a:pt x="3188" y="4632"/>
                  </a:cubicBezTo>
                  <a:cubicBezTo>
                    <a:pt x="3195" y="4609"/>
                    <a:pt x="3195" y="4582"/>
                    <a:pt x="3201" y="4558"/>
                  </a:cubicBezTo>
                  <a:cubicBezTo>
                    <a:pt x="3215" y="4484"/>
                    <a:pt x="3235" y="4410"/>
                    <a:pt x="3238" y="4333"/>
                  </a:cubicBezTo>
                  <a:cubicBezTo>
                    <a:pt x="3245" y="4327"/>
                    <a:pt x="3248" y="4320"/>
                    <a:pt x="3262" y="4323"/>
                  </a:cubicBezTo>
                  <a:cubicBezTo>
                    <a:pt x="3265" y="4350"/>
                    <a:pt x="3285" y="4374"/>
                    <a:pt x="3299" y="4397"/>
                  </a:cubicBezTo>
                  <a:cubicBezTo>
                    <a:pt x="3309" y="4427"/>
                    <a:pt x="3322" y="4457"/>
                    <a:pt x="3352" y="4481"/>
                  </a:cubicBezTo>
                  <a:cubicBezTo>
                    <a:pt x="3366" y="4515"/>
                    <a:pt x="3386" y="4545"/>
                    <a:pt x="3403" y="4575"/>
                  </a:cubicBezTo>
                  <a:cubicBezTo>
                    <a:pt x="3406" y="4592"/>
                    <a:pt x="3416" y="4605"/>
                    <a:pt x="3429" y="4619"/>
                  </a:cubicBezTo>
                  <a:cubicBezTo>
                    <a:pt x="3429" y="4632"/>
                    <a:pt x="3440" y="4639"/>
                    <a:pt x="3453" y="4649"/>
                  </a:cubicBezTo>
                  <a:cubicBezTo>
                    <a:pt x="3463" y="4666"/>
                    <a:pt x="3483" y="4679"/>
                    <a:pt x="3483" y="4699"/>
                  </a:cubicBezTo>
                  <a:cubicBezTo>
                    <a:pt x="3497" y="4713"/>
                    <a:pt x="3500" y="4726"/>
                    <a:pt x="3507" y="4736"/>
                  </a:cubicBezTo>
                  <a:cubicBezTo>
                    <a:pt x="3520" y="4746"/>
                    <a:pt x="3507" y="4760"/>
                    <a:pt x="3520" y="4766"/>
                  </a:cubicBezTo>
                  <a:cubicBezTo>
                    <a:pt x="3524" y="4770"/>
                    <a:pt x="3527" y="4773"/>
                    <a:pt x="3527" y="4777"/>
                  </a:cubicBezTo>
                  <a:cubicBezTo>
                    <a:pt x="3517" y="4770"/>
                    <a:pt x="3510" y="4760"/>
                    <a:pt x="3497" y="4756"/>
                  </a:cubicBezTo>
                  <a:lnTo>
                    <a:pt x="3497" y="4756"/>
                  </a:lnTo>
                  <a:cubicBezTo>
                    <a:pt x="3490" y="4753"/>
                    <a:pt x="3487" y="4749"/>
                    <a:pt x="3483" y="4746"/>
                  </a:cubicBezTo>
                  <a:cubicBezTo>
                    <a:pt x="3480" y="4739"/>
                    <a:pt x="3473" y="4736"/>
                    <a:pt x="3470" y="4729"/>
                  </a:cubicBezTo>
                  <a:cubicBezTo>
                    <a:pt x="3467" y="4726"/>
                    <a:pt x="3460" y="4723"/>
                    <a:pt x="3457" y="4719"/>
                  </a:cubicBezTo>
                  <a:cubicBezTo>
                    <a:pt x="3446" y="4713"/>
                    <a:pt x="3440" y="4709"/>
                    <a:pt x="3423" y="4699"/>
                  </a:cubicBezTo>
                  <a:cubicBezTo>
                    <a:pt x="3426" y="4729"/>
                    <a:pt x="3467" y="4739"/>
                    <a:pt x="3470" y="4763"/>
                  </a:cubicBezTo>
                  <a:cubicBezTo>
                    <a:pt x="3493" y="4773"/>
                    <a:pt x="3497" y="4793"/>
                    <a:pt x="3517" y="4803"/>
                  </a:cubicBezTo>
                  <a:lnTo>
                    <a:pt x="3517" y="4803"/>
                  </a:lnTo>
                  <a:cubicBezTo>
                    <a:pt x="3520" y="4806"/>
                    <a:pt x="3520" y="4810"/>
                    <a:pt x="3524" y="4810"/>
                  </a:cubicBezTo>
                  <a:cubicBezTo>
                    <a:pt x="3524" y="4817"/>
                    <a:pt x="3524" y="4820"/>
                    <a:pt x="3530" y="4820"/>
                  </a:cubicBezTo>
                  <a:lnTo>
                    <a:pt x="3530" y="4820"/>
                  </a:lnTo>
                  <a:cubicBezTo>
                    <a:pt x="3534" y="4837"/>
                    <a:pt x="3540" y="4854"/>
                    <a:pt x="3557" y="4867"/>
                  </a:cubicBezTo>
                  <a:lnTo>
                    <a:pt x="3557" y="4867"/>
                  </a:lnTo>
                  <a:cubicBezTo>
                    <a:pt x="3561" y="4870"/>
                    <a:pt x="3561" y="4870"/>
                    <a:pt x="3561" y="4874"/>
                  </a:cubicBezTo>
                  <a:cubicBezTo>
                    <a:pt x="3561" y="4877"/>
                    <a:pt x="3561" y="4881"/>
                    <a:pt x="3561" y="4887"/>
                  </a:cubicBezTo>
                  <a:cubicBezTo>
                    <a:pt x="3561" y="4891"/>
                    <a:pt x="3564" y="4897"/>
                    <a:pt x="3567" y="4901"/>
                  </a:cubicBezTo>
                  <a:cubicBezTo>
                    <a:pt x="3577" y="4907"/>
                    <a:pt x="3574" y="4911"/>
                    <a:pt x="3567" y="4914"/>
                  </a:cubicBezTo>
                  <a:cubicBezTo>
                    <a:pt x="3567" y="4917"/>
                    <a:pt x="3567" y="4924"/>
                    <a:pt x="3567" y="4927"/>
                  </a:cubicBezTo>
                  <a:cubicBezTo>
                    <a:pt x="3571" y="4941"/>
                    <a:pt x="3571" y="4951"/>
                    <a:pt x="3564" y="4964"/>
                  </a:cubicBezTo>
                  <a:cubicBezTo>
                    <a:pt x="3564" y="4971"/>
                    <a:pt x="3561" y="4978"/>
                    <a:pt x="3561" y="4981"/>
                  </a:cubicBezTo>
                  <a:cubicBezTo>
                    <a:pt x="3561" y="4991"/>
                    <a:pt x="3557" y="4998"/>
                    <a:pt x="3557" y="5005"/>
                  </a:cubicBezTo>
                  <a:cubicBezTo>
                    <a:pt x="3554" y="5008"/>
                    <a:pt x="3554" y="5011"/>
                    <a:pt x="3550" y="5015"/>
                  </a:cubicBezTo>
                  <a:cubicBezTo>
                    <a:pt x="3547" y="5018"/>
                    <a:pt x="3544" y="5025"/>
                    <a:pt x="3544" y="5028"/>
                  </a:cubicBezTo>
                  <a:cubicBezTo>
                    <a:pt x="3540" y="5031"/>
                    <a:pt x="3537" y="5035"/>
                    <a:pt x="3537" y="5035"/>
                  </a:cubicBezTo>
                  <a:cubicBezTo>
                    <a:pt x="3534" y="5042"/>
                    <a:pt x="3530" y="5045"/>
                    <a:pt x="3530" y="5048"/>
                  </a:cubicBezTo>
                  <a:cubicBezTo>
                    <a:pt x="3527" y="5052"/>
                    <a:pt x="3527" y="5052"/>
                    <a:pt x="3524" y="5055"/>
                  </a:cubicBezTo>
                  <a:cubicBezTo>
                    <a:pt x="3524" y="5058"/>
                    <a:pt x="3520" y="5062"/>
                    <a:pt x="3517" y="5062"/>
                  </a:cubicBezTo>
                  <a:lnTo>
                    <a:pt x="3514" y="5068"/>
                  </a:lnTo>
                  <a:cubicBezTo>
                    <a:pt x="3514" y="5068"/>
                    <a:pt x="3510" y="5072"/>
                    <a:pt x="3510" y="5075"/>
                  </a:cubicBezTo>
                  <a:lnTo>
                    <a:pt x="3507" y="5075"/>
                  </a:lnTo>
                  <a:lnTo>
                    <a:pt x="3504" y="5075"/>
                  </a:lnTo>
                  <a:cubicBezTo>
                    <a:pt x="3500" y="5075"/>
                    <a:pt x="3493" y="5075"/>
                    <a:pt x="3487" y="5078"/>
                  </a:cubicBezTo>
                  <a:cubicBezTo>
                    <a:pt x="3467" y="5092"/>
                    <a:pt x="3440" y="5092"/>
                    <a:pt x="3416" y="5095"/>
                  </a:cubicBezTo>
                  <a:cubicBezTo>
                    <a:pt x="3400" y="5095"/>
                    <a:pt x="3379" y="5095"/>
                    <a:pt x="3369" y="5105"/>
                  </a:cubicBezTo>
                  <a:cubicBezTo>
                    <a:pt x="3366" y="5105"/>
                    <a:pt x="3366" y="5105"/>
                    <a:pt x="3362" y="5105"/>
                  </a:cubicBezTo>
                  <a:cubicBezTo>
                    <a:pt x="3319" y="5112"/>
                    <a:pt x="3275" y="5112"/>
                    <a:pt x="3232" y="5116"/>
                  </a:cubicBezTo>
                  <a:cubicBezTo>
                    <a:pt x="3211" y="5119"/>
                    <a:pt x="3191" y="5122"/>
                    <a:pt x="3171" y="5126"/>
                  </a:cubicBezTo>
                  <a:moveTo>
                    <a:pt x="3587" y="4793"/>
                  </a:moveTo>
                  <a:lnTo>
                    <a:pt x="3587" y="4793"/>
                  </a:lnTo>
                  <a:lnTo>
                    <a:pt x="3587" y="4793"/>
                  </a:lnTo>
                  <a:lnTo>
                    <a:pt x="3584" y="4793"/>
                  </a:lnTo>
                  <a:lnTo>
                    <a:pt x="3584" y="4793"/>
                  </a:lnTo>
                  <a:lnTo>
                    <a:pt x="3584" y="4793"/>
                  </a:lnTo>
                  <a:cubicBezTo>
                    <a:pt x="3587" y="4793"/>
                    <a:pt x="3587" y="4793"/>
                    <a:pt x="3587" y="4793"/>
                  </a:cubicBezTo>
                  <a:moveTo>
                    <a:pt x="3678" y="4051"/>
                  </a:moveTo>
                  <a:lnTo>
                    <a:pt x="3678" y="4051"/>
                  </a:lnTo>
                  <a:cubicBezTo>
                    <a:pt x="3681" y="4051"/>
                    <a:pt x="3685" y="4055"/>
                    <a:pt x="3688" y="4055"/>
                  </a:cubicBezTo>
                  <a:cubicBezTo>
                    <a:pt x="3688" y="4055"/>
                    <a:pt x="3685" y="4055"/>
                    <a:pt x="3681" y="4055"/>
                  </a:cubicBezTo>
                  <a:lnTo>
                    <a:pt x="3678" y="4051"/>
                  </a:lnTo>
                  <a:moveTo>
                    <a:pt x="4024" y="3662"/>
                  </a:moveTo>
                  <a:lnTo>
                    <a:pt x="4024" y="3662"/>
                  </a:lnTo>
                  <a:cubicBezTo>
                    <a:pt x="4020" y="3662"/>
                    <a:pt x="4017" y="3659"/>
                    <a:pt x="4017" y="3659"/>
                  </a:cubicBezTo>
                  <a:cubicBezTo>
                    <a:pt x="4020" y="3659"/>
                    <a:pt x="4020" y="3659"/>
                    <a:pt x="4024" y="3659"/>
                  </a:cubicBezTo>
                  <a:lnTo>
                    <a:pt x="4024" y="3662"/>
                  </a:lnTo>
                  <a:moveTo>
                    <a:pt x="2476" y="3467"/>
                  </a:moveTo>
                  <a:lnTo>
                    <a:pt x="2476" y="3467"/>
                  </a:lnTo>
                  <a:lnTo>
                    <a:pt x="2476" y="3467"/>
                  </a:lnTo>
                  <a:cubicBezTo>
                    <a:pt x="2476" y="3471"/>
                    <a:pt x="2476" y="3471"/>
                    <a:pt x="2476" y="3471"/>
                  </a:cubicBezTo>
                  <a:lnTo>
                    <a:pt x="2473" y="3471"/>
                  </a:lnTo>
                  <a:cubicBezTo>
                    <a:pt x="2473" y="3471"/>
                    <a:pt x="2476" y="3471"/>
                    <a:pt x="2476" y="3467"/>
                  </a:cubicBezTo>
                  <a:moveTo>
                    <a:pt x="2476" y="3467"/>
                  </a:moveTo>
                  <a:lnTo>
                    <a:pt x="2476" y="3467"/>
                  </a:lnTo>
                  <a:cubicBezTo>
                    <a:pt x="2476" y="3471"/>
                    <a:pt x="2476" y="3471"/>
                    <a:pt x="2476" y="3471"/>
                  </a:cubicBezTo>
                  <a:lnTo>
                    <a:pt x="2476" y="3467"/>
                  </a:lnTo>
                  <a:moveTo>
                    <a:pt x="2466" y="3494"/>
                  </a:moveTo>
                  <a:lnTo>
                    <a:pt x="2466" y="3494"/>
                  </a:lnTo>
                  <a:cubicBezTo>
                    <a:pt x="2423" y="3504"/>
                    <a:pt x="2382" y="3501"/>
                    <a:pt x="2339" y="3504"/>
                  </a:cubicBezTo>
                  <a:cubicBezTo>
                    <a:pt x="2379" y="3498"/>
                    <a:pt x="2423" y="3504"/>
                    <a:pt x="2466" y="3494"/>
                  </a:cubicBezTo>
                  <a:moveTo>
                    <a:pt x="2832" y="3491"/>
                  </a:moveTo>
                  <a:lnTo>
                    <a:pt x="2832" y="3491"/>
                  </a:lnTo>
                  <a:cubicBezTo>
                    <a:pt x="2802" y="3498"/>
                    <a:pt x="2765" y="3488"/>
                    <a:pt x="2735" y="3501"/>
                  </a:cubicBezTo>
                  <a:cubicBezTo>
                    <a:pt x="2735" y="3504"/>
                    <a:pt x="2732" y="3504"/>
                    <a:pt x="2732" y="3508"/>
                  </a:cubicBezTo>
                  <a:cubicBezTo>
                    <a:pt x="2728" y="3508"/>
                    <a:pt x="2725" y="3508"/>
                    <a:pt x="2725" y="3508"/>
                  </a:cubicBezTo>
                  <a:cubicBezTo>
                    <a:pt x="2715" y="3504"/>
                    <a:pt x="2704" y="3504"/>
                    <a:pt x="2694" y="3501"/>
                  </a:cubicBezTo>
                  <a:cubicBezTo>
                    <a:pt x="2688" y="3501"/>
                    <a:pt x="2684" y="3501"/>
                    <a:pt x="2678" y="3501"/>
                  </a:cubicBezTo>
                  <a:cubicBezTo>
                    <a:pt x="2658" y="3504"/>
                    <a:pt x="2641" y="3498"/>
                    <a:pt x="2624" y="3494"/>
                  </a:cubicBezTo>
                  <a:cubicBezTo>
                    <a:pt x="2570" y="3491"/>
                    <a:pt x="2517" y="3491"/>
                    <a:pt x="2466" y="3494"/>
                  </a:cubicBezTo>
                  <a:lnTo>
                    <a:pt x="2466" y="3494"/>
                  </a:lnTo>
                  <a:cubicBezTo>
                    <a:pt x="2473" y="3494"/>
                    <a:pt x="2476" y="3491"/>
                    <a:pt x="2480" y="3488"/>
                  </a:cubicBezTo>
                  <a:cubicBezTo>
                    <a:pt x="2527" y="3481"/>
                    <a:pt x="2570" y="3484"/>
                    <a:pt x="2617" y="3488"/>
                  </a:cubicBezTo>
                  <a:cubicBezTo>
                    <a:pt x="2671" y="3474"/>
                    <a:pt x="2725" y="3474"/>
                    <a:pt x="2779" y="3471"/>
                  </a:cubicBezTo>
                  <a:cubicBezTo>
                    <a:pt x="2792" y="3467"/>
                    <a:pt x="2805" y="3467"/>
                    <a:pt x="2815" y="3460"/>
                  </a:cubicBezTo>
                  <a:lnTo>
                    <a:pt x="2815" y="3460"/>
                  </a:lnTo>
                  <a:cubicBezTo>
                    <a:pt x="2859" y="3460"/>
                    <a:pt x="2903" y="3460"/>
                    <a:pt x="2950" y="3457"/>
                  </a:cubicBezTo>
                  <a:cubicBezTo>
                    <a:pt x="2983" y="3457"/>
                    <a:pt x="3013" y="3460"/>
                    <a:pt x="3043" y="3471"/>
                  </a:cubicBezTo>
                  <a:cubicBezTo>
                    <a:pt x="3054" y="3471"/>
                    <a:pt x="3064" y="3474"/>
                    <a:pt x="3071" y="3474"/>
                  </a:cubicBezTo>
                  <a:cubicBezTo>
                    <a:pt x="3060" y="3474"/>
                    <a:pt x="3050" y="3474"/>
                    <a:pt x="3040" y="3474"/>
                  </a:cubicBezTo>
                  <a:cubicBezTo>
                    <a:pt x="2973" y="3484"/>
                    <a:pt x="2903" y="3484"/>
                    <a:pt x="2832" y="3491"/>
                  </a:cubicBezTo>
                  <a:moveTo>
                    <a:pt x="3789" y="3306"/>
                  </a:moveTo>
                  <a:lnTo>
                    <a:pt x="3789" y="3306"/>
                  </a:lnTo>
                  <a:lnTo>
                    <a:pt x="3789" y="3306"/>
                  </a:lnTo>
                  <a:lnTo>
                    <a:pt x="3789" y="3306"/>
                  </a:lnTo>
                  <a:lnTo>
                    <a:pt x="3792" y="3303"/>
                  </a:lnTo>
                  <a:lnTo>
                    <a:pt x="3789" y="3306"/>
                  </a:lnTo>
                  <a:moveTo>
                    <a:pt x="3352" y="2762"/>
                  </a:moveTo>
                  <a:lnTo>
                    <a:pt x="3352" y="2762"/>
                  </a:lnTo>
                  <a:moveTo>
                    <a:pt x="3846" y="1779"/>
                  </a:moveTo>
                  <a:lnTo>
                    <a:pt x="3846" y="1779"/>
                  </a:lnTo>
                  <a:lnTo>
                    <a:pt x="3846" y="1779"/>
                  </a:lnTo>
                  <a:cubicBezTo>
                    <a:pt x="3843" y="1775"/>
                    <a:pt x="3843" y="1775"/>
                    <a:pt x="3843" y="1775"/>
                  </a:cubicBezTo>
                  <a:cubicBezTo>
                    <a:pt x="3846" y="1775"/>
                    <a:pt x="3846" y="1775"/>
                    <a:pt x="3846" y="1779"/>
                  </a:cubicBezTo>
                  <a:moveTo>
                    <a:pt x="4057" y="1722"/>
                  </a:moveTo>
                  <a:lnTo>
                    <a:pt x="4057" y="1722"/>
                  </a:lnTo>
                  <a:cubicBezTo>
                    <a:pt x="4054" y="1725"/>
                    <a:pt x="4054" y="1725"/>
                    <a:pt x="4050" y="1725"/>
                  </a:cubicBezTo>
                  <a:lnTo>
                    <a:pt x="4050" y="1722"/>
                  </a:lnTo>
                  <a:cubicBezTo>
                    <a:pt x="4054" y="1722"/>
                    <a:pt x="4054" y="1722"/>
                    <a:pt x="4057" y="1722"/>
                  </a:cubicBezTo>
                  <a:moveTo>
                    <a:pt x="4151" y="1728"/>
                  </a:moveTo>
                  <a:lnTo>
                    <a:pt x="4151" y="1728"/>
                  </a:lnTo>
                  <a:moveTo>
                    <a:pt x="4131" y="1578"/>
                  </a:moveTo>
                  <a:lnTo>
                    <a:pt x="4131" y="1578"/>
                  </a:lnTo>
                  <a:cubicBezTo>
                    <a:pt x="4131" y="1581"/>
                    <a:pt x="4131" y="1584"/>
                    <a:pt x="4128" y="1588"/>
                  </a:cubicBezTo>
                  <a:cubicBezTo>
                    <a:pt x="4128" y="1578"/>
                    <a:pt x="4125" y="1567"/>
                    <a:pt x="4121" y="1557"/>
                  </a:cubicBezTo>
                  <a:cubicBezTo>
                    <a:pt x="4125" y="1564"/>
                    <a:pt x="4125" y="1571"/>
                    <a:pt x="4131" y="1578"/>
                  </a:cubicBezTo>
                  <a:moveTo>
                    <a:pt x="4121" y="1551"/>
                  </a:moveTo>
                  <a:lnTo>
                    <a:pt x="4121" y="1551"/>
                  </a:lnTo>
                  <a:lnTo>
                    <a:pt x="4121" y="1554"/>
                  </a:lnTo>
                  <a:cubicBezTo>
                    <a:pt x="4121" y="1551"/>
                    <a:pt x="4121" y="1551"/>
                    <a:pt x="4121" y="1551"/>
                  </a:cubicBezTo>
                  <a:moveTo>
                    <a:pt x="4322" y="1708"/>
                  </a:moveTo>
                  <a:cubicBezTo>
                    <a:pt x="4322" y="1708"/>
                    <a:pt x="4322" y="1705"/>
                    <a:pt x="4322" y="1708"/>
                  </a:cubicBezTo>
                  <a:moveTo>
                    <a:pt x="4064" y="701"/>
                  </a:moveTo>
                  <a:lnTo>
                    <a:pt x="4064" y="701"/>
                  </a:lnTo>
                  <a:lnTo>
                    <a:pt x="4064" y="701"/>
                  </a:lnTo>
                  <a:lnTo>
                    <a:pt x="4064" y="705"/>
                  </a:lnTo>
                  <a:lnTo>
                    <a:pt x="4064" y="705"/>
                  </a:lnTo>
                  <a:cubicBezTo>
                    <a:pt x="4064" y="701"/>
                    <a:pt x="4064" y="701"/>
                    <a:pt x="4064" y="701"/>
                  </a:cubicBezTo>
                  <a:moveTo>
                    <a:pt x="4064" y="701"/>
                  </a:moveTo>
                  <a:lnTo>
                    <a:pt x="4064" y="701"/>
                  </a:lnTo>
                  <a:lnTo>
                    <a:pt x="4064" y="701"/>
                  </a:lnTo>
                  <a:cubicBezTo>
                    <a:pt x="4064" y="705"/>
                    <a:pt x="4064" y="705"/>
                    <a:pt x="4064" y="705"/>
                  </a:cubicBezTo>
                  <a:lnTo>
                    <a:pt x="4064" y="705"/>
                  </a:lnTo>
                  <a:lnTo>
                    <a:pt x="4064" y="701"/>
                  </a:lnTo>
                  <a:moveTo>
                    <a:pt x="4024" y="554"/>
                  </a:moveTo>
                  <a:lnTo>
                    <a:pt x="4024" y="554"/>
                  </a:lnTo>
                  <a:lnTo>
                    <a:pt x="4024" y="554"/>
                  </a:lnTo>
                  <a:cubicBezTo>
                    <a:pt x="4027" y="554"/>
                    <a:pt x="4027" y="554"/>
                    <a:pt x="4030" y="557"/>
                  </a:cubicBezTo>
                  <a:cubicBezTo>
                    <a:pt x="4027" y="557"/>
                    <a:pt x="4027" y="557"/>
                    <a:pt x="4024" y="557"/>
                  </a:cubicBezTo>
                  <a:cubicBezTo>
                    <a:pt x="4024" y="554"/>
                    <a:pt x="4024" y="554"/>
                    <a:pt x="4024" y="554"/>
                  </a:cubicBezTo>
                  <a:moveTo>
                    <a:pt x="4050" y="490"/>
                  </a:moveTo>
                  <a:lnTo>
                    <a:pt x="4050" y="490"/>
                  </a:lnTo>
                  <a:moveTo>
                    <a:pt x="3483" y="1289"/>
                  </a:moveTo>
                  <a:lnTo>
                    <a:pt x="3483" y="1289"/>
                  </a:lnTo>
                  <a:moveTo>
                    <a:pt x="3265" y="1279"/>
                  </a:moveTo>
                  <a:lnTo>
                    <a:pt x="3265" y="1279"/>
                  </a:lnTo>
                  <a:cubicBezTo>
                    <a:pt x="3282" y="1279"/>
                    <a:pt x="3299" y="1279"/>
                    <a:pt x="3315" y="1275"/>
                  </a:cubicBezTo>
                  <a:cubicBezTo>
                    <a:pt x="3299" y="1279"/>
                    <a:pt x="3282" y="1279"/>
                    <a:pt x="3265" y="1279"/>
                  </a:cubicBezTo>
                  <a:moveTo>
                    <a:pt x="3409" y="1346"/>
                  </a:moveTo>
                  <a:lnTo>
                    <a:pt x="3409" y="1346"/>
                  </a:lnTo>
                  <a:lnTo>
                    <a:pt x="3409" y="1346"/>
                  </a:lnTo>
                  <a:lnTo>
                    <a:pt x="3406" y="1346"/>
                  </a:lnTo>
                  <a:lnTo>
                    <a:pt x="3409" y="1346"/>
                  </a:lnTo>
                  <a:moveTo>
                    <a:pt x="1380" y="1383"/>
                  </a:moveTo>
                  <a:lnTo>
                    <a:pt x="1380" y="1383"/>
                  </a:lnTo>
                  <a:moveTo>
                    <a:pt x="2100" y="1356"/>
                  </a:moveTo>
                  <a:lnTo>
                    <a:pt x="2100" y="1356"/>
                  </a:lnTo>
                  <a:lnTo>
                    <a:pt x="2097" y="1356"/>
                  </a:lnTo>
                  <a:cubicBezTo>
                    <a:pt x="2097" y="1353"/>
                    <a:pt x="2100" y="1353"/>
                    <a:pt x="2100" y="1353"/>
                  </a:cubicBezTo>
                  <a:lnTo>
                    <a:pt x="2100" y="1356"/>
                  </a:lnTo>
                  <a:moveTo>
                    <a:pt x="584" y="1386"/>
                  </a:moveTo>
                  <a:lnTo>
                    <a:pt x="584" y="1386"/>
                  </a:lnTo>
                  <a:lnTo>
                    <a:pt x="587" y="1389"/>
                  </a:lnTo>
                  <a:lnTo>
                    <a:pt x="584" y="1389"/>
                  </a:lnTo>
                  <a:cubicBezTo>
                    <a:pt x="584" y="1386"/>
                    <a:pt x="584" y="1386"/>
                    <a:pt x="584" y="1386"/>
                  </a:cubicBezTo>
                  <a:moveTo>
                    <a:pt x="876" y="1399"/>
                  </a:moveTo>
                  <a:lnTo>
                    <a:pt x="876" y="1399"/>
                  </a:lnTo>
                  <a:lnTo>
                    <a:pt x="876" y="1396"/>
                  </a:lnTo>
                  <a:lnTo>
                    <a:pt x="880" y="1399"/>
                  </a:lnTo>
                  <a:lnTo>
                    <a:pt x="880" y="1399"/>
                  </a:lnTo>
                  <a:lnTo>
                    <a:pt x="880" y="1399"/>
                  </a:lnTo>
                  <a:lnTo>
                    <a:pt x="876" y="1399"/>
                  </a:lnTo>
                  <a:moveTo>
                    <a:pt x="1880" y="1369"/>
                  </a:moveTo>
                  <a:lnTo>
                    <a:pt x="1880" y="1369"/>
                  </a:lnTo>
                  <a:lnTo>
                    <a:pt x="1880" y="1369"/>
                  </a:lnTo>
                  <a:lnTo>
                    <a:pt x="1883" y="1369"/>
                  </a:lnTo>
                  <a:lnTo>
                    <a:pt x="1883" y="1369"/>
                  </a:lnTo>
                  <a:cubicBezTo>
                    <a:pt x="1880" y="1369"/>
                    <a:pt x="1880" y="1369"/>
                    <a:pt x="1880" y="1369"/>
                  </a:cubicBezTo>
                  <a:moveTo>
                    <a:pt x="2111" y="1396"/>
                  </a:moveTo>
                  <a:lnTo>
                    <a:pt x="2111" y="1396"/>
                  </a:lnTo>
                  <a:cubicBezTo>
                    <a:pt x="2117" y="1393"/>
                    <a:pt x="2124" y="1389"/>
                    <a:pt x="2127" y="1383"/>
                  </a:cubicBezTo>
                  <a:cubicBezTo>
                    <a:pt x="2151" y="1399"/>
                    <a:pt x="2181" y="1389"/>
                    <a:pt x="2204" y="1389"/>
                  </a:cubicBezTo>
                  <a:cubicBezTo>
                    <a:pt x="2225" y="1386"/>
                    <a:pt x="2245" y="1383"/>
                    <a:pt x="2265" y="1389"/>
                  </a:cubicBezTo>
                  <a:cubicBezTo>
                    <a:pt x="2322" y="1379"/>
                    <a:pt x="2379" y="1406"/>
                    <a:pt x="2433" y="1386"/>
                  </a:cubicBezTo>
                  <a:cubicBezTo>
                    <a:pt x="2436" y="1383"/>
                    <a:pt x="2436" y="1383"/>
                    <a:pt x="2439" y="1383"/>
                  </a:cubicBezTo>
                  <a:cubicBezTo>
                    <a:pt x="2443" y="1383"/>
                    <a:pt x="2446" y="1383"/>
                    <a:pt x="2450" y="1383"/>
                  </a:cubicBezTo>
                  <a:cubicBezTo>
                    <a:pt x="2460" y="1383"/>
                    <a:pt x="2466" y="1383"/>
                    <a:pt x="2473" y="1379"/>
                  </a:cubicBezTo>
                  <a:lnTo>
                    <a:pt x="2473" y="1379"/>
                  </a:lnTo>
                  <a:cubicBezTo>
                    <a:pt x="2480" y="1379"/>
                    <a:pt x="2486" y="1379"/>
                    <a:pt x="2493" y="1376"/>
                  </a:cubicBezTo>
                  <a:lnTo>
                    <a:pt x="2497" y="1376"/>
                  </a:lnTo>
                  <a:cubicBezTo>
                    <a:pt x="2510" y="1383"/>
                    <a:pt x="2527" y="1383"/>
                    <a:pt x="2540" y="1383"/>
                  </a:cubicBezTo>
                  <a:cubicBezTo>
                    <a:pt x="2554" y="1386"/>
                    <a:pt x="2564" y="1389"/>
                    <a:pt x="2577" y="1389"/>
                  </a:cubicBezTo>
                  <a:cubicBezTo>
                    <a:pt x="2567" y="1393"/>
                    <a:pt x="2557" y="1393"/>
                    <a:pt x="2547" y="1396"/>
                  </a:cubicBezTo>
                  <a:cubicBezTo>
                    <a:pt x="2540" y="1396"/>
                    <a:pt x="2530" y="1396"/>
                    <a:pt x="2523" y="1396"/>
                  </a:cubicBezTo>
                  <a:cubicBezTo>
                    <a:pt x="2517" y="1393"/>
                    <a:pt x="2513" y="1396"/>
                    <a:pt x="2507" y="1396"/>
                  </a:cubicBezTo>
                  <a:cubicBezTo>
                    <a:pt x="2476" y="1399"/>
                    <a:pt x="2446" y="1399"/>
                    <a:pt x="2416" y="1396"/>
                  </a:cubicBezTo>
                  <a:cubicBezTo>
                    <a:pt x="2409" y="1393"/>
                    <a:pt x="2406" y="1393"/>
                    <a:pt x="2399" y="1396"/>
                  </a:cubicBezTo>
                  <a:cubicBezTo>
                    <a:pt x="2379" y="1396"/>
                    <a:pt x="2362" y="1399"/>
                    <a:pt x="2342" y="1396"/>
                  </a:cubicBezTo>
                  <a:cubicBezTo>
                    <a:pt x="2336" y="1396"/>
                    <a:pt x="2329" y="1393"/>
                    <a:pt x="2325" y="1396"/>
                  </a:cubicBezTo>
                  <a:cubicBezTo>
                    <a:pt x="2322" y="1396"/>
                    <a:pt x="2318" y="1396"/>
                    <a:pt x="2315" y="1396"/>
                  </a:cubicBezTo>
                  <a:cubicBezTo>
                    <a:pt x="2305" y="1396"/>
                    <a:pt x="2298" y="1396"/>
                    <a:pt x="2288" y="1396"/>
                  </a:cubicBezTo>
                  <a:cubicBezTo>
                    <a:pt x="2272" y="1399"/>
                    <a:pt x="2255" y="1396"/>
                    <a:pt x="2238" y="1399"/>
                  </a:cubicBezTo>
                  <a:cubicBezTo>
                    <a:pt x="2221" y="1399"/>
                    <a:pt x="2201" y="1399"/>
                    <a:pt x="2184" y="1399"/>
                  </a:cubicBezTo>
                  <a:cubicBezTo>
                    <a:pt x="2168" y="1396"/>
                    <a:pt x="2147" y="1396"/>
                    <a:pt x="2131" y="1396"/>
                  </a:cubicBezTo>
                  <a:cubicBezTo>
                    <a:pt x="2124" y="1396"/>
                    <a:pt x="2117" y="1396"/>
                    <a:pt x="2111" y="1396"/>
                  </a:cubicBezTo>
                  <a:moveTo>
                    <a:pt x="2218" y="1410"/>
                  </a:moveTo>
                  <a:lnTo>
                    <a:pt x="2218" y="1410"/>
                  </a:lnTo>
                  <a:moveTo>
                    <a:pt x="2204" y="1410"/>
                  </a:moveTo>
                  <a:lnTo>
                    <a:pt x="2204" y="1410"/>
                  </a:lnTo>
                  <a:moveTo>
                    <a:pt x="4205" y="1396"/>
                  </a:moveTo>
                  <a:lnTo>
                    <a:pt x="4205" y="1396"/>
                  </a:lnTo>
                  <a:cubicBezTo>
                    <a:pt x="4202" y="1396"/>
                    <a:pt x="4202" y="1396"/>
                    <a:pt x="4202" y="1396"/>
                  </a:cubicBezTo>
                  <a:lnTo>
                    <a:pt x="4202" y="1396"/>
                  </a:lnTo>
                  <a:lnTo>
                    <a:pt x="4205" y="1396"/>
                  </a:lnTo>
                  <a:moveTo>
                    <a:pt x="4218" y="1410"/>
                  </a:moveTo>
                  <a:lnTo>
                    <a:pt x="4218" y="1410"/>
                  </a:lnTo>
                  <a:cubicBezTo>
                    <a:pt x="4222" y="1406"/>
                    <a:pt x="4229" y="1403"/>
                    <a:pt x="4232" y="1399"/>
                  </a:cubicBezTo>
                  <a:lnTo>
                    <a:pt x="4232" y="1399"/>
                  </a:lnTo>
                  <a:cubicBezTo>
                    <a:pt x="4255" y="1383"/>
                    <a:pt x="4225" y="1383"/>
                    <a:pt x="4218" y="1373"/>
                  </a:cubicBezTo>
                  <a:cubicBezTo>
                    <a:pt x="4205" y="1369"/>
                    <a:pt x="4192" y="1369"/>
                    <a:pt x="4178" y="1376"/>
                  </a:cubicBezTo>
                  <a:lnTo>
                    <a:pt x="4178" y="1376"/>
                  </a:lnTo>
                  <a:lnTo>
                    <a:pt x="4178" y="1376"/>
                  </a:lnTo>
                  <a:cubicBezTo>
                    <a:pt x="4118" y="1373"/>
                    <a:pt x="4057" y="1373"/>
                    <a:pt x="3993" y="1373"/>
                  </a:cubicBezTo>
                  <a:cubicBezTo>
                    <a:pt x="3977" y="1373"/>
                    <a:pt x="3957" y="1373"/>
                    <a:pt x="3940" y="1379"/>
                  </a:cubicBezTo>
                  <a:cubicBezTo>
                    <a:pt x="3859" y="1376"/>
                    <a:pt x="3782" y="1379"/>
                    <a:pt x="3701" y="1383"/>
                  </a:cubicBezTo>
                  <a:cubicBezTo>
                    <a:pt x="3688" y="1383"/>
                    <a:pt x="3675" y="1383"/>
                    <a:pt x="3665" y="1383"/>
                  </a:cubicBezTo>
                  <a:lnTo>
                    <a:pt x="3665" y="1383"/>
                  </a:lnTo>
                  <a:lnTo>
                    <a:pt x="3665" y="1383"/>
                  </a:lnTo>
                  <a:cubicBezTo>
                    <a:pt x="3654" y="1379"/>
                    <a:pt x="3644" y="1379"/>
                    <a:pt x="3638" y="1383"/>
                  </a:cubicBezTo>
                  <a:cubicBezTo>
                    <a:pt x="3628" y="1383"/>
                    <a:pt x="3621" y="1383"/>
                    <a:pt x="3611" y="1383"/>
                  </a:cubicBezTo>
                  <a:cubicBezTo>
                    <a:pt x="3604" y="1383"/>
                    <a:pt x="3594" y="1383"/>
                    <a:pt x="3584" y="1383"/>
                  </a:cubicBezTo>
                  <a:lnTo>
                    <a:pt x="3584" y="1383"/>
                  </a:lnTo>
                  <a:lnTo>
                    <a:pt x="3584" y="1383"/>
                  </a:lnTo>
                  <a:cubicBezTo>
                    <a:pt x="3547" y="1383"/>
                    <a:pt x="3507" y="1383"/>
                    <a:pt x="3470" y="1383"/>
                  </a:cubicBezTo>
                  <a:cubicBezTo>
                    <a:pt x="3450" y="1383"/>
                    <a:pt x="3429" y="1379"/>
                    <a:pt x="3413" y="1389"/>
                  </a:cubicBezTo>
                  <a:cubicBezTo>
                    <a:pt x="3409" y="1389"/>
                    <a:pt x="3409" y="1389"/>
                    <a:pt x="3409" y="1389"/>
                  </a:cubicBezTo>
                  <a:lnTo>
                    <a:pt x="3409" y="1389"/>
                  </a:lnTo>
                  <a:cubicBezTo>
                    <a:pt x="3403" y="1386"/>
                    <a:pt x="3396" y="1386"/>
                    <a:pt x="3386" y="1389"/>
                  </a:cubicBezTo>
                  <a:lnTo>
                    <a:pt x="3386" y="1389"/>
                  </a:lnTo>
                  <a:lnTo>
                    <a:pt x="3386" y="1389"/>
                  </a:lnTo>
                  <a:cubicBezTo>
                    <a:pt x="3359" y="1379"/>
                    <a:pt x="3336" y="1383"/>
                    <a:pt x="3309" y="1389"/>
                  </a:cubicBezTo>
                  <a:cubicBezTo>
                    <a:pt x="3305" y="1389"/>
                    <a:pt x="3305" y="1389"/>
                    <a:pt x="3305" y="1389"/>
                  </a:cubicBezTo>
                  <a:lnTo>
                    <a:pt x="3305" y="1389"/>
                  </a:lnTo>
                  <a:cubicBezTo>
                    <a:pt x="3299" y="1386"/>
                    <a:pt x="3292" y="1386"/>
                    <a:pt x="3285" y="1389"/>
                  </a:cubicBezTo>
                  <a:cubicBezTo>
                    <a:pt x="3205" y="1389"/>
                    <a:pt x="3124" y="1389"/>
                    <a:pt x="3043" y="1389"/>
                  </a:cubicBezTo>
                  <a:lnTo>
                    <a:pt x="3043" y="1389"/>
                  </a:lnTo>
                  <a:lnTo>
                    <a:pt x="3043" y="1389"/>
                  </a:lnTo>
                  <a:cubicBezTo>
                    <a:pt x="3030" y="1393"/>
                    <a:pt x="3017" y="1393"/>
                    <a:pt x="3007" y="1393"/>
                  </a:cubicBezTo>
                  <a:cubicBezTo>
                    <a:pt x="3000" y="1393"/>
                    <a:pt x="2997" y="1393"/>
                    <a:pt x="2990" y="1393"/>
                  </a:cubicBezTo>
                  <a:lnTo>
                    <a:pt x="2990" y="1393"/>
                  </a:lnTo>
                  <a:lnTo>
                    <a:pt x="2990" y="1393"/>
                  </a:lnTo>
                  <a:cubicBezTo>
                    <a:pt x="2973" y="1393"/>
                    <a:pt x="2953" y="1389"/>
                    <a:pt x="2936" y="1396"/>
                  </a:cubicBezTo>
                  <a:cubicBezTo>
                    <a:pt x="2923" y="1396"/>
                    <a:pt x="2913" y="1396"/>
                    <a:pt x="2903" y="1399"/>
                  </a:cubicBezTo>
                  <a:cubicBezTo>
                    <a:pt x="2896" y="1399"/>
                    <a:pt x="2886" y="1399"/>
                    <a:pt x="2879" y="1399"/>
                  </a:cubicBezTo>
                  <a:cubicBezTo>
                    <a:pt x="2876" y="1399"/>
                    <a:pt x="2876" y="1399"/>
                    <a:pt x="2876" y="1399"/>
                  </a:cubicBezTo>
                  <a:cubicBezTo>
                    <a:pt x="2876" y="1396"/>
                    <a:pt x="2876" y="1396"/>
                    <a:pt x="2879" y="1393"/>
                  </a:cubicBezTo>
                  <a:cubicBezTo>
                    <a:pt x="2856" y="1376"/>
                    <a:pt x="2829" y="1379"/>
                    <a:pt x="2802" y="1383"/>
                  </a:cubicBezTo>
                  <a:cubicBezTo>
                    <a:pt x="2795" y="1383"/>
                    <a:pt x="2792" y="1386"/>
                    <a:pt x="2789" y="1389"/>
                  </a:cubicBezTo>
                  <a:cubicBezTo>
                    <a:pt x="2785" y="1389"/>
                    <a:pt x="2782" y="1386"/>
                    <a:pt x="2775" y="1386"/>
                  </a:cubicBezTo>
                  <a:cubicBezTo>
                    <a:pt x="2745" y="1386"/>
                    <a:pt x="2715" y="1389"/>
                    <a:pt x="2681" y="1386"/>
                  </a:cubicBezTo>
                  <a:cubicBezTo>
                    <a:pt x="2658" y="1386"/>
                    <a:pt x="2631" y="1386"/>
                    <a:pt x="2607" y="1389"/>
                  </a:cubicBezTo>
                  <a:cubicBezTo>
                    <a:pt x="2614" y="1386"/>
                    <a:pt x="2621" y="1383"/>
                    <a:pt x="2627" y="1376"/>
                  </a:cubicBezTo>
                  <a:lnTo>
                    <a:pt x="2631" y="1373"/>
                  </a:lnTo>
                  <a:lnTo>
                    <a:pt x="2631" y="1373"/>
                  </a:lnTo>
                  <a:lnTo>
                    <a:pt x="2631" y="1373"/>
                  </a:lnTo>
                  <a:cubicBezTo>
                    <a:pt x="2631" y="1376"/>
                    <a:pt x="2634" y="1376"/>
                    <a:pt x="2637" y="1376"/>
                  </a:cubicBezTo>
                  <a:cubicBezTo>
                    <a:pt x="2641" y="1376"/>
                    <a:pt x="2641" y="1376"/>
                    <a:pt x="2641" y="1376"/>
                  </a:cubicBezTo>
                  <a:cubicBezTo>
                    <a:pt x="2644" y="1376"/>
                    <a:pt x="2647" y="1376"/>
                    <a:pt x="2651" y="1376"/>
                  </a:cubicBezTo>
                  <a:cubicBezTo>
                    <a:pt x="2654" y="1376"/>
                    <a:pt x="2658" y="1376"/>
                    <a:pt x="2661" y="1376"/>
                  </a:cubicBezTo>
                  <a:cubicBezTo>
                    <a:pt x="2701" y="1373"/>
                    <a:pt x="2738" y="1376"/>
                    <a:pt x="2779" y="1373"/>
                  </a:cubicBezTo>
                  <a:cubicBezTo>
                    <a:pt x="2789" y="1373"/>
                    <a:pt x="2802" y="1373"/>
                    <a:pt x="2812" y="1376"/>
                  </a:cubicBezTo>
                  <a:cubicBezTo>
                    <a:pt x="2889" y="1373"/>
                    <a:pt x="2970" y="1373"/>
                    <a:pt x="3047" y="1373"/>
                  </a:cubicBezTo>
                  <a:cubicBezTo>
                    <a:pt x="3074" y="1369"/>
                    <a:pt x="3097" y="1376"/>
                    <a:pt x="3121" y="1363"/>
                  </a:cubicBezTo>
                  <a:lnTo>
                    <a:pt x="3121" y="1363"/>
                  </a:lnTo>
                  <a:cubicBezTo>
                    <a:pt x="3238" y="1363"/>
                    <a:pt x="3352" y="1363"/>
                    <a:pt x="3470" y="1363"/>
                  </a:cubicBezTo>
                  <a:cubicBezTo>
                    <a:pt x="3470" y="1359"/>
                    <a:pt x="3470" y="1356"/>
                    <a:pt x="3470" y="1356"/>
                  </a:cubicBezTo>
                  <a:lnTo>
                    <a:pt x="3470" y="1356"/>
                  </a:lnTo>
                  <a:lnTo>
                    <a:pt x="3470" y="1356"/>
                  </a:lnTo>
                  <a:cubicBezTo>
                    <a:pt x="3547" y="1349"/>
                    <a:pt x="3624" y="1359"/>
                    <a:pt x="3701" y="1342"/>
                  </a:cubicBezTo>
                  <a:cubicBezTo>
                    <a:pt x="3758" y="1342"/>
                    <a:pt x="3816" y="1339"/>
                    <a:pt x="3873" y="1342"/>
                  </a:cubicBezTo>
                  <a:cubicBezTo>
                    <a:pt x="3886" y="1346"/>
                    <a:pt x="3900" y="1342"/>
                    <a:pt x="3910" y="1336"/>
                  </a:cubicBezTo>
                  <a:lnTo>
                    <a:pt x="3910" y="1336"/>
                  </a:lnTo>
                  <a:lnTo>
                    <a:pt x="3910" y="1336"/>
                  </a:lnTo>
                  <a:cubicBezTo>
                    <a:pt x="3920" y="1336"/>
                    <a:pt x="3930" y="1336"/>
                    <a:pt x="3936" y="1329"/>
                  </a:cubicBezTo>
                  <a:cubicBezTo>
                    <a:pt x="3940" y="1329"/>
                    <a:pt x="3943" y="1329"/>
                    <a:pt x="3947" y="1326"/>
                  </a:cubicBezTo>
                  <a:cubicBezTo>
                    <a:pt x="3960" y="1329"/>
                    <a:pt x="3970" y="1326"/>
                    <a:pt x="3973" y="1319"/>
                  </a:cubicBezTo>
                  <a:cubicBezTo>
                    <a:pt x="3980" y="1319"/>
                    <a:pt x="3987" y="1316"/>
                    <a:pt x="3987" y="1309"/>
                  </a:cubicBezTo>
                  <a:lnTo>
                    <a:pt x="3987" y="1309"/>
                  </a:lnTo>
                  <a:lnTo>
                    <a:pt x="3987" y="1309"/>
                  </a:lnTo>
                  <a:cubicBezTo>
                    <a:pt x="4000" y="1309"/>
                    <a:pt x="4007" y="1302"/>
                    <a:pt x="4014" y="1292"/>
                  </a:cubicBezTo>
                  <a:lnTo>
                    <a:pt x="4014" y="1292"/>
                  </a:lnTo>
                  <a:lnTo>
                    <a:pt x="4014" y="1292"/>
                  </a:lnTo>
                  <a:cubicBezTo>
                    <a:pt x="4050" y="1306"/>
                    <a:pt x="4087" y="1312"/>
                    <a:pt x="4125" y="1319"/>
                  </a:cubicBezTo>
                  <a:cubicBezTo>
                    <a:pt x="4178" y="1319"/>
                    <a:pt x="4229" y="1322"/>
                    <a:pt x="4279" y="1342"/>
                  </a:cubicBezTo>
                  <a:cubicBezTo>
                    <a:pt x="4282" y="1346"/>
                    <a:pt x="4286" y="1349"/>
                    <a:pt x="4292" y="1349"/>
                  </a:cubicBezTo>
                  <a:cubicBezTo>
                    <a:pt x="4296" y="1353"/>
                    <a:pt x="4302" y="1356"/>
                    <a:pt x="4309" y="1359"/>
                  </a:cubicBezTo>
                  <a:cubicBezTo>
                    <a:pt x="4312" y="1363"/>
                    <a:pt x="4312" y="1366"/>
                    <a:pt x="4316" y="1369"/>
                  </a:cubicBezTo>
                  <a:cubicBezTo>
                    <a:pt x="4319" y="1373"/>
                    <a:pt x="4322" y="1379"/>
                    <a:pt x="4322" y="1383"/>
                  </a:cubicBezTo>
                  <a:cubicBezTo>
                    <a:pt x="4322" y="1386"/>
                    <a:pt x="4326" y="1389"/>
                    <a:pt x="4326" y="1393"/>
                  </a:cubicBezTo>
                  <a:cubicBezTo>
                    <a:pt x="4329" y="1396"/>
                    <a:pt x="4332" y="1403"/>
                    <a:pt x="4336" y="1406"/>
                  </a:cubicBezTo>
                  <a:cubicBezTo>
                    <a:pt x="4339" y="1410"/>
                    <a:pt x="4343" y="1413"/>
                    <a:pt x="4346" y="1416"/>
                  </a:cubicBezTo>
                  <a:cubicBezTo>
                    <a:pt x="4346" y="1416"/>
                    <a:pt x="4346" y="1420"/>
                    <a:pt x="4349" y="1420"/>
                  </a:cubicBezTo>
                  <a:cubicBezTo>
                    <a:pt x="4349" y="1423"/>
                    <a:pt x="4349" y="1426"/>
                    <a:pt x="4349" y="1430"/>
                  </a:cubicBezTo>
                  <a:cubicBezTo>
                    <a:pt x="4349" y="1433"/>
                    <a:pt x="4349" y="1436"/>
                    <a:pt x="4353" y="1443"/>
                  </a:cubicBezTo>
                  <a:cubicBezTo>
                    <a:pt x="4353" y="1446"/>
                    <a:pt x="4356" y="1446"/>
                    <a:pt x="4363" y="1450"/>
                  </a:cubicBezTo>
                  <a:lnTo>
                    <a:pt x="4363" y="1450"/>
                  </a:lnTo>
                  <a:cubicBezTo>
                    <a:pt x="4359" y="1453"/>
                    <a:pt x="4356" y="1453"/>
                    <a:pt x="4353" y="1457"/>
                  </a:cubicBezTo>
                  <a:cubicBezTo>
                    <a:pt x="4349" y="1460"/>
                    <a:pt x="4349" y="1467"/>
                    <a:pt x="4353" y="1474"/>
                  </a:cubicBezTo>
                  <a:cubicBezTo>
                    <a:pt x="4356" y="1477"/>
                    <a:pt x="4359" y="1480"/>
                    <a:pt x="4366" y="1480"/>
                  </a:cubicBezTo>
                  <a:cubicBezTo>
                    <a:pt x="4363" y="1480"/>
                    <a:pt x="4363" y="1484"/>
                    <a:pt x="4363" y="1484"/>
                  </a:cubicBezTo>
                  <a:cubicBezTo>
                    <a:pt x="4349" y="1514"/>
                    <a:pt x="4363" y="1547"/>
                    <a:pt x="4349" y="1578"/>
                  </a:cubicBezTo>
                  <a:cubicBezTo>
                    <a:pt x="4346" y="1588"/>
                    <a:pt x="4343" y="1601"/>
                    <a:pt x="4336" y="1611"/>
                  </a:cubicBezTo>
                  <a:cubicBezTo>
                    <a:pt x="4332" y="1648"/>
                    <a:pt x="4299" y="1675"/>
                    <a:pt x="4259" y="1695"/>
                  </a:cubicBezTo>
                  <a:lnTo>
                    <a:pt x="4255" y="1695"/>
                  </a:lnTo>
                  <a:cubicBezTo>
                    <a:pt x="4249" y="1685"/>
                    <a:pt x="4235" y="1681"/>
                    <a:pt x="4222" y="1678"/>
                  </a:cubicBezTo>
                  <a:cubicBezTo>
                    <a:pt x="4225" y="1671"/>
                    <a:pt x="4242" y="1665"/>
                    <a:pt x="4218" y="1658"/>
                  </a:cubicBezTo>
                  <a:lnTo>
                    <a:pt x="4218" y="1658"/>
                  </a:lnTo>
                  <a:lnTo>
                    <a:pt x="4218" y="1658"/>
                  </a:lnTo>
                  <a:cubicBezTo>
                    <a:pt x="4215" y="1655"/>
                    <a:pt x="4212" y="1655"/>
                    <a:pt x="4208" y="1655"/>
                  </a:cubicBezTo>
                  <a:lnTo>
                    <a:pt x="4208" y="1655"/>
                  </a:lnTo>
                  <a:cubicBezTo>
                    <a:pt x="4182" y="1651"/>
                    <a:pt x="4182" y="1631"/>
                    <a:pt x="4168" y="1618"/>
                  </a:cubicBezTo>
                  <a:cubicBezTo>
                    <a:pt x="4168" y="1611"/>
                    <a:pt x="4165" y="1608"/>
                    <a:pt x="4165" y="1601"/>
                  </a:cubicBezTo>
                  <a:lnTo>
                    <a:pt x="4165" y="1601"/>
                  </a:lnTo>
                  <a:lnTo>
                    <a:pt x="4165" y="1601"/>
                  </a:lnTo>
                  <a:cubicBezTo>
                    <a:pt x="4165" y="1598"/>
                    <a:pt x="4165" y="1598"/>
                    <a:pt x="4165" y="1594"/>
                  </a:cubicBezTo>
                  <a:cubicBezTo>
                    <a:pt x="4165" y="1574"/>
                    <a:pt x="4168" y="1551"/>
                    <a:pt x="4154" y="1534"/>
                  </a:cubicBezTo>
                  <a:cubicBezTo>
                    <a:pt x="4154" y="1531"/>
                    <a:pt x="4154" y="1527"/>
                    <a:pt x="4154" y="1520"/>
                  </a:cubicBezTo>
                  <a:cubicBezTo>
                    <a:pt x="4168" y="1484"/>
                    <a:pt x="4195" y="1446"/>
                    <a:pt x="4218" y="1410"/>
                  </a:cubicBezTo>
                  <a:moveTo>
                    <a:pt x="4154" y="1500"/>
                  </a:moveTo>
                  <a:lnTo>
                    <a:pt x="4154" y="1500"/>
                  </a:lnTo>
                  <a:cubicBezTo>
                    <a:pt x="4151" y="1500"/>
                    <a:pt x="4151" y="1500"/>
                    <a:pt x="4151" y="1503"/>
                  </a:cubicBezTo>
                  <a:lnTo>
                    <a:pt x="4151" y="1500"/>
                  </a:lnTo>
                  <a:lnTo>
                    <a:pt x="4154" y="1500"/>
                  </a:lnTo>
                  <a:moveTo>
                    <a:pt x="4104" y="1514"/>
                  </a:moveTo>
                  <a:lnTo>
                    <a:pt x="4104" y="1514"/>
                  </a:lnTo>
                  <a:lnTo>
                    <a:pt x="4104" y="1514"/>
                  </a:lnTo>
                  <a:cubicBezTo>
                    <a:pt x="4111" y="1510"/>
                    <a:pt x="4114" y="1510"/>
                    <a:pt x="4118" y="1507"/>
                  </a:cubicBezTo>
                  <a:cubicBezTo>
                    <a:pt x="4118" y="1514"/>
                    <a:pt x="4121" y="1517"/>
                    <a:pt x="4125" y="1520"/>
                  </a:cubicBezTo>
                  <a:cubicBezTo>
                    <a:pt x="4114" y="1527"/>
                    <a:pt x="4114" y="1537"/>
                    <a:pt x="4118" y="1547"/>
                  </a:cubicBezTo>
                  <a:cubicBezTo>
                    <a:pt x="4114" y="1534"/>
                    <a:pt x="4107" y="1524"/>
                    <a:pt x="4104" y="1514"/>
                  </a:cubicBezTo>
                  <a:close/>
                </a:path>
              </a:pathLst>
            </a:custGeom>
            <a:grp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2" name="Google Shape;1162;p36">
              <a:extLst>
                <a:ext uri="{FF2B5EF4-FFF2-40B4-BE49-F238E27FC236}">
                  <a16:creationId xmlns:a16="http://schemas.microsoft.com/office/drawing/2014/main" id="{145C1282-6E9C-2CC9-5619-E948FB67EAFF}"/>
                </a:ext>
              </a:extLst>
            </p:cNvPr>
            <p:cNvSpPr/>
            <p:nvPr/>
          </p:nvSpPr>
          <p:spPr>
            <a:xfrm>
              <a:off x="4592160" y="3774960"/>
              <a:ext cx="23400" cy="7200"/>
            </a:xfrm>
            <a:custGeom>
              <a:avLst/>
              <a:gdLst/>
              <a:ahLst/>
              <a:cxnLst/>
              <a:rect l="l" t="t" r="r" b="b"/>
              <a:pathLst>
                <a:path w="65" h="20" extrusionOk="0">
                  <a:moveTo>
                    <a:pt x="1" y="10"/>
                  </a:moveTo>
                  <a:lnTo>
                    <a:pt x="1" y="10"/>
                  </a:lnTo>
                  <a:cubicBezTo>
                    <a:pt x="-2" y="17"/>
                    <a:pt x="1" y="20"/>
                    <a:pt x="15" y="20"/>
                  </a:cubicBezTo>
                  <a:cubicBezTo>
                    <a:pt x="18" y="17"/>
                    <a:pt x="21" y="20"/>
                    <a:pt x="25" y="20"/>
                  </a:cubicBezTo>
                  <a:cubicBezTo>
                    <a:pt x="48" y="20"/>
                    <a:pt x="65" y="20"/>
                    <a:pt x="65" y="0"/>
                  </a:cubicBezTo>
                  <a:cubicBezTo>
                    <a:pt x="52" y="0"/>
                    <a:pt x="38" y="0"/>
                    <a:pt x="28" y="0"/>
                  </a:cubicBezTo>
                  <a:cubicBezTo>
                    <a:pt x="25" y="0"/>
                    <a:pt x="21" y="0"/>
                    <a:pt x="15" y="0"/>
                  </a:cubicBezTo>
                  <a:cubicBezTo>
                    <a:pt x="11" y="4"/>
                    <a:pt x="8" y="7"/>
                    <a:pt x="1"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3" name="Google Shape;1163;p36">
              <a:extLst>
                <a:ext uri="{FF2B5EF4-FFF2-40B4-BE49-F238E27FC236}">
                  <a16:creationId xmlns:a16="http://schemas.microsoft.com/office/drawing/2014/main" id="{9330FEDF-ED79-64D8-9262-F28EB57F72F9}"/>
                </a:ext>
              </a:extLst>
            </p:cNvPr>
            <p:cNvSpPr/>
            <p:nvPr/>
          </p:nvSpPr>
          <p:spPr>
            <a:xfrm>
              <a:off x="4395960" y="4675320"/>
              <a:ext cx="449280" cy="41040"/>
            </a:xfrm>
            <a:custGeom>
              <a:avLst/>
              <a:gdLst/>
              <a:ahLst/>
              <a:cxnLst/>
              <a:rect l="l" t="t" r="r" b="b"/>
              <a:pathLst>
                <a:path w="1248" h="114" extrusionOk="0">
                  <a:moveTo>
                    <a:pt x="16" y="111"/>
                  </a:moveTo>
                  <a:lnTo>
                    <a:pt x="16" y="111"/>
                  </a:lnTo>
                  <a:lnTo>
                    <a:pt x="16" y="111"/>
                  </a:lnTo>
                  <a:lnTo>
                    <a:pt x="16" y="111"/>
                  </a:lnTo>
                  <a:cubicBezTo>
                    <a:pt x="40" y="111"/>
                    <a:pt x="59" y="111"/>
                    <a:pt x="83" y="114"/>
                  </a:cubicBezTo>
                  <a:cubicBezTo>
                    <a:pt x="107" y="111"/>
                    <a:pt x="134" y="111"/>
                    <a:pt x="160" y="111"/>
                  </a:cubicBezTo>
                  <a:cubicBezTo>
                    <a:pt x="180" y="111"/>
                    <a:pt x="201" y="111"/>
                    <a:pt x="221" y="111"/>
                  </a:cubicBezTo>
                  <a:cubicBezTo>
                    <a:pt x="224" y="111"/>
                    <a:pt x="227" y="107"/>
                    <a:pt x="227" y="107"/>
                  </a:cubicBezTo>
                  <a:cubicBezTo>
                    <a:pt x="261" y="104"/>
                    <a:pt x="294" y="111"/>
                    <a:pt x="328" y="101"/>
                  </a:cubicBezTo>
                  <a:cubicBezTo>
                    <a:pt x="331" y="101"/>
                    <a:pt x="335" y="101"/>
                    <a:pt x="338" y="101"/>
                  </a:cubicBezTo>
                  <a:cubicBezTo>
                    <a:pt x="352" y="107"/>
                    <a:pt x="355" y="101"/>
                    <a:pt x="352" y="94"/>
                  </a:cubicBezTo>
                  <a:lnTo>
                    <a:pt x="355" y="94"/>
                  </a:lnTo>
                  <a:lnTo>
                    <a:pt x="358" y="97"/>
                  </a:lnTo>
                  <a:cubicBezTo>
                    <a:pt x="378" y="97"/>
                    <a:pt x="398" y="97"/>
                    <a:pt x="419" y="94"/>
                  </a:cubicBezTo>
                  <a:cubicBezTo>
                    <a:pt x="432" y="94"/>
                    <a:pt x="449" y="94"/>
                    <a:pt x="462" y="91"/>
                  </a:cubicBezTo>
                  <a:cubicBezTo>
                    <a:pt x="473" y="91"/>
                    <a:pt x="483" y="91"/>
                    <a:pt x="496" y="91"/>
                  </a:cubicBezTo>
                  <a:cubicBezTo>
                    <a:pt x="503" y="91"/>
                    <a:pt x="509" y="91"/>
                    <a:pt x="516" y="91"/>
                  </a:cubicBezTo>
                  <a:cubicBezTo>
                    <a:pt x="523" y="91"/>
                    <a:pt x="523" y="91"/>
                    <a:pt x="523" y="87"/>
                  </a:cubicBezTo>
                  <a:lnTo>
                    <a:pt x="526" y="87"/>
                  </a:lnTo>
                  <a:cubicBezTo>
                    <a:pt x="556" y="84"/>
                    <a:pt x="593" y="94"/>
                    <a:pt x="623" y="84"/>
                  </a:cubicBezTo>
                  <a:cubicBezTo>
                    <a:pt x="627" y="81"/>
                    <a:pt x="630" y="81"/>
                    <a:pt x="634" y="81"/>
                  </a:cubicBezTo>
                  <a:cubicBezTo>
                    <a:pt x="691" y="74"/>
                    <a:pt x="748" y="84"/>
                    <a:pt x="805" y="67"/>
                  </a:cubicBezTo>
                  <a:lnTo>
                    <a:pt x="805" y="64"/>
                  </a:lnTo>
                  <a:cubicBezTo>
                    <a:pt x="835" y="64"/>
                    <a:pt x="865" y="64"/>
                    <a:pt x="895" y="64"/>
                  </a:cubicBezTo>
                  <a:cubicBezTo>
                    <a:pt x="942" y="54"/>
                    <a:pt x="996" y="47"/>
                    <a:pt x="1046" y="47"/>
                  </a:cubicBezTo>
                  <a:cubicBezTo>
                    <a:pt x="1050" y="44"/>
                    <a:pt x="1050" y="44"/>
                    <a:pt x="1053" y="44"/>
                  </a:cubicBezTo>
                  <a:cubicBezTo>
                    <a:pt x="1060" y="44"/>
                    <a:pt x="1066" y="44"/>
                    <a:pt x="1073" y="44"/>
                  </a:cubicBezTo>
                  <a:cubicBezTo>
                    <a:pt x="1077" y="40"/>
                    <a:pt x="1077" y="40"/>
                    <a:pt x="1080" y="40"/>
                  </a:cubicBezTo>
                  <a:cubicBezTo>
                    <a:pt x="1080" y="40"/>
                    <a:pt x="1083" y="40"/>
                    <a:pt x="1087" y="44"/>
                  </a:cubicBezTo>
                  <a:cubicBezTo>
                    <a:pt x="1090" y="44"/>
                    <a:pt x="1097" y="44"/>
                    <a:pt x="1104" y="40"/>
                  </a:cubicBezTo>
                  <a:cubicBezTo>
                    <a:pt x="1107" y="40"/>
                    <a:pt x="1113" y="40"/>
                    <a:pt x="1120" y="40"/>
                  </a:cubicBezTo>
                  <a:cubicBezTo>
                    <a:pt x="1130" y="37"/>
                    <a:pt x="1137" y="37"/>
                    <a:pt x="1144" y="40"/>
                  </a:cubicBezTo>
                  <a:cubicBezTo>
                    <a:pt x="1147" y="37"/>
                    <a:pt x="1154" y="37"/>
                    <a:pt x="1157" y="37"/>
                  </a:cubicBezTo>
                  <a:lnTo>
                    <a:pt x="1157" y="37"/>
                  </a:lnTo>
                  <a:cubicBezTo>
                    <a:pt x="1187" y="34"/>
                    <a:pt x="1218" y="34"/>
                    <a:pt x="1248" y="30"/>
                  </a:cubicBezTo>
                  <a:cubicBezTo>
                    <a:pt x="1248" y="20"/>
                    <a:pt x="1228" y="10"/>
                    <a:pt x="1214" y="4"/>
                  </a:cubicBezTo>
                  <a:lnTo>
                    <a:pt x="1214" y="0"/>
                  </a:lnTo>
                  <a:cubicBezTo>
                    <a:pt x="1201" y="4"/>
                    <a:pt x="1187" y="4"/>
                    <a:pt x="1174" y="7"/>
                  </a:cubicBezTo>
                  <a:lnTo>
                    <a:pt x="1174" y="7"/>
                  </a:lnTo>
                  <a:cubicBezTo>
                    <a:pt x="1171" y="7"/>
                    <a:pt x="1171" y="7"/>
                    <a:pt x="1167" y="7"/>
                  </a:cubicBezTo>
                  <a:cubicBezTo>
                    <a:pt x="1167" y="7"/>
                    <a:pt x="1167" y="10"/>
                    <a:pt x="1164" y="10"/>
                  </a:cubicBezTo>
                  <a:lnTo>
                    <a:pt x="1164" y="10"/>
                  </a:lnTo>
                  <a:cubicBezTo>
                    <a:pt x="1157" y="10"/>
                    <a:pt x="1151" y="14"/>
                    <a:pt x="1140" y="14"/>
                  </a:cubicBezTo>
                  <a:cubicBezTo>
                    <a:pt x="1134" y="14"/>
                    <a:pt x="1130" y="17"/>
                    <a:pt x="1123" y="17"/>
                  </a:cubicBezTo>
                  <a:cubicBezTo>
                    <a:pt x="1120" y="17"/>
                    <a:pt x="1117" y="17"/>
                    <a:pt x="1113" y="20"/>
                  </a:cubicBezTo>
                  <a:lnTo>
                    <a:pt x="1113" y="20"/>
                  </a:lnTo>
                  <a:lnTo>
                    <a:pt x="1113" y="20"/>
                  </a:lnTo>
                  <a:cubicBezTo>
                    <a:pt x="1080" y="17"/>
                    <a:pt x="1043" y="20"/>
                    <a:pt x="1009" y="27"/>
                  </a:cubicBezTo>
                  <a:cubicBezTo>
                    <a:pt x="942" y="30"/>
                    <a:pt x="872" y="37"/>
                    <a:pt x="805" y="47"/>
                  </a:cubicBezTo>
                  <a:cubicBezTo>
                    <a:pt x="664" y="57"/>
                    <a:pt x="519" y="64"/>
                    <a:pt x="378" y="74"/>
                  </a:cubicBezTo>
                  <a:cubicBezTo>
                    <a:pt x="378" y="74"/>
                    <a:pt x="378" y="77"/>
                    <a:pt x="375" y="77"/>
                  </a:cubicBezTo>
                  <a:cubicBezTo>
                    <a:pt x="378" y="74"/>
                    <a:pt x="378" y="74"/>
                    <a:pt x="378" y="74"/>
                  </a:cubicBezTo>
                  <a:cubicBezTo>
                    <a:pt x="294" y="74"/>
                    <a:pt x="214" y="84"/>
                    <a:pt x="130" y="91"/>
                  </a:cubicBezTo>
                  <a:lnTo>
                    <a:pt x="130" y="91"/>
                  </a:lnTo>
                  <a:cubicBezTo>
                    <a:pt x="97" y="87"/>
                    <a:pt x="66" y="97"/>
                    <a:pt x="33" y="101"/>
                  </a:cubicBezTo>
                  <a:lnTo>
                    <a:pt x="33" y="101"/>
                  </a:lnTo>
                  <a:cubicBezTo>
                    <a:pt x="33" y="97"/>
                    <a:pt x="30" y="94"/>
                    <a:pt x="30" y="94"/>
                  </a:cubicBezTo>
                  <a:cubicBezTo>
                    <a:pt x="23" y="94"/>
                    <a:pt x="13" y="94"/>
                    <a:pt x="6" y="94"/>
                  </a:cubicBezTo>
                  <a:cubicBezTo>
                    <a:pt x="-1" y="94"/>
                    <a:pt x="-1" y="97"/>
                    <a:pt x="2" y="101"/>
                  </a:cubicBezTo>
                  <a:cubicBezTo>
                    <a:pt x="6" y="107"/>
                    <a:pt x="9" y="107"/>
                    <a:pt x="16" y="1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4" name="Google Shape;1164;p36">
              <a:extLst>
                <a:ext uri="{FF2B5EF4-FFF2-40B4-BE49-F238E27FC236}">
                  <a16:creationId xmlns:a16="http://schemas.microsoft.com/office/drawing/2014/main" id="{077656B6-F5A3-4D38-7355-F12454EDB065}"/>
                </a:ext>
              </a:extLst>
            </p:cNvPr>
            <p:cNvSpPr/>
            <p:nvPr/>
          </p:nvSpPr>
          <p:spPr>
            <a:xfrm>
              <a:off x="4379760" y="4711680"/>
              <a:ext cx="13320" cy="3600"/>
            </a:xfrm>
            <a:custGeom>
              <a:avLst/>
              <a:gdLst/>
              <a:ahLst/>
              <a:cxnLst/>
              <a:rect l="l" t="t" r="r" b="b"/>
              <a:pathLst>
                <a:path w="37" h="10" extrusionOk="0">
                  <a:moveTo>
                    <a:pt x="37" y="0"/>
                  </a:moveTo>
                  <a:lnTo>
                    <a:pt x="37" y="0"/>
                  </a:lnTo>
                  <a:cubicBezTo>
                    <a:pt x="27" y="0"/>
                    <a:pt x="21" y="0"/>
                    <a:pt x="11" y="0"/>
                  </a:cubicBezTo>
                  <a:cubicBezTo>
                    <a:pt x="7" y="0"/>
                    <a:pt x="4" y="3"/>
                    <a:pt x="0" y="3"/>
                  </a:cubicBezTo>
                  <a:cubicBezTo>
                    <a:pt x="14" y="13"/>
                    <a:pt x="27" y="13"/>
                    <a:pt x="3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5" name="Google Shape;1165;p36">
              <a:extLst>
                <a:ext uri="{FF2B5EF4-FFF2-40B4-BE49-F238E27FC236}">
                  <a16:creationId xmlns:a16="http://schemas.microsoft.com/office/drawing/2014/main" id="{82089A02-A868-1AFB-0BAB-8387EA96FB2E}"/>
                </a:ext>
              </a:extLst>
            </p:cNvPr>
            <p:cNvSpPr/>
            <p:nvPr/>
          </p:nvSpPr>
          <p:spPr>
            <a:xfrm>
              <a:off x="5480280" y="3672000"/>
              <a:ext cx="162000" cy="12600"/>
            </a:xfrm>
            <a:custGeom>
              <a:avLst/>
              <a:gdLst/>
              <a:ahLst/>
              <a:cxnLst/>
              <a:rect l="l" t="t" r="r" b="b"/>
              <a:pathLst>
                <a:path w="450" h="35" extrusionOk="0">
                  <a:moveTo>
                    <a:pt x="396" y="1"/>
                  </a:moveTo>
                  <a:lnTo>
                    <a:pt x="396" y="1"/>
                  </a:lnTo>
                  <a:cubicBezTo>
                    <a:pt x="373" y="14"/>
                    <a:pt x="346" y="-6"/>
                    <a:pt x="323" y="1"/>
                  </a:cubicBezTo>
                  <a:cubicBezTo>
                    <a:pt x="309" y="11"/>
                    <a:pt x="296" y="8"/>
                    <a:pt x="279" y="8"/>
                  </a:cubicBezTo>
                  <a:cubicBezTo>
                    <a:pt x="208" y="8"/>
                    <a:pt x="138" y="11"/>
                    <a:pt x="67" y="11"/>
                  </a:cubicBezTo>
                  <a:cubicBezTo>
                    <a:pt x="47" y="11"/>
                    <a:pt x="24" y="8"/>
                    <a:pt x="0" y="24"/>
                  </a:cubicBezTo>
                  <a:cubicBezTo>
                    <a:pt x="37" y="28"/>
                    <a:pt x="78" y="38"/>
                    <a:pt x="108" y="34"/>
                  </a:cubicBezTo>
                  <a:cubicBezTo>
                    <a:pt x="161" y="24"/>
                    <a:pt x="212" y="38"/>
                    <a:pt x="262" y="34"/>
                  </a:cubicBezTo>
                  <a:cubicBezTo>
                    <a:pt x="323" y="31"/>
                    <a:pt x="386" y="34"/>
                    <a:pt x="450" y="18"/>
                  </a:cubicBezTo>
                  <a:cubicBezTo>
                    <a:pt x="437" y="-6"/>
                    <a:pt x="413" y="5"/>
                    <a:pt x="396"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6" name="Google Shape;1166;p36">
              <a:extLst>
                <a:ext uri="{FF2B5EF4-FFF2-40B4-BE49-F238E27FC236}">
                  <a16:creationId xmlns:a16="http://schemas.microsoft.com/office/drawing/2014/main" id="{55A0B8B8-E1A1-61AA-8507-C3ACC7D35224}"/>
                </a:ext>
              </a:extLst>
            </p:cNvPr>
            <p:cNvSpPr/>
            <p:nvPr/>
          </p:nvSpPr>
          <p:spPr>
            <a:xfrm>
              <a:off x="4964400" y="3735360"/>
              <a:ext cx="189720" cy="12960"/>
            </a:xfrm>
            <a:custGeom>
              <a:avLst/>
              <a:gdLst/>
              <a:ahLst/>
              <a:cxnLst/>
              <a:rect l="l" t="t" r="r" b="b"/>
              <a:pathLst>
                <a:path w="527" h="36" extrusionOk="0">
                  <a:moveTo>
                    <a:pt x="487" y="10"/>
                  </a:moveTo>
                  <a:lnTo>
                    <a:pt x="487" y="10"/>
                  </a:lnTo>
                  <a:cubicBezTo>
                    <a:pt x="400" y="6"/>
                    <a:pt x="309" y="6"/>
                    <a:pt x="222" y="6"/>
                  </a:cubicBezTo>
                  <a:cubicBezTo>
                    <a:pt x="199" y="6"/>
                    <a:pt x="176" y="6"/>
                    <a:pt x="152" y="0"/>
                  </a:cubicBezTo>
                  <a:lnTo>
                    <a:pt x="152" y="0"/>
                  </a:lnTo>
                  <a:cubicBezTo>
                    <a:pt x="142" y="0"/>
                    <a:pt x="132" y="0"/>
                    <a:pt x="129" y="6"/>
                  </a:cubicBezTo>
                  <a:cubicBezTo>
                    <a:pt x="125" y="6"/>
                    <a:pt x="122" y="6"/>
                    <a:pt x="119" y="6"/>
                  </a:cubicBezTo>
                  <a:cubicBezTo>
                    <a:pt x="78" y="0"/>
                    <a:pt x="41" y="0"/>
                    <a:pt x="1" y="3"/>
                  </a:cubicBezTo>
                  <a:cubicBezTo>
                    <a:pt x="-2" y="16"/>
                    <a:pt x="1" y="26"/>
                    <a:pt x="25" y="26"/>
                  </a:cubicBezTo>
                  <a:cubicBezTo>
                    <a:pt x="48" y="26"/>
                    <a:pt x="68" y="26"/>
                    <a:pt x="88" y="26"/>
                  </a:cubicBezTo>
                  <a:cubicBezTo>
                    <a:pt x="95" y="26"/>
                    <a:pt x="98" y="26"/>
                    <a:pt x="102" y="26"/>
                  </a:cubicBezTo>
                  <a:lnTo>
                    <a:pt x="102" y="26"/>
                  </a:lnTo>
                  <a:cubicBezTo>
                    <a:pt x="186" y="37"/>
                    <a:pt x="268" y="37"/>
                    <a:pt x="353" y="33"/>
                  </a:cubicBezTo>
                  <a:cubicBezTo>
                    <a:pt x="410" y="33"/>
                    <a:pt x="470" y="30"/>
                    <a:pt x="527" y="26"/>
                  </a:cubicBezTo>
                  <a:cubicBezTo>
                    <a:pt x="527" y="6"/>
                    <a:pt x="514" y="3"/>
                    <a:pt x="487"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7" name="Google Shape;1167;p36">
              <a:extLst>
                <a:ext uri="{FF2B5EF4-FFF2-40B4-BE49-F238E27FC236}">
                  <a16:creationId xmlns:a16="http://schemas.microsoft.com/office/drawing/2014/main" id="{70A48C57-C1B9-8D70-4B9D-328C2609D77C}"/>
                </a:ext>
              </a:extLst>
            </p:cNvPr>
            <p:cNvSpPr/>
            <p:nvPr/>
          </p:nvSpPr>
          <p:spPr>
            <a:xfrm>
              <a:off x="5154120" y="384768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8" name="Google Shape;1168;p36">
              <a:extLst>
                <a:ext uri="{FF2B5EF4-FFF2-40B4-BE49-F238E27FC236}">
                  <a16:creationId xmlns:a16="http://schemas.microsoft.com/office/drawing/2014/main" id="{2E6B5B25-5DE9-6F4F-CFBE-58C31809972F}"/>
                </a:ext>
              </a:extLst>
            </p:cNvPr>
            <p:cNvSpPr/>
            <p:nvPr/>
          </p:nvSpPr>
          <p:spPr>
            <a:xfrm>
              <a:off x="5229000" y="3754440"/>
              <a:ext cx="113760" cy="13680"/>
            </a:xfrm>
            <a:custGeom>
              <a:avLst/>
              <a:gdLst/>
              <a:ahLst/>
              <a:cxnLst/>
              <a:rect l="l" t="t" r="r" b="b"/>
              <a:pathLst>
                <a:path w="316" h="38" extrusionOk="0">
                  <a:moveTo>
                    <a:pt x="272" y="20"/>
                  </a:moveTo>
                  <a:lnTo>
                    <a:pt x="272" y="20"/>
                  </a:lnTo>
                  <a:cubicBezTo>
                    <a:pt x="282" y="24"/>
                    <a:pt x="289" y="24"/>
                    <a:pt x="299" y="24"/>
                  </a:cubicBezTo>
                  <a:cubicBezTo>
                    <a:pt x="309" y="24"/>
                    <a:pt x="312" y="20"/>
                    <a:pt x="316" y="14"/>
                  </a:cubicBezTo>
                  <a:cubicBezTo>
                    <a:pt x="316" y="7"/>
                    <a:pt x="309" y="0"/>
                    <a:pt x="302" y="0"/>
                  </a:cubicBezTo>
                  <a:cubicBezTo>
                    <a:pt x="282" y="0"/>
                    <a:pt x="262" y="4"/>
                    <a:pt x="245" y="4"/>
                  </a:cubicBezTo>
                  <a:cubicBezTo>
                    <a:pt x="208" y="-3"/>
                    <a:pt x="175" y="14"/>
                    <a:pt x="141" y="10"/>
                  </a:cubicBezTo>
                  <a:cubicBezTo>
                    <a:pt x="111" y="27"/>
                    <a:pt x="74" y="17"/>
                    <a:pt x="44" y="20"/>
                  </a:cubicBezTo>
                  <a:cubicBezTo>
                    <a:pt x="24" y="20"/>
                    <a:pt x="0" y="17"/>
                    <a:pt x="0" y="37"/>
                  </a:cubicBezTo>
                  <a:cubicBezTo>
                    <a:pt x="91" y="37"/>
                    <a:pt x="185" y="44"/>
                    <a:pt x="272"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9" name="Google Shape;1169;p36">
              <a:extLst>
                <a:ext uri="{FF2B5EF4-FFF2-40B4-BE49-F238E27FC236}">
                  <a16:creationId xmlns:a16="http://schemas.microsoft.com/office/drawing/2014/main" id="{0859E8FB-CC7F-B12C-73B6-061B47797B7A}"/>
                </a:ext>
              </a:extLst>
            </p:cNvPr>
            <p:cNvSpPr/>
            <p:nvPr/>
          </p:nvSpPr>
          <p:spPr>
            <a:xfrm>
              <a:off x="4599000" y="3494160"/>
              <a:ext cx="1085760" cy="30600"/>
            </a:xfrm>
            <a:custGeom>
              <a:avLst/>
              <a:gdLst/>
              <a:ahLst/>
              <a:cxnLst/>
              <a:rect l="l" t="t" r="r" b="b"/>
              <a:pathLst>
                <a:path w="3016" h="85" extrusionOk="0">
                  <a:moveTo>
                    <a:pt x="241" y="35"/>
                  </a:moveTo>
                  <a:lnTo>
                    <a:pt x="241" y="35"/>
                  </a:lnTo>
                  <a:cubicBezTo>
                    <a:pt x="224" y="32"/>
                    <a:pt x="207" y="25"/>
                    <a:pt x="191" y="35"/>
                  </a:cubicBezTo>
                  <a:cubicBezTo>
                    <a:pt x="177" y="35"/>
                    <a:pt x="163" y="35"/>
                    <a:pt x="153" y="35"/>
                  </a:cubicBezTo>
                  <a:cubicBezTo>
                    <a:pt x="127" y="45"/>
                    <a:pt x="96" y="35"/>
                    <a:pt x="70" y="39"/>
                  </a:cubicBezTo>
                  <a:cubicBezTo>
                    <a:pt x="53" y="42"/>
                    <a:pt x="36" y="45"/>
                    <a:pt x="19" y="42"/>
                  </a:cubicBezTo>
                  <a:cubicBezTo>
                    <a:pt x="13" y="42"/>
                    <a:pt x="6" y="42"/>
                    <a:pt x="2" y="45"/>
                  </a:cubicBezTo>
                  <a:cubicBezTo>
                    <a:pt x="-1" y="52"/>
                    <a:pt x="-1" y="59"/>
                    <a:pt x="6" y="65"/>
                  </a:cubicBezTo>
                  <a:cubicBezTo>
                    <a:pt x="13" y="65"/>
                    <a:pt x="19" y="69"/>
                    <a:pt x="26" y="69"/>
                  </a:cubicBezTo>
                  <a:cubicBezTo>
                    <a:pt x="39" y="72"/>
                    <a:pt x="49" y="69"/>
                    <a:pt x="63" y="65"/>
                  </a:cubicBezTo>
                  <a:cubicBezTo>
                    <a:pt x="110" y="59"/>
                    <a:pt x="160" y="72"/>
                    <a:pt x="204" y="55"/>
                  </a:cubicBezTo>
                  <a:cubicBezTo>
                    <a:pt x="214" y="49"/>
                    <a:pt x="220" y="55"/>
                    <a:pt x="227" y="59"/>
                  </a:cubicBezTo>
                  <a:cubicBezTo>
                    <a:pt x="244" y="62"/>
                    <a:pt x="264" y="69"/>
                    <a:pt x="281" y="55"/>
                  </a:cubicBezTo>
                  <a:lnTo>
                    <a:pt x="281" y="55"/>
                  </a:lnTo>
                  <a:cubicBezTo>
                    <a:pt x="284" y="55"/>
                    <a:pt x="288" y="55"/>
                    <a:pt x="288" y="55"/>
                  </a:cubicBezTo>
                  <a:lnTo>
                    <a:pt x="288" y="55"/>
                  </a:lnTo>
                  <a:cubicBezTo>
                    <a:pt x="301" y="65"/>
                    <a:pt x="318" y="62"/>
                    <a:pt x="331" y="62"/>
                  </a:cubicBezTo>
                  <a:lnTo>
                    <a:pt x="331" y="62"/>
                  </a:lnTo>
                  <a:cubicBezTo>
                    <a:pt x="335" y="62"/>
                    <a:pt x="338" y="62"/>
                    <a:pt x="341" y="62"/>
                  </a:cubicBezTo>
                  <a:cubicBezTo>
                    <a:pt x="425" y="62"/>
                    <a:pt x="506" y="62"/>
                    <a:pt x="590" y="55"/>
                  </a:cubicBezTo>
                  <a:cubicBezTo>
                    <a:pt x="637" y="49"/>
                    <a:pt x="684" y="62"/>
                    <a:pt x="731" y="45"/>
                  </a:cubicBezTo>
                  <a:cubicBezTo>
                    <a:pt x="734" y="45"/>
                    <a:pt x="738" y="45"/>
                    <a:pt x="741" y="45"/>
                  </a:cubicBezTo>
                  <a:cubicBezTo>
                    <a:pt x="768" y="59"/>
                    <a:pt x="795" y="55"/>
                    <a:pt x="821" y="45"/>
                  </a:cubicBezTo>
                  <a:cubicBezTo>
                    <a:pt x="828" y="45"/>
                    <a:pt x="838" y="45"/>
                    <a:pt x="845" y="45"/>
                  </a:cubicBezTo>
                  <a:lnTo>
                    <a:pt x="845" y="45"/>
                  </a:lnTo>
                  <a:cubicBezTo>
                    <a:pt x="862" y="55"/>
                    <a:pt x="882" y="55"/>
                    <a:pt x="899" y="45"/>
                  </a:cubicBezTo>
                  <a:lnTo>
                    <a:pt x="899" y="45"/>
                  </a:lnTo>
                  <a:cubicBezTo>
                    <a:pt x="942" y="52"/>
                    <a:pt x="986" y="39"/>
                    <a:pt x="1030" y="49"/>
                  </a:cubicBezTo>
                  <a:cubicBezTo>
                    <a:pt x="1043" y="55"/>
                    <a:pt x="1063" y="45"/>
                    <a:pt x="1080" y="45"/>
                  </a:cubicBezTo>
                  <a:cubicBezTo>
                    <a:pt x="1170" y="45"/>
                    <a:pt x="1257" y="49"/>
                    <a:pt x="1347" y="39"/>
                  </a:cubicBezTo>
                  <a:lnTo>
                    <a:pt x="1347" y="39"/>
                  </a:lnTo>
                  <a:cubicBezTo>
                    <a:pt x="1401" y="52"/>
                    <a:pt x="1451" y="39"/>
                    <a:pt x="1502" y="35"/>
                  </a:cubicBezTo>
                  <a:cubicBezTo>
                    <a:pt x="1508" y="42"/>
                    <a:pt x="1515" y="42"/>
                    <a:pt x="1525" y="42"/>
                  </a:cubicBezTo>
                  <a:cubicBezTo>
                    <a:pt x="1633" y="28"/>
                    <a:pt x="1744" y="42"/>
                    <a:pt x="1851" y="35"/>
                  </a:cubicBezTo>
                  <a:cubicBezTo>
                    <a:pt x="1864" y="35"/>
                    <a:pt x="1881" y="39"/>
                    <a:pt x="1891" y="25"/>
                  </a:cubicBezTo>
                  <a:lnTo>
                    <a:pt x="1891" y="25"/>
                  </a:lnTo>
                  <a:cubicBezTo>
                    <a:pt x="1905" y="28"/>
                    <a:pt x="1915" y="35"/>
                    <a:pt x="1928" y="35"/>
                  </a:cubicBezTo>
                  <a:lnTo>
                    <a:pt x="1928" y="35"/>
                  </a:lnTo>
                  <a:lnTo>
                    <a:pt x="1928" y="35"/>
                  </a:lnTo>
                  <a:cubicBezTo>
                    <a:pt x="1935" y="35"/>
                    <a:pt x="1938" y="35"/>
                    <a:pt x="1941" y="35"/>
                  </a:cubicBezTo>
                  <a:lnTo>
                    <a:pt x="1941" y="35"/>
                  </a:lnTo>
                  <a:lnTo>
                    <a:pt x="1941" y="35"/>
                  </a:lnTo>
                  <a:cubicBezTo>
                    <a:pt x="1965" y="35"/>
                    <a:pt x="1985" y="32"/>
                    <a:pt x="2005" y="39"/>
                  </a:cubicBezTo>
                  <a:cubicBezTo>
                    <a:pt x="2049" y="49"/>
                    <a:pt x="2093" y="39"/>
                    <a:pt x="2136" y="35"/>
                  </a:cubicBezTo>
                  <a:cubicBezTo>
                    <a:pt x="2187" y="49"/>
                    <a:pt x="2240" y="35"/>
                    <a:pt x="2294" y="35"/>
                  </a:cubicBezTo>
                  <a:cubicBezTo>
                    <a:pt x="2395" y="39"/>
                    <a:pt x="2495" y="42"/>
                    <a:pt x="2599" y="42"/>
                  </a:cubicBezTo>
                  <a:cubicBezTo>
                    <a:pt x="2613" y="45"/>
                    <a:pt x="2630" y="45"/>
                    <a:pt x="2640" y="35"/>
                  </a:cubicBezTo>
                  <a:lnTo>
                    <a:pt x="2640" y="35"/>
                  </a:lnTo>
                  <a:cubicBezTo>
                    <a:pt x="2673" y="32"/>
                    <a:pt x="2710" y="52"/>
                    <a:pt x="2744" y="35"/>
                  </a:cubicBezTo>
                  <a:cubicBezTo>
                    <a:pt x="2764" y="45"/>
                    <a:pt x="2784" y="35"/>
                    <a:pt x="2804" y="39"/>
                  </a:cubicBezTo>
                  <a:cubicBezTo>
                    <a:pt x="2824" y="49"/>
                    <a:pt x="2848" y="45"/>
                    <a:pt x="2871" y="45"/>
                  </a:cubicBezTo>
                  <a:cubicBezTo>
                    <a:pt x="2888" y="45"/>
                    <a:pt x="2908" y="42"/>
                    <a:pt x="2922" y="52"/>
                  </a:cubicBezTo>
                  <a:cubicBezTo>
                    <a:pt x="2948" y="59"/>
                    <a:pt x="2975" y="62"/>
                    <a:pt x="2989" y="82"/>
                  </a:cubicBezTo>
                  <a:cubicBezTo>
                    <a:pt x="3026" y="92"/>
                    <a:pt x="3015" y="75"/>
                    <a:pt x="3012" y="62"/>
                  </a:cubicBezTo>
                  <a:cubicBezTo>
                    <a:pt x="2999" y="42"/>
                    <a:pt x="2969" y="32"/>
                    <a:pt x="2948" y="18"/>
                  </a:cubicBezTo>
                  <a:cubicBezTo>
                    <a:pt x="2935" y="5"/>
                    <a:pt x="2912" y="5"/>
                    <a:pt x="2895" y="18"/>
                  </a:cubicBezTo>
                  <a:cubicBezTo>
                    <a:pt x="2895" y="22"/>
                    <a:pt x="2895" y="25"/>
                    <a:pt x="2898" y="25"/>
                  </a:cubicBezTo>
                  <a:cubicBezTo>
                    <a:pt x="2895" y="25"/>
                    <a:pt x="2891" y="25"/>
                    <a:pt x="2888" y="22"/>
                  </a:cubicBezTo>
                  <a:cubicBezTo>
                    <a:pt x="2881" y="22"/>
                    <a:pt x="2878" y="22"/>
                    <a:pt x="2871" y="22"/>
                  </a:cubicBezTo>
                  <a:lnTo>
                    <a:pt x="2871" y="22"/>
                  </a:lnTo>
                  <a:cubicBezTo>
                    <a:pt x="2824" y="5"/>
                    <a:pt x="2777" y="8"/>
                    <a:pt x="2730" y="25"/>
                  </a:cubicBezTo>
                  <a:lnTo>
                    <a:pt x="2730" y="25"/>
                  </a:lnTo>
                  <a:cubicBezTo>
                    <a:pt x="2700" y="8"/>
                    <a:pt x="2670" y="2"/>
                    <a:pt x="2640" y="25"/>
                  </a:cubicBezTo>
                  <a:cubicBezTo>
                    <a:pt x="2640" y="25"/>
                    <a:pt x="2636" y="22"/>
                    <a:pt x="2633" y="22"/>
                  </a:cubicBezTo>
                  <a:cubicBezTo>
                    <a:pt x="2596" y="8"/>
                    <a:pt x="2556" y="5"/>
                    <a:pt x="2515" y="5"/>
                  </a:cubicBezTo>
                  <a:cubicBezTo>
                    <a:pt x="2408" y="2"/>
                    <a:pt x="2304" y="2"/>
                    <a:pt x="2197" y="2"/>
                  </a:cubicBezTo>
                  <a:cubicBezTo>
                    <a:pt x="2176" y="5"/>
                    <a:pt x="2156" y="5"/>
                    <a:pt x="2140" y="12"/>
                  </a:cubicBezTo>
                  <a:cubicBezTo>
                    <a:pt x="2136" y="15"/>
                    <a:pt x="2133" y="15"/>
                    <a:pt x="2133" y="18"/>
                  </a:cubicBezTo>
                  <a:cubicBezTo>
                    <a:pt x="2072" y="-8"/>
                    <a:pt x="2008" y="2"/>
                    <a:pt x="1945" y="12"/>
                  </a:cubicBezTo>
                  <a:cubicBezTo>
                    <a:pt x="1945" y="15"/>
                    <a:pt x="1941" y="15"/>
                    <a:pt x="1941" y="18"/>
                  </a:cubicBezTo>
                  <a:cubicBezTo>
                    <a:pt x="1935" y="12"/>
                    <a:pt x="1928" y="12"/>
                    <a:pt x="1921" y="15"/>
                  </a:cubicBezTo>
                  <a:cubicBezTo>
                    <a:pt x="1918" y="15"/>
                    <a:pt x="1915" y="12"/>
                    <a:pt x="1911" y="12"/>
                  </a:cubicBezTo>
                  <a:cubicBezTo>
                    <a:pt x="1898" y="8"/>
                    <a:pt x="1881" y="8"/>
                    <a:pt x="1871" y="15"/>
                  </a:cubicBezTo>
                  <a:cubicBezTo>
                    <a:pt x="1868" y="15"/>
                    <a:pt x="1868" y="12"/>
                    <a:pt x="1864" y="12"/>
                  </a:cubicBezTo>
                  <a:cubicBezTo>
                    <a:pt x="1861" y="12"/>
                    <a:pt x="1854" y="12"/>
                    <a:pt x="1847" y="12"/>
                  </a:cubicBezTo>
                  <a:cubicBezTo>
                    <a:pt x="1831" y="15"/>
                    <a:pt x="1814" y="8"/>
                    <a:pt x="1794" y="8"/>
                  </a:cubicBezTo>
                  <a:cubicBezTo>
                    <a:pt x="1707" y="2"/>
                    <a:pt x="1619" y="-2"/>
                    <a:pt x="1532" y="8"/>
                  </a:cubicBezTo>
                  <a:cubicBezTo>
                    <a:pt x="1529" y="12"/>
                    <a:pt x="1522" y="12"/>
                    <a:pt x="1519" y="15"/>
                  </a:cubicBezTo>
                  <a:cubicBezTo>
                    <a:pt x="1455" y="-5"/>
                    <a:pt x="1391" y="-5"/>
                    <a:pt x="1327" y="15"/>
                  </a:cubicBezTo>
                  <a:cubicBezTo>
                    <a:pt x="1321" y="12"/>
                    <a:pt x="1314" y="12"/>
                    <a:pt x="1307" y="8"/>
                  </a:cubicBezTo>
                  <a:cubicBezTo>
                    <a:pt x="1224" y="5"/>
                    <a:pt x="1140" y="-5"/>
                    <a:pt x="1056" y="18"/>
                  </a:cubicBezTo>
                  <a:cubicBezTo>
                    <a:pt x="1056" y="22"/>
                    <a:pt x="1053" y="25"/>
                    <a:pt x="1053" y="25"/>
                  </a:cubicBezTo>
                  <a:cubicBezTo>
                    <a:pt x="1026" y="8"/>
                    <a:pt x="996" y="12"/>
                    <a:pt x="962" y="18"/>
                  </a:cubicBezTo>
                  <a:cubicBezTo>
                    <a:pt x="952" y="22"/>
                    <a:pt x="942" y="22"/>
                    <a:pt x="932" y="25"/>
                  </a:cubicBezTo>
                  <a:cubicBezTo>
                    <a:pt x="926" y="25"/>
                    <a:pt x="919" y="25"/>
                    <a:pt x="912" y="25"/>
                  </a:cubicBezTo>
                  <a:cubicBezTo>
                    <a:pt x="912" y="25"/>
                    <a:pt x="909" y="22"/>
                    <a:pt x="905" y="22"/>
                  </a:cubicBezTo>
                  <a:cubicBezTo>
                    <a:pt x="878" y="12"/>
                    <a:pt x="852" y="12"/>
                    <a:pt x="821" y="22"/>
                  </a:cubicBezTo>
                  <a:cubicBezTo>
                    <a:pt x="821" y="22"/>
                    <a:pt x="818" y="22"/>
                    <a:pt x="818" y="25"/>
                  </a:cubicBezTo>
                  <a:cubicBezTo>
                    <a:pt x="801" y="15"/>
                    <a:pt x="781" y="15"/>
                    <a:pt x="764" y="22"/>
                  </a:cubicBezTo>
                  <a:cubicBezTo>
                    <a:pt x="758" y="22"/>
                    <a:pt x="754" y="25"/>
                    <a:pt x="754" y="25"/>
                  </a:cubicBezTo>
                  <a:cubicBezTo>
                    <a:pt x="758" y="28"/>
                    <a:pt x="761" y="32"/>
                    <a:pt x="761" y="32"/>
                  </a:cubicBezTo>
                  <a:cubicBezTo>
                    <a:pt x="758" y="32"/>
                    <a:pt x="758" y="28"/>
                    <a:pt x="754" y="28"/>
                  </a:cubicBezTo>
                  <a:cubicBezTo>
                    <a:pt x="754" y="25"/>
                    <a:pt x="751" y="25"/>
                    <a:pt x="748" y="25"/>
                  </a:cubicBezTo>
                  <a:lnTo>
                    <a:pt x="744" y="25"/>
                  </a:lnTo>
                  <a:lnTo>
                    <a:pt x="744" y="25"/>
                  </a:lnTo>
                  <a:cubicBezTo>
                    <a:pt x="727" y="18"/>
                    <a:pt x="714" y="22"/>
                    <a:pt x="701" y="28"/>
                  </a:cubicBezTo>
                  <a:cubicBezTo>
                    <a:pt x="697" y="28"/>
                    <a:pt x="691" y="32"/>
                    <a:pt x="684" y="32"/>
                  </a:cubicBezTo>
                  <a:cubicBezTo>
                    <a:pt x="677" y="28"/>
                    <a:pt x="670" y="25"/>
                    <a:pt x="660" y="28"/>
                  </a:cubicBezTo>
                  <a:cubicBezTo>
                    <a:pt x="657" y="28"/>
                    <a:pt x="650" y="28"/>
                    <a:pt x="647" y="25"/>
                  </a:cubicBezTo>
                  <a:cubicBezTo>
                    <a:pt x="623" y="22"/>
                    <a:pt x="597" y="8"/>
                    <a:pt x="580" y="25"/>
                  </a:cubicBezTo>
                  <a:cubicBezTo>
                    <a:pt x="576" y="25"/>
                    <a:pt x="573" y="25"/>
                    <a:pt x="570" y="25"/>
                  </a:cubicBezTo>
                  <a:cubicBezTo>
                    <a:pt x="489" y="28"/>
                    <a:pt x="409" y="35"/>
                    <a:pt x="328" y="32"/>
                  </a:cubicBezTo>
                  <a:cubicBezTo>
                    <a:pt x="321" y="32"/>
                    <a:pt x="315" y="32"/>
                    <a:pt x="311" y="35"/>
                  </a:cubicBezTo>
                  <a:cubicBezTo>
                    <a:pt x="291" y="25"/>
                    <a:pt x="271" y="32"/>
                    <a:pt x="254" y="35"/>
                  </a:cubicBezTo>
                  <a:cubicBezTo>
                    <a:pt x="254" y="39"/>
                    <a:pt x="254" y="39"/>
                    <a:pt x="254" y="39"/>
                  </a:cubicBezTo>
                  <a:lnTo>
                    <a:pt x="254" y="39"/>
                  </a:lnTo>
                  <a:cubicBezTo>
                    <a:pt x="251" y="35"/>
                    <a:pt x="244" y="35"/>
                    <a:pt x="241" y="3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0" name="Google Shape;1170;p36">
              <a:extLst>
                <a:ext uri="{FF2B5EF4-FFF2-40B4-BE49-F238E27FC236}">
                  <a16:creationId xmlns:a16="http://schemas.microsoft.com/office/drawing/2014/main" id="{0B5D58D6-54E9-EAD5-DB32-A16D1289DAB2}"/>
                </a:ext>
              </a:extLst>
            </p:cNvPr>
            <p:cNvSpPr/>
            <p:nvPr/>
          </p:nvSpPr>
          <p:spPr>
            <a:xfrm>
              <a:off x="4720320" y="3636000"/>
              <a:ext cx="70560" cy="11160"/>
            </a:xfrm>
            <a:custGeom>
              <a:avLst/>
              <a:gdLst/>
              <a:ahLst/>
              <a:cxnLst/>
              <a:rect l="l" t="t" r="r" b="b"/>
              <a:pathLst>
                <a:path w="196" h="31" extrusionOk="0">
                  <a:moveTo>
                    <a:pt x="196" y="31"/>
                  </a:moveTo>
                  <a:lnTo>
                    <a:pt x="196" y="31"/>
                  </a:lnTo>
                  <a:cubicBezTo>
                    <a:pt x="186" y="4"/>
                    <a:pt x="165" y="4"/>
                    <a:pt x="145" y="0"/>
                  </a:cubicBezTo>
                  <a:cubicBezTo>
                    <a:pt x="102" y="0"/>
                    <a:pt x="58" y="10"/>
                    <a:pt x="15" y="4"/>
                  </a:cubicBezTo>
                  <a:cubicBezTo>
                    <a:pt x="11" y="4"/>
                    <a:pt x="1" y="7"/>
                    <a:pt x="1" y="10"/>
                  </a:cubicBezTo>
                  <a:cubicBezTo>
                    <a:pt x="-2" y="20"/>
                    <a:pt x="8" y="24"/>
                    <a:pt x="15" y="24"/>
                  </a:cubicBezTo>
                  <a:cubicBezTo>
                    <a:pt x="48" y="20"/>
                    <a:pt x="85" y="34"/>
                    <a:pt x="119" y="24"/>
                  </a:cubicBezTo>
                  <a:cubicBezTo>
                    <a:pt x="142" y="20"/>
                    <a:pt x="165" y="17"/>
                    <a:pt x="196" y="3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1" name="Google Shape;1171;p36">
              <a:extLst>
                <a:ext uri="{FF2B5EF4-FFF2-40B4-BE49-F238E27FC236}">
                  <a16:creationId xmlns:a16="http://schemas.microsoft.com/office/drawing/2014/main" id="{10A4E44B-7CBA-DD12-A703-879F503775B2}"/>
                </a:ext>
              </a:extLst>
            </p:cNvPr>
            <p:cNvSpPr/>
            <p:nvPr/>
          </p:nvSpPr>
          <p:spPr>
            <a:xfrm>
              <a:off x="5346360" y="3596400"/>
              <a:ext cx="299520" cy="20520"/>
            </a:xfrm>
            <a:custGeom>
              <a:avLst/>
              <a:gdLst/>
              <a:ahLst/>
              <a:cxnLst/>
              <a:rect l="l" t="t" r="r" b="b"/>
              <a:pathLst>
                <a:path w="832" h="57" extrusionOk="0">
                  <a:moveTo>
                    <a:pt x="486" y="26"/>
                  </a:moveTo>
                  <a:lnTo>
                    <a:pt x="486" y="26"/>
                  </a:lnTo>
                  <a:lnTo>
                    <a:pt x="486" y="26"/>
                  </a:lnTo>
                  <a:cubicBezTo>
                    <a:pt x="456" y="13"/>
                    <a:pt x="426" y="20"/>
                    <a:pt x="396" y="20"/>
                  </a:cubicBezTo>
                  <a:lnTo>
                    <a:pt x="396" y="20"/>
                  </a:lnTo>
                  <a:lnTo>
                    <a:pt x="396" y="20"/>
                  </a:lnTo>
                  <a:cubicBezTo>
                    <a:pt x="393" y="20"/>
                    <a:pt x="386" y="20"/>
                    <a:pt x="382" y="16"/>
                  </a:cubicBezTo>
                  <a:lnTo>
                    <a:pt x="382" y="16"/>
                  </a:lnTo>
                  <a:lnTo>
                    <a:pt x="382" y="16"/>
                  </a:lnTo>
                  <a:cubicBezTo>
                    <a:pt x="349" y="3"/>
                    <a:pt x="312" y="10"/>
                    <a:pt x="275" y="10"/>
                  </a:cubicBezTo>
                  <a:cubicBezTo>
                    <a:pt x="198" y="6"/>
                    <a:pt x="121" y="0"/>
                    <a:pt x="43" y="6"/>
                  </a:cubicBezTo>
                  <a:cubicBezTo>
                    <a:pt x="33" y="10"/>
                    <a:pt x="20" y="3"/>
                    <a:pt x="10" y="0"/>
                  </a:cubicBezTo>
                  <a:cubicBezTo>
                    <a:pt x="-4" y="10"/>
                    <a:pt x="-4" y="20"/>
                    <a:pt x="10" y="26"/>
                  </a:cubicBezTo>
                  <a:cubicBezTo>
                    <a:pt x="127" y="26"/>
                    <a:pt x="248" y="40"/>
                    <a:pt x="369" y="37"/>
                  </a:cubicBezTo>
                  <a:lnTo>
                    <a:pt x="369" y="37"/>
                  </a:lnTo>
                  <a:lnTo>
                    <a:pt x="369" y="37"/>
                  </a:lnTo>
                  <a:cubicBezTo>
                    <a:pt x="372" y="37"/>
                    <a:pt x="376" y="37"/>
                    <a:pt x="379" y="37"/>
                  </a:cubicBezTo>
                  <a:cubicBezTo>
                    <a:pt x="416" y="43"/>
                    <a:pt x="450" y="43"/>
                    <a:pt x="486" y="43"/>
                  </a:cubicBezTo>
                  <a:cubicBezTo>
                    <a:pt x="540" y="40"/>
                    <a:pt x="597" y="63"/>
                    <a:pt x="654" y="47"/>
                  </a:cubicBezTo>
                  <a:lnTo>
                    <a:pt x="654" y="47"/>
                  </a:lnTo>
                  <a:cubicBezTo>
                    <a:pt x="661" y="47"/>
                    <a:pt x="671" y="53"/>
                    <a:pt x="681" y="47"/>
                  </a:cubicBezTo>
                  <a:cubicBezTo>
                    <a:pt x="715" y="60"/>
                    <a:pt x="755" y="53"/>
                    <a:pt x="792" y="57"/>
                  </a:cubicBezTo>
                  <a:cubicBezTo>
                    <a:pt x="795" y="53"/>
                    <a:pt x="795" y="53"/>
                    <a:pt x="795" y="53"/>
                  </a:cubicBezTo>
                  <a:lnTo>
                    <a:pt x="795" y="53"/>
                  </a:lnTo>
                  <a:cubicBezTo>
                    <a:pt x="815" y="57"/>
                    <a:pt x="832" y="57"/>
                    <a:pt x="832" y="37"/>
                  </a:cubicBezTo>
                  <a:cubicBezTo>
                    <a:pt x="822" y="33"/>
                    <a:pt x="809" y="26"/>
                    <a:pt x="795" y="37"/>
                  </a:cubicBezTo>
                  <a:cubicBezTo>
                    <a:pt x="762" y="26"/>
                    <a:pt x="728" y="26"/>
                    <a:pt x="691" y="26"/>
                  </a:cubicBezTo>
                  <a:lnTo>
                    <a:pt x="691" y="26"/>
                  </a:lnTo>
                  <a:cubicBezTo>
                    <a:pt x="671" y="26"/>
                    <a:pt x="648" y="23"/>
                    <a:pt x="628" y="26"/>
                  </a:cubicBezTo>
                  <a:cubicBezTo>
                    <a:pt x="628" y="30"/>
                    <a:pt x="631" y="30"/>
                    <a:pt x="631" y="30"/>
                  </a:cubicBezTo>
                  <a:cubicBezTo>
                    <a:pt x="631" y="30"/>
                    <a:pt x="628" y="30"/>
                    <a:pt x="628" y="26"/>
                  </a:cubicBezTo>
                  <a:cubicBezTo>
                    <a:pt x="580" y="16"/>
                    <a:pt x="533" y="20"/>
                    <a:pt x="486"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2" name="Google Shape;1172;p36">
              <a:extLst>
                <a:ext uri="{FF2B5EF4-FFF2-40B4-BE49-F238E27FC236}">
                  <a16:creationId xmlns:a16="http://schemas.microsoft.com/office/drawing/2014/main" id="{D4FB5805-B0F5-031E-0C1A-9F8CF04BC69A}"/>
                </a:ext>
              </a:extLst>
            </p:cNvPr>
            <p:cNvSpPr/>
            <p:nvPr/>
          </p:nvSpPr>
          <p:spPr>
            <a:xfrm>
              <a:off x="5393520" y="3691080"/>
              <a:ext cx="142560" cy="11520"/>
            </a:xfrm>
            <a:custGeom>
              <a:avLst/>
              <a:gdLst/>
              <a:ahLst/>
              <a:cxnLst/>
              <a:rect l="l" t="t" r="r" b="b"/>
              <a:pathLst>
                <a:path w="396" h="32" extrusionOk="0">
                  <a:moveTo>
                    <a:pt x="43" y="32"/>
                  </a:moveTo>
                  <a:lnTo>
                    <a:pt x="43" y="32"/>
                  </a:lnTo>
                  <a:cubicBezTo>
                    <a:pt x="87" y="32"/>
                    <a:pt x="130" y="22"/>
                    <a:pt x="174" y="29"/>
                  </a:cubicBezTo>
                  <a:cubicBezTo>
                    <a:pt x="184" y="32"/>
                    <a:pt x="194" y="29"/>
                    <a:pt x="201" y="22"/>
                  </a:cubicBezTo>
                  <a:cubicBezTo>
                    <a:pt x="251" y="39"/>
                    <a:pt x="305" y="29"/>
                    <a:pt x="355" y="29"/>
                  </a:cubicBezTo>
                  <a:lnTo>
                    <a:pt x="355" y="29"/>
                  </a:lnTo>
                  <a:cubicBezTo>
                    <a:pt x="359" y="32"/>
                    <a:pt x="362" y="32"/>
                    <a:pt x="365" y="29"/>
                  </a:cubicBezTo>
                  <a:lnTo>
                    <a:pt x="365" y="29"/>
                  </a:lnTo>
                  <a:lnTo>
                    <a:pt x="365" y="29"/>
                  </a:lnTo>
                  <a:cubicBezTo>
                    <a:pt x="372" y="29"/>
                    <a:pt x="376" y="29"/>
                    <a:pt x="382" y="29"/>
                  </a:cubicBezTo>
                  <a:lnTo>
                    <a:pt x="382" y="29"/>
                  </a:lnTo>
                  <a:cubicBezTo>
                    <a:pt x="386" y="32"/>
                    <a:pt x="389" y="32"/>
                    <a:pt x="392" y="29"/>
                  </a:cubicBezTo>
                  <a:cubicBezTo>
                    <a:pt x="392" y="25"/>
                    <a:pt x="392" y="19"/>
                    <a:pt x="392" y="15"/>
                  </a:cubicBezTo>
                  <a:cubicBezTo>
                    <a:pt x="396" y="12"/>
                    <a:pt x="396" y="12"/>
                    <a:pt x="396" y="12"/>
                  </a:cubicBezTo>
                  <a:cubicBezTo>
                    <a:pt x="325" y="-1"/>
                    <a:pt x="258" y="2"/>
                    <a:pt x="188" y="5"/>
                  </a:cubicBezTo>
                  <a:lnTo>
                    <a:pt x="188" y="5"/>
                  </a:lnTo>
                  <a:lnTo>
                    <a:pt x="188" y="5"/>
                  </a:lnTo>
                  <a:cubicBezTo>
                    <a:pt x="184" y="5"/>
                    <a:pt x="178" y="5"/>
                    <a:pt x="174" y="5"/>
                  </a:cubicBezTo>
                  <a:lnTo>
                    <a:pt x="174" y="5"/>
                  </a:lnTo>
                  <a:lnTo>
                    <a:pt x="174" y="5"/>
                  </a:lnTo>
                  <a:cubicBezTo>
                    <a:pt x="171" y="5"/>
                    <a:pt x="164" y="5"/>
                    <a:pt x="161" y="5"/>
                  </a:cubicBezTo>
                  <a:lnTo>
                    <a:pt x="161" y="5"/>
                  </a:lnTo>
                  <a:lnTo>
                    <a:pt x="161" y="5"/>
                  </a:lnTo>
                  <a:cubicBezTo>
                    <a:pt x="141" y="-1"/>
                    <a:pt x="117" y="15"/>
                    <a:pt x="97" y="5"/>
                  </a:cubicBezTo>
                  <a:cubicBezTo>
                    <a:pt x="77" y="5"/>
                    <a:pt x="53" y="-8"/>
                    <a:pt x="33" y="5"/>
                  </a:cubicBezTo>
                  <a:lnTo>
                    <a:pt x="33" y="5"/>
                  </a:lnTo>
                  <a:cubicBezTo>
                    <a:pt x="26" y="12"/>
                    <a:pt x="13" y="12"/>
                    <a:pt x="0" y="15"/>
                  </a:cubicBezTo>
                  <a:cubicBezTo>
                    <a:pt x="13" y="25"/>
                    <a:pt x="37" y="19"/>
                    <a:pt x="43" y="3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3" name="Google Shape;1173;p36">
              <a:extLst>
                <a:ext uri="{FF2B5EF4-FFF2-40B4-BE49-F238E27FC236}">
                  <a16:creationId xmlns:a16="http://schemas.microsoft.com/office/drawing/2014/main" id="{582EB71C-3766-B568-EDA4-A7685CFB906B}"/>
                </a:ext>
              </a:extLst>
            </p:cNvPr>
            <p:cNvSpPr/>
            <p:nvPr/>
          </p:nvSpPr>
          <p:spPr>
            <a:xfrm>
              <a:off x="4623840" y="3597480"/>
              <a:ext cx="384480" cy="15840"/>
            </a:xfrm>
            <a:custGeom>
              <a:avLst/>
              <a:gdLst/>
              <a:ahLst/>
              <a:cxnLst/>
              <a:rect l="l" t="t" r="r" b="b"/>
              <a:pathLst>
                <a:path w="1068" h="44" extrusionOk="0">
                  <a:moveTo>
                    <a:pt x="971" y="44"/>
                  </a:moveTo>
                  <a:lnTo>
                    <a:pt x="971" y="44"/>
                  </a:lnTo>
                  <a:lnTo>
                    <a:pt x="971" y="40"/>
                  </a:lnTo>
                  <a:cubicBezTo>
                    <a:pt x="971" y="44"/>
                    <a:pt x="971" y="44"/>
                    <a:pt x="971" y="44"/>
                  </a:cubicBezTo>
                  <a:cubicBezTo>
                    <a:pt x="1001" y="44"/>
                    <a:pt x="1028" y="40"/>
                    <a:pt x="1058" y="37"/>
                  </a:cubicBezTo>
                  <a:cubicBezTo>
                    <a:pt x="1061" y="37"/>
                    <a:pt x="1068" y="30"/>
                    <a:pt x="1068" y="27"/>
                  </a:cubicBezTo>
                  <a:cubicBezTo>
                    <a:pt x="1071" y="20"/>
                    <a:pt x="1061" y="17"/>
                    <a:pt x="1051" y="17"/>
                  </a:cubicBezTo>
                  <a:cubicBezTo>
                    <a:pt x="1014" y="27"/>
                    <a:pt x="974" y="17"/>
                    <a:pt x="934" y="23"/>
                  </a:cubicBezTo>
                  <a:lnTo>
                    <a:pt x="934" y="23"/>
                  </a:lnTo>
                  <a:lnTo>
                    <a:pt x="934" y="23"/>
                  </a:lnTo>
                  <a:cubicBezTo>
                    <a:pt x="873" y="7"/>
                    <a:pt x="813" y="17"/>
                    <a:pt x="752" y="17"/>
                  </a:cubicBezTo>
                  <a:lnTo>
                    <a:pt x="752" y="17"/>
                  </a:lnTo>
                  <a:cubicBezTo>
                    <a:pt x="746" y="13"/>
                    <a:pt x="742" y="13"/>
                    <a:pt x="739" y="13"/>
                  </a:cubicBezTo>
                  <a:cubicBezTo>
                    <a:pt x="732" y="13"/>
                    <a:pt x="722" y="10"/>
                    <a:pt x="715" y="7"/>
                  </a:cubicBezTo>
                  <a:cubicBezTo>
                    <a:pt x="625" y="0"/>
                    <a:pt x="534" y="0"/>
                    <a:pt x="447" y="0"/>
                  </a:cubicBezTo>
                  <a:cubicBezTo>
                    <a:pt x="437" y="0"/>
                    <a:pt x="433" y="3"/>
                    <a:pt x="427" y="7"/>
                  </a:cubicBezTo>
                  <a:cubicBezTo>
                    <a:pt x="420" y="7"/>
                    <a:pt x="410" y="7"/>
                    <a:pt x="403" y="7"/>
                  </a:cubicBezTo>
                  <a:cubicBezTo>
                    <a:pt x="390" y="7"/>
                    <a:pt x="376" y="7"/>
                    <a:pt x="363" y="7"/>
                  </a:cubicBezTo>
                  <a:lnTo>
                    <a:pt x="363" y="7"/>
                  </a:lnTo>
                  <a:lnTo>
                    <a:pt x="360" y="7"/>
                  </a:lnTo>
                  <a:cubicBezTo>
                    <a:pt x="356" y="7"/>
                    <a:pt x="356" y="3"/>
                    <a:pt x="353" y="3"/>
                  </a:cubicBezTo>
                  <a:cubicBezTo>
                    <a:pt x="346" y="0"/>
                    <a:pt x="340" y="0"/>
                    <a:pt x="333" y="0"/>
                  </a:cubicBezTo>
                  <a:cubicBezTo>
                    <a:pt x="326" y="3"/>
                    <a:pt x="323" y="3"/>
                    <a:pt x="319" y="7"/>
                  </a:cubicBezTo>
                  <a:lnTo>
                    <a:pt x="316" y="7"/>
                  </a:lnTo>
                  <a:lnTo>
                    <a:pt x="313" y="7"/>
                  </a:lnTo>
                  <a:cubicBezTo>
                    <a:pt x="306" y="7"/>
                    <a:pt x="303" y="7"/>
                    <a:pt x="299" y="10"/>
                  </a:cubicBezTo>
                  <a:cubicBezTo>
                    <a:pt x="296" y="10"/>
                    <a:pt x="293" y="10"/>
                    <a:pt x="289" y="10"/>
                  </a:cubicBezTo>
                  <a:cubicBezTo>
                    <a:pt x="283" y="10"/>
                    <a:pt x="289" y="3"/>
                    <a:pt x="283" y="3"/>
                  </a:cubicBezTo>
                  <a:cubicBezTo>
                    <a:pt x="272" y="0"/>
                    <a:pt x="259" y="0"/>
                    <a:pt x="249" y="3"/>
                  </a:cubicBezTo>
                  <a:cubicBezTo>
                    <a:pt x="249" y="3"/>
                    <a:pt x="249" y="7"/>
                    <a:pt x="246" y="7"/>
                  </a:cubicBezTo>
                  <a:cubicBezTo>
                    <a:pt x="242" y="7"/>
                    <a:pt x="242" y="7"/>
                    <a:pt x="239" y="7"/>
                  </a:cubicBezTo>
                  <a:cubicBezTo>
                    <a:pt x="232" y="3"/>
                    <a:pt x="229" y="0"/>
                    <a:pt x="222" y="0"/>
                  </a:cubicBezTo>
                  <a:cubicBezTo>
                    <a:pt x="199" y="7"/>
                    <a:pt x="165" y="-10"/>
                    <a:pt x="151" y="17"/>
                  </a:cubicBezTo>
                  <a:cubicBezTo>
                    <a:pt x="151" y="20"/>
                    <a:pt x="151" y="20"/>
                    <a:pt x="151" y="20"/>
                  </a:cubicBezTo>
                  <a:cubicBezTo>
                    <a:pt x="148" y="20"/>
                    <a:pt x="142" y="17"/>
                    <a:pt x="135" y="13"/>
                  </a:cubicBezTo>
                  <a:cubicBezTo>
                    <a:pt x="91" y="0"/>
                    <a:pt x="47" y="10"/>
                    <a:pt x="4" y="7"/>
                  </a:cubicBezTo>
                  <a:cubicBezTo>
                    <a:pt x="-3" y="13"/>
                    <a:pt x="1" y="20"/>
                    <a:pt x="1" y="27"/>
                  </a:cubicBezTo>
                  <a:cubicBezTo>
                    <a:pt x="37" y="44"/>
                    <a:pt x="81" y="34"/>
                    <a:pt x="118" y="34"/>
                  </a:cubicBezTo>
                  <a:lnTo>
                    <a:pt x="118" y="34"/>
                  </a:lnTo>
                  <a:cubicBezTo>
                    <a:pt x="138" y="37"/>
                    <a:pt x="155" y="37"/>
                    <a:pt x="172" y="34"/>
                  </a:cubicBezTo>
                  <a:lnTo>
                    <a:pt x="172" y="34"/>
                  </a:lnTo>
                  <a:lnTo>
                    <a:pt x="172" y="34"/>
                  </a:lnTo>
                  <a:cubicBezTo>
                    <a:pt x="179" y="34"/>
                    <a:pt x="189" y="34"/>
                    <a:pt x="195" y="34"/>
                  </a:cubicBezTo>
                  <a:lnTo>
                    <a:pt x="195" y="34"/>
                  </a:lnTo>
                  <a:lnTo>
                    <a:pt x="195" y="34"/>
                  </a:lnTo>
                  <a:cubicBezTo>
                    <a:pt x="202" y="34"/>
                    <a:pt x="205" y="30"/>
                    <a:pt x="209" y="30"/>
                  </a:cubicBezTo>
                  <a:cubicBezTo>
                    <a:pt x="266" y="34"/>
                    <a:pt x="323" y="34"/>
                    <a:pt x="383" y="34"/>
                  </a:cubicBezTo>
                  <a:cubicBezTo>
                    <a:pt x="467" y="34"/>
                    <a:pt x="551" y="34"/>
                    <a:pt x="638" y="34"/>
                  </a:cubicBezTo>
                  <a:cubicBezTo>
                    <a:pt x="645" y="34"/>
                    <a:pt x="652" y="34"/>
                    <a:pt x="662" y="34"/>
                  </a:cubicBezTo>
                  <a:lnTo>
                    <a:pt x="662" y="34"/>
                  </a:lnTo>
                  <a:cubicBezTo>
                    <a:pt x="665" y="40"/>
                    <a:pt x="672" y="40"/>
                    <a:pt x="675" y="34"/>
                  </a:cubicBezTo>
                  <a:lnTo>
                    <a:pt x="675" y="34"/>
                  </a:lnTo>
                  <a:cubicBezTo>
                    <a:pt x="679" y="34"/>
                    <a:pt x="682" y="34"/>
                    <a:pt x="685" y="34"/>
                  </a:cubicBezTo>
                  <a:cubicBezTo>
                    <a:pt x="746" y="47"/>
                    <a:pt x="806" y="40"/>
                    <a:pt x="867" y="40"/>
                  </a:cubicBezTo>
                  <a:lnTo>
                    <a:pt x="867" y="40"/>
                  </a:lnTo>
                  <a:cubicBezTo>
                    <a:pt x="873" y="44"/>
                    <a:pt x="877" y="44"/>
                    <a:pt x="880" y="40"/>
                  </a:cubicBezTo>
                  <a:lnTo>
                    <a:pt x="880" y="40"/>
                  </a:lnTo>
                  <a:cubicBezTo>
                    <a:pt x="910" y="44"/>
                    <a:pt x="940" y="44"/>
                    <a:pt x="971" y="4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4" name="Google Shape;1174;p36">
              <a:extLst>
                <a:ext uri="{FF2B5EF4-FFF2-40B4-BE49-F238E27FC236}">
                  <a16:creationId xmlns:a16="http://schemas.microsoft.com/office/drawing/2014/main" id="{CB647049-83FC-232F-F072-5C0BAA10D4CA}"/>
                </a:ext>
              </a:extLst>
            </p:cNvPr>
            <p:cNvSpPr/>
            <p:nvPr/>
          </p:nvSpPr>
          <p:spPr>
            <a:xfrm>
              <a:off x="4653000" y="3551760"/>
              <a:ext cx="38160" cy="22680"/>
            </a:xfrm>
            <a:custGeom>
              <a:avLst/>
              <a:gdLst/>
              <a:ahLst/>
              <a:cxnLst/>
              <a:rect l="l" t="t" r="r" b="b"/>
              <a:pathLst>
                <a:path w="106" h="63" extrusionOk="0">
                  <a:moveTo>
                    <a:pt x="54" y="0"/>
                  </a:moveTo>
                  <a:lnTo>
                    <a:pt x="54" y="0"/>
                  </a:lnTo>
                  <a:cubicBezTo>
                    <a:pt x="37" y="3"/>
                    <a:pt x="20" y="3"/>
                    <a:pt x="7" y="9"/>
                  </a:cubicBezTo>
                  <a:cubicBezTo>
                    <a:pt x="3" y="9"/>
                    <a:pt x="3" y="13"/>
                    <a:pt x="0" y="13"/>
                  </a:cubicBezTo>
                  <a:cubicBezTo>
                    <a:pt x="0" y="29"/>
                    <a:pt x="17" y="43"/>
                    <a:pt x="27" y="60"/>
                  </a:cubicBezTo>
                  <a:cubicBezTo>
                    <a:pt x="30" y="60"/>
                    <a:pt x="34" y="60"/>
                    <a:pt x="37" y="60"/>
                  </a:cubicBezTo>
                  <a:cubicBezTo>
                    <a:pt x="84" y="73"/>
                    <a:pt x="67" y="26"/>
                    <a:pt x="101" y="26"/>
                  </a:cubicBezTo>
                  <a:cubicBezTo>
                    <a:pt x="108" y="19"/>
                    <a:pt x="108" y="16"/>
                    <a:pt x="101" y="9"/>
                  </a:cubicBezTo>
                  <a:cubicBezTo>
                    <a:pt x="91" y="3"/>
                    <a:pt x="81" y="0"/>
                    <a:pt x="70" y="0"/>
                  </a:cubicBezTo>
                  <a:cubicBezTo>
                    <a:pt x="64" y="0"/>
                    <a:pt x="57" y="0"/>
                    <a:pt x="5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5" name="Google Shape;1175;p36">
              <a:extLst>
                <a:ext uri="{FF2B5EF4-FFF2-40B4-BE49-F238E27FC236}">
                  <a16:creationId xmlns:a16="http://schemas.microsoft.com/office/drawing/2014/main" id="{F574EE4F-C073-87F8-E45E-5782BAAEDCBE}"/>
                </a:ext>
              </a:extLst>
            </p:cNvPr>
            <p:cNvSpPr/>
            <p:nvPr/>
          </p:nvSpPr>
          <p:spPr>
            <a:xfrm>
              <a:off x="5052600" y="3673800"/>
              <a:ext cx="46080" cy="9360"/>
            </a:xfrm>
            <a:custGeom>
              <a:avLst/>
              <a:gdLst/>
              <a:ahLst/>
              <a:cxnLst/>
              <a:rect l="l" t="t" r="r" b="b"/>
              <a:pathLst>
                <a:path w="128" h="26" extrusionOk="0">
                  <a:moveTo>
                    <a:pt x="0" y="23"/>
                  </a:moveTo>
                  <a:lnTo>
                    <a:pt x="0" y="23"/>
                  </a:lnTo>
                  <a:cubicBezTo>
                    <a:pt x="37" y="29"/>
                    <a:pt x="74" y="23"/>
                    <a:pt x="114" y="26"/>
                  </a:cubicBezTo>
                  <a:cubicBezTo>
                    <a:pt x="118" y="19"/>
                    <a:pt x="121" y="13"/>
                    <a:pt x="128" y="6"/>
                  </a:cubicBezTo>
                  <a:cubicBezTo>
                    <a:pt x="91" y="-4"/>
                    <a:pt x="51" y="0"/>
                    <a:pt x="14" y="3"/>
                  </a:cubicBezTo>
                  <a:cubicBezTo>
                    <a:pt x="0" y="9"/>
                    <a:pt x="0" y="16"/>
                    <a:pt x="0"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6" name="Google Shape;1176;p36">
              <a:extLst>
                <a:ext uri="{FF2B5EF4-FFF2-40B4-BE49-F238E27FC236}">
                  <a16:creationId xmlns:a16="http://schemas.microsoft.com/office/drawing/2014/main" id="{5A62A756-AF6E-E58F-45B4-F616806D5A7F}"/>
                </a:ext>
              </a:extLst>
            </p:cNvPr>
            <p:cNvSpPr/>
            <p:nvPr/>
          </p:nvSpPr>
          <p:spPr>
            <a:xfrm>
              <a:off x="5321880" y="3802320"/>
              <a:ext cx="226080" cy="15840"/>
            </a:xfrm>
            <a:custGeom>
              <a:avLst/>
              <a:gdLst/>
              <a:ahLst/>
              <a:cxnLst/>
              <a:rect l="l" t="t" r="r" b="b"/>
              <a:pathLst>
                <a:path w="628" h="44" extrusionOk="0">
                  <a:moveTo>
                    <a:pt x="51" y="25"/>
                  </a:moveTo>
                  <a:lnTo>
                    <a:pt x="51" y="25"/>
                  </a:lnTo>
                  <a:cubicBezTo>
                    <a:pt x="58" y="25"/>
                    <a:pt x="68" y="25"/>
                    <a:pt x="75" y="25"/>
                  </a:cubicBezTo>
                  <a:cubicBezTo>
                    <a:pt x="78" y="22"/>
                    <a:pt x="81" y="22"/>
                    <a:pt x="85" y="22"/>
                  </a:cubicBezTo>
                  <a:cubicBezTo>
                    <a:pt x="88" y="25"/>
                    <a:pt x="88" y="25"/>
                    <a:pt x="88" y="25"/>
                  </a:cubicBezTo>
                  <a:cubicBezTo>
                    <a:pt x="111" y="29"/>
                    <a:pt x="132" y="39"/>
                    <a:pt x="155" y="29"/>
                  </a:cubicBezTo>
                  <a:lnTo>
                    <a:pt x="155" y="29"/>
                  </a:lnTo>
                  <a:cubicBezTo>
                    <a:pt x="236" y="35"/>
                    <a:pt x="316" y="35"/>
                    <a:pt x="397" y="35"/>
                  </a:cubicBezTo>
                  <a:lnTo>
                    <a:pt x="397" y="35"/>
                  </a:lnTo>
                  <a:cubicBezTo>
                    <a:pt x="464" y="39"/>
                    <a:pt x="528" y="52"/>
                    <a:pt x="591" y="35"/>
                  </a:cubicBezTo>
                  <a:lnTo>
                    <a:pt x="591" y="35"/>
                  </a:lnTo>
                  <a:cubicBezTo>
                    <a:pt x="605" y="35"/>
                    <a:pt x="618" y="39"/>
                    <a:pt x="628" y="42"/>
                  </a:cubicBezTo>
                  <a:cubicBezTo>
                    <a:pt x="628" y="35"/>
                    <a:pt x="628" y="25"/>
                    <a:pt x="628" y="18"/>
                  </a:cubicBezTo>
                  <a:cubicBezTo>
                    <a:pt x="615" y="18"/>
                    <a:pt x="598" y="18"/>
                    <a:pt x="581" y="18"/>
                  </a:cubicBezTo>
                  <a:cubicBezTo>
                    <a:pt x="524" y="18"/>
                    <a:pt x="467" y="15"/>
                    <a:pt x="414" y="15"/>
                  </a:cubicBezTo>
                  <a:cubicBezTo>
                    <a:pt x="410" y="12"/>
                    <a:pt x="410" y="12"/>
                    <a:pt x="407" y="8"/>
                  </a:cubicBezTo>
                  <a:cubicBezTo>
                    <a:pt x="400" y="8"/>
                    <a:pt x="393" y="8"/>
                    <a:pt x="387" y="8"/>
                  </a:cubicBezTo>
                  <a:cubicBezTo>
                    <a:pt x="313" y="1"/>
                    <a:pt x="239" y="1"/>
                    <a:pt x="165" y="5"/>
                  </a:cubicBezTo>
                  <a:cubicBezTo>
                    <a:pt x="165" y="5"/>
                    <a:pt x="162" y="5"/>
                    <a:pt x="158" y="8"/>
                  </a:cubicBezTo>
                  <a:cubicBezTo>
                    <a:pt x="155" y="8"/>
                    <a:pt x="148" y="8"/>
                    <a:pt x="142" y="8"/>
                  </a:cubicBezTo>
                  <a:cubicBezTo>
                    <a:pt x="128" y="18"/>
                    <a:pt x="115" y="5"/>
                    <a:pt x="105" y="5"/>
                  </a:cubicBezTo>
                  <a:cubicBezTo>
                    <a:pt x="68" y="5"/>
                    <a:pt x="31" y="-12"/>
                    <a:pt x="0" y="15"/>
                  </a:cubicBezTo>
                  <a:cubicBezTo>
                    <a:pt x="4" y="15"/>
                    <a:pt x="7" y="18"/>
                    <a:pt x="11" y="18"/>
                  </a:cubicBezTo>
                  <a:cubicBezTo>
                    <a:pt x="21" y="25"/>
                    <a:pt x="34" y="25"/>
                    <a:pt x="51" y="2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7" name="Google Shape;1177;p36">
              <a:extLst>
                <a:ext uri="{FF2B5EF4-FFF2-40B4-BE49-F238E27FC236}">
                  <a16:creationId xmlns:a16="http://schemas.microsoft.com/office/drawing/2014/main" id="{D21D3823-E1A5-2A28-1796-F419BD7EFC6E}"/>
                </a:ext>
              </a:extLst>
            </p:cNvPr>
            <p:cNvSpPr/>
            <p:nvPr/>
          </p:nvSpPr>
          <p:spPr>
            <a:xfrm>
              <a:off x="5297760" y="3628800"/>
              <a:ext cx="75240" cy="10800"/>
            </a:xfrm>
            <a:custGeom>
              <a:avLst/>
              <a:gdLst/>
              <a:ahLst/>
              <a:cxnLst/>
              <a:rect l="l" t="t" r="r" b="b"/>
              <a:pathLst>
                <a:path w="209" h="30" extrusionOk="0">
                  <a:moveTo>
                    <a:pt x="91" y="10"/>
                  </a:moveTo>
                  <a:lnTo>
                    <a:pt x="91" y="10"/>
                  </a:lnTo>
                  <a:lnTo>
                    <a:pt x="91" y="10"/>
                  </a:lnTo>
                  <a:cubicBezTo>
                    <a:pt x="64" y="-3"/>
                    <a:pt x="31" y="4"/>
                    <a:pt x="0" y="0"/>
                  </a:cubicBezTo>
                  <a:cubicBezTo>
                    <a:pt x="0" y="7"/>
                    <a:pt x="0" y="14"/>
                    <a:pt x="0" y="20"/>
                  </a:cubicBezTo>
                  <a:cubicBezTo>
                    <a:pt x="24" y="20"/>
                    <a:pt x="48" y="30"/>
                    <a:pt x="64" y="10"/>
                  </a:cubicBezTo>
                  <a:cubicBezTo>
                    <a:pt x="64" y="27"/>
                    <a:pt x="81" y="30"/>
                    <a:pt x="95" y="27"/>
                  </a:cubicBezTo>
                  <a:cubicBezTo>
                    <a:pt x="121" y="24"/>
                    <a:pt x="145" y="30"/>
                    <a:pt x="168" y="27"/>
                  </a:cubicBezTo>
                  <a:lnTo>
                    <a:pt x="168" y="27"/>
                  </a:lnTo>
                  <a:cubicBezTo>
                    <a:pt x="175" y="30"/>
                    <a:pt x="178" y="30"/>
                    <a:pt x="182" y="27"/>
                  </a:cubicBezTo>
                  <a:cubicBezTo>
                    <a:pt x="178" y="27"/>
                    <a:pt x="178" y="27"/>
                    <a:pt x="178" y="27"/>
                  </a:cubicBezTo>
                  <a:lnTo>
                    <a:pt x="178" y="27"/>
                  </a:lnTo>
                  <a:lnTo>
                    <a:pt x="182" y="27"/>
                  </a:lnTo>
                  <a:cubicBezTo>
                    <a:pt x="192" y="27"/>
                    <a:pt x="202" y="27"/>
                    <a:pt x="209" y="20"/>
                  </a:cubicBezTo>
                  <a:cubicBezTo>
                    <a:pt x="209" y="17"/>
                    <a:pt x="209" y="17"/>
                    <a:pt x="209" y="14"/>
                  </a:cubicBezTo>
                  <a:cubicBezTo>
                    <a:pt x="209" y="14"/>
                    <a:pt x="205" y="14"/>
                    <a:pt x="205" y="10"/>
                  </a:cubicBezTo>
                  <a:cubicBezTo>
                    <a:pt x="205" y="7"/>
                    <a:pt x="205" y="4"/>
                    <a:pt x="209" y="0"/>
                  </a:cubicBezTo>
                  <a:cubicBezTo>
                    <a:pt x="202" y="4"/>
                    <a:pt x="199" y="4"/>
                    <a:pt x="195" y="4"/>
                  </a:cubicBezTo>
                  <a:lnTo>
                    <a:pt x="195" y="4"/>
                  </a:lnTo>
                  <a:cubicBezTo>
                    <a:pt x="162" y="14"/>
                    <a:pt x="125" y="0"/>
                    <a:pt x="91"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8" name="Google Shape;1178;p36">
              <a:extLst>
                <a:ext uri="{FF2B5EF4-FFF2-40B4-BE49-F238E27FC236}">
                  <a16:creationId xmlns:a16="http://schemas.microsoft.com/office/drawing/2014/main" id="{4E3E9FA5-C2B3-A57B-28EE-2C9135E398E4}"/>
                </a:ext>
              </a:extLst>
            </p:cNvPr>
            <p:cNvSpPr/>
            <p:nvPr/>
          </p:nvSpPr>
          <p:spPr>
            <a:xfrm>
              <a:off x="4730400" y="3765240"/>
              <a:ext cx="111240" cy="15840"/>
            </a:xfrm>
            <a:custGeom>
              <a:avLst/>
              <a:gdLst/>
              <a:ahLst/>
              <a:cxnLst/>
              <a:rect l="l" t="t" r="r" b="b"/>
              <a:pathLst>
                <a:path w="309" h="44" extrusionOk="0">
                  <a:moveTo>
                    <a:pt x="148" y="37"/>
                  </a:moveTo>
                  <a:lnTo>
                    <a:pt x="148" y="37"/>
                  </a:lnTo>
                  <a:cubicBezTo>
                    <a:pt x="181" y="37"/>
                    <a:pt x="215" y="17"/>
                    <a:pt x="248" y="37"/>
                  </a:cubicBezTo>
                  <a:cubicBezTo>
                    <a:pt x="265" y="31"/>
                    <a:pt x="279" y="27"/>
                    <a:pt x="295" y="27"/>
                  </a:cubicBezTo>
                  <a:cubicBezTo>
                    <a:pt x="305" y="27"/>
                    <a:pt x="312" y="24"/>
                    <a:pt x="309" y="17"/>
                  </a:cubicBezTo>
                  <a:cubicBezTo>
                    <a:pt x="305" y="11"/>
                    <a:pt x="295" y="7"/>
                    <a:pt x="289" y="7"/>
                  </a:cubicBezTo>
                  <a:cubicBezTo>
                    <a:pt x="289" y="11"/>
                    <a:pt x="285" y="11"/>
                    <a:pt x="285" y="11"/>
                  </a:cubicBezTo>
                  <a:cubicBezTo>
                    <a:pt x="285" y="11"/>
                    <a:pt x="289" y="11"/>
                    <a:pt x="289" y="7"/>
                  </a:cubicBezTo>
                  <a:cubicBezTo>
                    <a:pt x="285" y="7"/>
                    <a:pt x="279" y="7"/>
                    <a:pt x="275" y="7"/>
                  </a:cubicBezTo>
                  <a:lnTo>
                    <a:pt x="275" y="7"/>
                  </a:lnTo>
                  <a:lnTo>
                    <a:pt x="275" y="7"/>
                  </a:lnTo>
                  <a:cubicBezTo>
                    <a:pt x="262" y="-3"/>
                    <a:pt x="248" y="-3"/>
                    <a:pt x="235" y="7"/>
                  </a:cubicBezTo>
                  <a:lnTo>
                    <a:pt x="235" y="7"/>
                  </a:lnTo>
                  <a:lnTo>
                    <a:pt x="235" y="7"/>
                  </a:lnTo>
                  <a:lnTo>
                    <a:pt x="235" y="7"/>
                  </a:lnTo>
                  <a:cubicBezTo>
                    <a:pt x="232" y="11"/>
                    <a:pt x="228" y="11"/>
                    <a:pt x="222" y="11"/>
                  </a:cubicBezTo>
                  <a:lnTo>
                    <a:pt x="222" y="11"/>
                  </a:lnTo>
                  <a:lnTo>
                    <a:pt x="222" y="11"/>
                  </a:lnTo>
                  <a:cubicBezTo>
                    <a:pt x="218" y="7"/>
                    <a:pt x="215" y="7"/>
                    <a:pt x="211" y="11"/>
                  </a:cubicBezTo>
                  <a:lnTo>
                    <a:pt x="215" y="11"/>
                  </a:lnTo>
                  <a:lnTo>
                    <a:pt x="215" y="11"/>
                  </a:lnTo>
                  <a:cubicBezTo>
                    <a:pt x="211" y="11"/>
                    <a:pt x="211" y="11"/>
                    <a:pt x="211" y="11"/>
                  </a:cubicBezTo>
                  <a:cubicBezTo>
                    <a:pt x="178" y="4"/>
                    <a:pt x="151" y="4"/>
                    <a:pt x="134" y="27"/>
                  </a:cubicBezTo>
                  <a:lnTo>
                    <a:pt x="134" y="27"/>
                  </a:lnTo>
                  <a:cubicBezTo>
                    <a:pt x="107" y="0"/>
                    <a:pt x="74" y="17"/>
                    <a:pt x="44" y="17"/>
                  </a:cubicBezTo>
                  <a:cubicBezTo>
                    <a:pt x="37" y="14"/>
                    <a:pt x="27" y="14"/>
                    <a:pt x="17" y="14"/>
                  </a:cubicBezTo>
                  <a:cubicBezTo>
                    <a:pt x="7" y="14"/>
                    <a:pt x="0" y="17"/>
                    <a:pt x="0" y="27"/>
                  </a:cubicBezTo>
                  <a:cubicBezTo>
                    <a:pt x="27" y="57"/>
                    <a:pt x="64" y="34"/>
                    <a:pt x="94" y="34"/>
                  </a:cubicBezTo>
                  <a:cubicBezTo>
                    <a:pt x="111" y="41"/>
                    <a:pt x="127" y="51"/>
                    <a:pt x="148" y="3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9" name="Google Shape;1179;p36">
              <a:extLst>
                <a:ext uri="{FF2B5EF4-FFF2-40B4-BE49-F238E27FC236}">
                  <a16:creationId xmlns:a16="http://schemas.microsoft.com/office/drawing/2014/main" id="{4B1F11BA-8011-C629-A9AC-7CAC43F18F32}"/>
                </a:ext>
              </a:extLst>
            </p:cNvPr>
            <p:cNvSpPr/>
            <p:nvPr/>
          </p:nvSpPr>
          <p:spPr>
            <a:xfrm>
              <a:off x="4796640" y="3738960"/>
              <a:ext cx="48600" cy="7200"/>
            </a:xfrm>
            <a:custGeom>
              <a:avLst/>
              <a:gdLst/>
              <a:ahLst/>
              <a:cxnLst/>
              <a:rect l="l" t="t" r="r" b="b"/>
              <a:pathLst>
                <a:path w="135" h="20" extrusionOk="0">
                  <a:moveTo>
                    <a:pt x="51" y="20"/>
                  </a:moveTo>
                  <a:lnTo>
                    <a:pt x="51" y="20"/>
                  </a:lnTo>
                  <a:cubicBezTo>
                    <a:pt x="74" y="20"/>
                    <a:pt x="101" y="13"/>
                    <a:pt x="125" y="13"/>
                  </a:cubicBezTo>
                  <a:cubicBezTo>
                    <a:pt x="145" y="16"/>
                    <a:pt x="131" y="3"/>
                    <a:pt x="131" y="0"/>
                  </a:cubicBezTo>
                  <a:cubicBezTo>
                    <a:pt x="88" y="0"/>
                    <a:pt x="44" y="0"/>
                    <a:pt x="0" y="0"/>
                  </a:cubicBezTo>
                  <a:cubicBezTo>
                    <a:pt x="10" y="6"/>
                    <a:pt x="17" y="10"/>
                    <a:pt x="27" y="16"/>
                  </a:cubicBezTo>
                  <a:cubicBezTo>
                    <a:pt x="34" y="16"/>
                    <a:pt x="44" y="16"/>
                    <a:pt x="51"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0" name="Google Shape;1180;p36">
              <a:extLst>
                <a:ext uri="{FF2B5EF4-FFF2-40B4-BE49-F238E27FC236}">
                  <a16:creationId xmlns:a16="http://schemas.microsoft.com/office/drawing/2014/main" id="{85C7E34D-223A-56EB-3899-0D34448E71E8}"/>
                </a:ext>
              </a:extLst>
            </p:cNvPr>
            <p:cNvSpPr/>
            <p:nvPr/>
          </p:nvSpPr>
          <p:spPr>
            <a:xfrm>
              <a:off x="4670640" y="3636000"/>
              <a:ext cx="43920" cy="14760"/>
            </a:xfrm>
            <a:custGeom>
              <a:avLst/>
              <a:gdLst/>
              <a:ahLst/>
              <a:cxnLst/>
              <a:rect l="l" t="t" r="r" b="b"/>
              <a:pathLst>
                <a:path w="122" h="41" extrusionOk="0">
                  <a:moveTo>
                    <a:pt x="42" y="0"/>
                  </a:moveTo>
                  <a:lnTo>
                    <a:pt x="42" y="0"/>
                  </a:lnTo>
                  <a:cubicBezTo>
                    <a:pt x="42" y="4"/>
                    <a:pt x="42" y="7"/>
                    <a:pt x="42" y="10"/>
                  </a:cubicBezTo>
                  <a:lnTo>
                    <a:pt x="42" y="10"/>
                  </a:lnTo>
                  <a:lnTo>
                    <a:pt x="42" y="10"/>
                  </a:lnTo>
                  <a:cubicBezTo>
                    <a:pt x="15" y="7"/>
                    <a:pt x="-5" y="14"/>
                    <a:pt x="2" y="37"/>
                  </a:cubicBezTo>
                  <a:cubicBezTo>
                    <a:pt x="18" y="34"/>
                    <a:pt x="21" y="17"/>
                    <a:pt x="42" y="20"/>
                  </a:cubicBezTo>
                  <a:cubicBezTo>
                    <a:pt x="62" y="34"/>
                    <a:pt x="96" y="20"/>
                    <a:pt x="122" y="41"/>
                  </a:cubicBezTo>
                  <a:cubicBezTo>
                    <a:pt x="116" y="-6"/>
                    <a:pt x="69" y="7"/>
                    <a:pt x="42"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1" name="Google Shape;1181;p36">
              <a:extLst>
                <a:ext uri="{FF2B5EF4-FFF2-40B4-BE49-F238E27FC236}">
                  <a16:creationId xmlns:a16="http://schemas.microsoft.com/office/drawing/2014/main" id="{D037A7C1-3A27-5AE5-8925-0619FDDF4D86}"/>
                </a:ext>
              </a:extLst>
            </p:cNvPr>
            <p:cNvSpPr/>
            <p:nvPr/>
          </p:nvSpPr>
          <p:spPr>
            <a:xfrm>
              <a:off x="4692240" y="3523680"/>
              <a:ext cx="899640" cy="41040"/>
            </a:xfrm>
            <a:custGeom>
              <a:avLst/>
              <a:gdLst/>
              <a:ahLst/>
              <a:cxnLst/>
              <a:rect l="l" t="t" r="r" b="b"/>
              <a:pathLst>
                <a:path w="2499" h="114" extrusionOk="0">
                  <a:moveTo>
                    <a:pt x="2498" y="10"/>
                  </a:moveTo>
                  <a:lnTo>
                    <a:pt x="2498" y="10"/>
                  </a:lnTo>
                  <a:cubicBezTo>
                    <a:pt x="2502" y="-3"/>
                    <a:pt x="2488" y="0"/>
                    <a:pt x="2478" y="0"/>
                  </a:cubicBezTo>
                  <a:cubicBezTo>
                    <a:pt x="2438" y="3"/>
                    <a:pt x="2397" y="7"/>
                    <a:pt x="2354" y="10"/>
                  </a:cubicBezTo>
                  <a:cubicBezTo>
                    <a:pt x="2220" y="10"/>
                    <a:pt x="2089" y="3"/>
                    <a:pt x="1954" y="10"/>
                  </a:cubicBezTo>
                  <a:lnTo>
                    <a:pt x="1954" y="10"/>
                  </a:lnTo>
                  <a:cubicBezTo>
                    <a:pt x="1891" y="3"/>
                    <a:pt x="1830" y="20"/>
                    <a:pt x="1767" y="17"/>
                  </a:cubicBezTo>
                  <a:cubicBezTo>
                    <a:pt x="1740" y="17"/>
                    <a:pt x="1709" y="17"/>
                    <a:pt x="1682" y="17"/>
                  </a:cubicBezTo>
                  <a:lnTo>
                    <a:pt x="1682" y="17"/>
                  </a:lnTo>
                  <a:lnTo>
                    <a:pt x="1682" y="17"/>
                  </a:lnTo>
                  <a:cubicBezTo>
                    <a:pt x="1679" y="17"/>
                    <a:pt x="1676" y="17"/>
                    <a:pt x="1669" y="17"/>
                  </a:cubicBezTo>
                  <a:cubicBezTo>
                    <a:pt x="1632" y="20"/>
                    <a:pt x="1588" y="10"/>
                    <a:pt x="1552" y="27"/>
                  </a:cubicBezTo>
                  <a:lnTo>
                    <a:pt x="1552" y="27"/>
                  </a:lnTo>
                  <a:cubicBezTo>
                    <a:pt x="1548" y="24"/>
                    <a:pt x="1545" y="27"/>
                    <a:pt x="1542" y="27"/>
                  </a:cubicBezTo>
                  <a:cubicBezTo>
                    <a:pt x="1528" y="24"/>
                    <a:pt x="1515" y="24"/>
                    <a:pt x="1501" y="27"/>
                  </a:cubicBezTo>
                  <a:cubicBezTo>
                    <a:pt x="1498" y="27"/>
                    <a:pt x="1495" y="27"/>
                    <a:pt x="1491" y="27"/>
                  </a:cubicBezTo>
                  <a:cubicBezTo>
                    <a:pt x="1488" y="27"/>
                    <a:pt x="1485" y="24"/>
                    <a:pt x="1481" y="27"/>
                  </a:cubicBezTo>
                  <a:cubicBezTo>
                    <a:pt x="1468" y="17"/>
                    <a:pt x="1451" y="14"/>
                    <a:pt x="1438" y="24"/>
                  </a:cubicBezTo>
                  <a:cubicBezTo>
                    <a:pt x="1387" y="17"/>
                    <a:pt x="1337" y="30"/>
                    <a:pt x="1286" y="27"/>
                  </a:cubicBezTo>
                  <a:cubicBezTo>
                    <a:pt x="1280" y="30"/>
                    <a:pt x="1273" y="30"/>
                    <a:pt x="1270" y="34"/>
                  </a:cubicBezTo>
                  <a:cubicBezTo>
                    <a:pt x="1266" y="30"/>
                    <a:pt x="1260" y="30"/>
                    <a:pt x="1256" y="27"/>
                  </a:cubicBezTo>
                  <a:cubicBezTo>
                    <a:pt x="1253" y="30"/>
                    <a:pt x="1249" y="30"/>
                    <a:pt x="1246" y="27"/>
                  </a:cubicBezTo>
                  <a:cubicBezTo>
                    <a:pt x="1243" y="30"/>
                    <a:pt x="1236" y="34"/>
                    <a:pt x="1233" y="37"/>
                  </a:cubicBezTo>
                  <a:lnTo>
                    <a:pt x="1233" y="37"/>
                  </a:lnTo>
                  <a:lnTo>
                    <a:pt x="1233" y="37"/>
                  </a:lnTo>
                  <a:cubicBezTo>
                    <a:pt x="1219" y="37"/>
                    <a:pt x="1206" y="37"/>
                    <a:pt x="1192" y="37"/>
                  </a:cubicBezTo>
                  <a:cubicBezTo>
                    <a:pt x="1179" y="37"/>
                    <a:pt x="1162" y="37"/>
                    <a:pt x="1149" y="37"/>
                  </a:cubicBezTo>
                  <a:cubicBezTo>
                    <a:pt x="1139" y="37"/>
                    <a:pt x="1129" y="37"/>
                    <a:pt x="1119" y="34"/>
                  </a:cubicBezTo>
                  <a:cubicBezTo>
                    <a:pt x="1115" y="34"/>
                    <a:pt x="1109" y="30"/>
                    <a:pt x="1102" y="30"/>
                  </a:cubicBezTo>
                  <a:lnTo>
                    <a:pt x="1102" y="27"/>
                  </a:lnTo>
                  <a:cubicBezTo>
                    <a:pt x="1092" y="27"/>
                    <a:pt x="1082" y="30"/>
                    <a:pt x="1075" y="34"/>
                  </a:cubicBezTo>
                  <a:lnTo>
                    <a:pt x="1075" y="34"/>
                  </a:lnTo>
                  <a:cubicBezTo>
                    <a:pt x="1072" y="34"/>
                    <a:pt x="1068" y="34"/>
                    <a:pt x="1068" y="34"/>
                  </a:cubicBezTo>
                  <a:lnTo>
                    <a:pt x="1068" y="34"/>
                  </a:lnTo>
                  <a:cubicBezTo>
                    <a:pt x="1058" y="27"/>
                    <a:pt x="1048" y="27"/>
                    <a:pt x="1038" y="34"/>
                  </a:cubicBezTo>
                  <a:lnTo>
                    <a:pt x="1035" y="34"/>
                  </a:lnTo>
                  <a:cubicBezTo>
                    <a:pt x="1018" y="34"/>
                    <a:pt x="1001" y="30"/>
                    <a:pt x="984" y="37"/>
                  </a:cubicBezTo>
                  <a:cubicBezTo>
                    <a:pt x="984" y="37"/>
                    <a:pt x="981" y="40"/>
                    <a:pt x="978" y="37"/>
                  </a:cubicBezTo>
                  <a:cubicBezTo>
                    <a:pt x="974" y="37"/>
                    <a:pt x="974" y="37"/>
                    <a:pt x="974" y="37"/>
                  </a:cubicBezTo>
                  <a:cubicBezTo>
                    <a:pt x="952" y="37"/>
                    <a:pt x="932" y="37"/>
                    <a:pt x="911" y="37"/>
                  </a:cubicBezTo>
                  <a:cubicBezTo>
                    <a:pt x="824" y="37"/>
                    <a:pt x="740" y="37"/>
                    <a:pt x="657" y="34"/>
                  </a:cubicBezTo>
                  <a:cubicBezTo>
                    <a:pt x="636" y="34"/>
                    <a:pt x="616" y="34"/>
                    <a:pt x="600" y="44"/>
                  </a:cubicBezTo>
                  <a:lnTo>
                    <a:pt x="600" y="44"/>
                  </a:lnTo>
                  <a:cubicBezTo>
                    <a:pt x="596" y="44"/>
                    <a:pt x="593" y="44"/>
                    <a:pt x="586" y="44"/>
                  </a:cubicBezTo>
                  <a:cubicBezTo>
                    <a:pt x="552" y="40"/>
                    <a:pt x="515" y="30"/>
                    <a:pt x="479" y="44"/>
                  </a:cubicBezTo>
                  <a:lnTo>
                    <a:pt x="479" y="44"/>
                  </a:lnTo>
                  <a:cubicBezTo>
                    <a:pt x="479" y="44"/>
                    <a:pt x="475" y="44"/>
                    <a:pt x="472" y="44"/>
                  </a:cubicBezTo>
                  <a:cubicBezTo>
                    <a:pt x="448" y="30"/>
                    <a:pt x="421" y="37"/>
                    <a:pt x="395" y="37"/>
                  </a:cubicBezTo>
                  <a:lnTo>
                    <a:pt x="395" y="37"/>
                  </a:lnTo>
                  <a:cubicBezTo>
                    <a:pt x="391" y="37"/>
                    <a:pt x="385" y="37"/>
                    <a:pt x="381" y="37"/>
                  </a:cubicBezTo>
                  <a:cubicBezTo>
                    <a:pt x="378" y="37"/>
                    <a:pt x="371" y="37"/>
                    <a:pt x="368" y="37"/>
                  </a:cubicBezTo>
                  <a:lnTo>
                    <a:pt x="368" y="37"/>
                  </a:lnTo>
                  <a:lnTo>
                    <a:pt x="368" y="37"/>
                  </a:lnTo>
                  <a:lnTo>
                    <a:pt x="368" y="37"/>
                  </a:lnTo>
                  <a:lnTo>
                    <a:pt x="368" y="37"/>
                  </a:lnTo>
                  <a:cubicBezTo>
                    <a:pt x="364" y="37"/>
                    <a:pt x="361" y="37"/>
                    <a:pt x="354" y="37"/>
                  </a:cubicBezTo>
                  <a:cubicBezTo>
                    <a:pt x="294" y="37"/>
                    <a:pt x="233" y="27"/>
                    <a:pt x="176" y="44"/>
                  </a:cubicBezTo>
                  <a:cubicBezTo>
                    <a:pt x="123" y="37"/>
                    <a:pt x="72" y="37"/>
                    <a:pt x="19" y="47"/>
                  </a:cubicBezTo>
                  <a:cubicBezTo>
                    <a:pt x="2" y="50"/>
                    <a:pt x="-5" y="61"/>
                    <a:pt x="5" y="71"/>
                  </a:cubicBezTo>
                  <a:cubicBezTo>
                    <a:pt x="22" y="81"/>
                    <a:pt x="42" y="67"/>
                    <a:pt x="59" y="71"/>
                  </a:cubicBezTo>
                  <a:cubicBezTo>
                    <a:pt x="59" y="71"/>
                    <a:pt x="62" y="71"/>
                    <a:pt x="66" y="71"/>
                  </a:cubicBezTo>
                  <a:cubicBezTo>
                    <a:pt x="66" y="71"/>
                    <a:pt x="66" y="74"/>
                    <a:pt x="62" y="74"/>
                  </a:cubicBezTo>
                  <a:cubicBezTo>
                    <a:pt x="56" y="74"/>
                    <a:pt x="46" y="74"/>
                    <a:pt x="36" y="78"/>
                  </a:cubicBezTo>
                  <a:cubicBezTo>
                    <a:pt x="22" y="84"/>
                    <a:pt x="9" y="91"/>
                    <a:pt x="22" y="104"/>
                  </a:cubicBezTo>
                  <a:cubicBezTo>
                    <a:pt x="29" y="107"/>
                    <a:pt x="36" y="107"/>
                    <a:pt x="42" y="111"/>
                  </a:cubicBezTo>
                  <a:cubicBezTo>
                    <a:pt x="82" y="114"/>
                    <a:pt x="126" y="111"/>
                    <a:pt x="166" y="114"/>
                  </a:cubicBezTo>
                  <a:cubicBezTo>
                    <a:pt x="183" y="111"/>
                    <a:pt x="200" y="111"/>
                    <a:pt x="217" y="107"/>
                  </a:cubicBezTo>
                  <a:cubicBezTo>
                    <a:pt x="223" y="104"/>
                    <a:pt x="227" y="104"/>
                    <a:pt x="227" y="101"/>
                  </a:cubicBezTo>
                  <a:cubicBezTo>
                    <a:pt x="243" y="101"/>
                    <a:pt x="257" y="101"/>
                    <a:pt x="271" y="101"/>
                  </a:cubicBezTo>
                  <a:cubicBezTo>
                    <a:pt x="274" y="101"/>
                    <a:pt x="274" y="101"/>
                    <a:pt x="277" y="104"/>
                  </a:cubicBezTo>
                  <a:cubicBezTo>
                    <a:pt x="284" y="107"/>
                    <a:pt x="290" y="107"/>
                    <a:pt x="300" y="104"/>
                  </a:cubicBezTo>
                  <a:cubicBezTo>
                    <a:pt x="307" y="97"/>
                    <a:pt x="307" y="87"/>
                    <a:pt x="324" y="87"/>
                  </a:cubicBezTo>
                  <a:lnTo>
                    <a:pt x="324" y="87"/>
                  </a:lnTo>
                  <a:cubicBezTo>
                    <a:pt x="321" y="91"/>
                    <a:pt x="324" y="97"/>
                    <a:pt x="328" y="101"/>
                  </a:cubicBezTo>
                  <a:lnTo>
                    <a:pt x="328" y="101"/>
                  </a:lnTo>
                  <a:cubicBezTo>
                    <a:pt x="378" y="101"/>
                    <a:pt x="425" y="101"/>
                    <a:pt x="472" y="101"/>
                  </a:cubicBezTo>
                  <a:cubicBezTo>
                    <a:pt x="495" y="107"/>
                    <a:pt x="512" y="104"/>
                    <a:pt x="509" y="84"/>
                  </a:cubicBezTo>
                  <a:cubicBezTo>
                    <a:pt x="485" y="81"/>
                    <a:pt x="465" y="91"/>
                    <a:pt x="442" y="78"/>
                  </a:cubicBezTo>
                  <a:cubicBezTo>
                    <a:pt x="425" y="71"/>
                    <a:pt x="401" y="78"/>
                    <a:pt x="381" y="81"/>
                  </a:cubicBezTo>
                  <a:cubicBezTo>
                    <a:pt x="375" y="81"/>
                    <a:pt x="371" y="81"/>
                    <a:pt x="368" y="81"/>
                  </a:cubicBezTo>
                  <a:lnTo>
                    <a:pt x="368" y="81"/>
                  </a:lnTo>
                  <a:cubicBezTo>
                    <a:pt x="364" y="84"/>
                    <a:pt x="361" y="84"/>
                    <a:pt x="358" y="84"/>
                  </a:cubicBezTo>
                  <a:lnTo>
                    <a:pt x="354" y="84"/>
                  </a:lnTo>
                  <a:lnTo>
                    <a:pt x="354" y="84"/>
                  </a:lnTo>
                  <a:cubicBezTo>
                    <a:pt x="348" y="78"/>
                    <a:pt x="341" y="78"/>
                    <a:pt x="334" y="81"/>
                  </a:cubicBezTo>
                  <a:cubicBezTo>
                    <a:pt x="334" y="71"/>
                    <a:pt x="344" y="74"/>
                    <a:pt x="351" y="74"/>
                  </a:cubicBezTo>
                  <a:cubicBezTo>
                    <a:pt x="368" y="74"/>
                    <a:pt x="381" y="74"/>
                    <a:pt x="395" y="67"/>
                  </a:cubicBezTo>
                  <a:cubicBezTo>
                    <a:pt x="395" y="64"/>
                    <a:pt x="395" y="64"/>
                    <a:pt x="395" y="64"/>
                  </a:cubicBezTo>
                  <a:cubicBezTo>
                    <a:pt x="415" y="78"/>
                    <a:pt x="435" y="78"/>
                    <a:pt x="455" y="64"/>
                  </a:cubicBezTo>
                  <a:cubicBezTo>
                    <a:pt x="458" y="64"/>
                    <a:pt x="458" y="67"/>
                    <a:pt x="462" y="67"/>
                  </a:cubicBezTo>
                  <a:cubicBezTo>
                    <a:pt x="465" y="71"/>
                    <a:pt x="472" y="71"/>
                    <a:pt x="475" y="74"/>
                  </a:cubicBezTo>
                  <a:cubicBezTo>
                    <a:pt x="532" y="74"/>
                    <a:pt x="589" y="78"/>
                    <a:pt x="646" y="71"/>
                  </a:cubicBezTo>
                  <a:cubicBezTo>
                    <a:pt x="653" y="67"/>
                    <a:pt x="660" y="64"/>
                    <a:pt x="667" y="64"/>
                  </a:cubicBezTo>
                  <a:cubicBezTo>
                    <a:pt x="670" y="64"/>
                    <a:pt x="673" y="64"/>
                    <a:pt x="677" y="64"/>
                  </a:cubicBezTo>
                  <a:lnTo>
                    <a:pt x="677" y="64"/>
                  </a:lnTo>
                  <a:lnTo>
                    <a:pt x="677" y="64"/>
                  </a:lnTo>
                  <a:cubicBezTo>
                    <a:pt x="693" y="64"/>
                    <a:pt x="710" y="61"/>
                    <a:pt x="730" y="61"/>
                  </a:cubicBezTo>
                  <a:lnTo>
                    <a:pt x="730" y="61"/>
                  </a:lnTo>
                  <a:cubicBezTo>
                    <a:pt x="734" y="64"/>
                    <a:pt x="737" y="64"/>
                    <a:pt x="740" y="64"/>
                  </a:cubicBezTo>
                  <a:cubicBezTo>
                    <a:pt x="760" y="74"/>
                    <a:pt x="784" y="74"/>
                    <a:pt x="807" y="74"/>
                  </a:cubicBezTo>
                  <a:cubicBezTo>
                    <a:pt x="831" y="74"/>
                    <a:pt x="854" y="78"/>
                    <a:pt x="878" y="71"/>
                  </a:cubicBezTo>
                  <a:cubicBezTo>
                    <a:pt x="881" y="71"/>
                    <a:pt x="885" y="67"/>
                    <a:pt x="888" y="67"/>
                  </a:cubicBezTo>
                  <a:cubicBezTo>
                    <a:pt x="891" y="67"/>
                    <a:pt x="891" y="67"/>
                    <a:pt x="891" y="67"/>
                  </a:cubicBezTo>
                  <a:cubicBezTo>
                    <a:pt x="895" y="67"/>
                    <a:pt x="898" y="64"/>
                    <a:pt x="898" y="64"/>
                  </a:cubicBezTo>
                  <a:cubicBezTo>
                    <a:pt x="918" y="61"/>
                    <a:pt x="945" y="67"/>
                    <a:pt x="962" y="54"/>
                  </a:cubicBezTo>
                  <a:lnTo>
                    <a:pt x="962" y="54"/>
                  </a:lnTo>
                  <a:lnTo>
                    <a:pt x="962" y="54"/>
                  </a:lnTo>
                  <a:lnTo>
                    <a:pt x="962" y="54"/>
                  </a:lnTo>
                  <a:lnTo>
                    <a:pt x="962" y="54"/>
                  </a:lnTo>
                  <a:cubicBezTo>
                    <a:pt x="1001" y="61"/>
                    <a:pt x="1038" y="61"/>
                    <a:pt x="1078" y="54"/>
                  </a:cubicBezTo>
                  <a:lnTo>
                    <a:pt x="1078" y="54"/>
                  </a:lnTo>
                  <a:cubicBezTo>
                    <a:pt x="1105" y="57"/>
                    <a:pt x="1135" y="67"/>
                    <a:pt x="1166" y="61"/>
                  </a:cubicBezTo>
                  <a:lnTo>
                    <a:pt x="1166" y="61"/>
                  </a:lnTo>
                  <a:lnTo>
                    <a:pt x="1166" y="61"/>
                  </a:lnTo>
                  <a:cubicBezTo>
                    <a:pt x="1176" y="57"/>
                    <a:pt x="1186" y="57"/>
                    <a:pt x="1192" y="54"/>
                  </a:cubicBezTo>
                  <a:lnTo>
                    <a:pt x="1192" y="54"/>
                  </a:lnTo>
                  <a:cubicBezTo>
                    <a:pt x="1209" y="64"/>
                    <a:pt x="1219" y="54"/>
                    <a:pt x="1233" y="47"/>
                  </a:cubicBezTo>
                  <a:lnTo>
                    <a:pt x="1233" y="47"/>
                  </a:lnTo>
                  <a:cubicBezTo>
                    <a:pt x="1239" y="47"/>
                    <a:pt x="1246" y="47"/>
                    <a:pt x="1256" y="47"/>
                  </a:cubicBezTo>
                  <a:lnTo>
                    <a:pt x="1256" y="47"/>
                  </a:lnTo>
                  <a:cubicBezTo>
                    <a:pt x="1270" y="57"/>
                    <a:pt x="1280" y="50"/>
                    <a:pt x="1293" y="47"/>
                  </a:cubicBezTo>
                  <a:lnTo>
                    <a:pt x="1293" y="47"/>
                  </a:lnTo>
                  <a:cubicBezTo>
                    <a:pt x="1296" y="47"/>
                    <a:pt x="1303" y="47"/>
                    <a:pt x="1306" y="50"/>
                  </a:cubicBezTo>
                  <a:lnTo>
                    <a:pt x="1310" y="47"/>
                  </a:lnTo>
                  <a:cubicBezTo>
                    <a:pt x="1347" y="44"/>
                    <a:pt x="1387" y="44"/>
                    <a:pt x="1424" y="44"/>
                  </a:cubicBezTo>
                  <a:lnTo>
                    <a:pt x="1424" y="44"/>
                  </a:lnTo>
                  <a:lnTo>
                    <a:pt x="1424" y="44"/>
                  </a:lnTo>
                  <a:cubicBezTo>
                    <a:pt x="1448" y="44"/>
                    <a:pt x="1468" y="44"/>
                    <a:pt x="1491" y="47"/>
                  </a:cubicBezTo>
                  <a:cubicBezTo>
                    <a:pt x="1521" y="44"/>
                    <a:pt x="1548" y="44"/>
                    <a:pt x="1578" y="44"/>
                  </a:cubicBezTo>
                  <a:lnTo>
                    <a:pt x="1578" y="44"/>
                  </a:lnTo>
                  <a:lnTo>
                    <a:pt x="1578" y="44"/>
                  </a:lnTo>
                  <a:cubicBezTo>
                    <a:pt x="1692" y="47"/>
                    <a:pt x="1807" y="34"/>
                    <a:pt x="1921" y="34"/>
                  </a:cubicBezTo>
                  <a:cubicBezTo>
                    <a:pt x="1928" y="34"/>
                    <a:pt x="1934" y="30"/>
                    <a:pt x="1944" y="27"/>
                  </a:cubicBezTo>
                  <a:cubicBezTo>
                    <a:pt x="1951" y="27"/>
                    <a:pt x="1958" y="27"/>
                    <a:pt x="1968" y="27"/>
                  </a:cubicBezTo>
                  <a:lnTo>
                    <a:pt x="1968" y="27"/>
                  </a:lnTo>
                  <a:lnTo>
                    <a:pt x="1968" y="27"/>
                  </a:lnTo>
                  <a:cubicBezTo>
                    <a:pt x="1981" y="27"/>
                    <a:pt x="1991" y="27"/>
                    <a:pt x="2005" y="27"/>
                  </a:cubicBezTo>
                  <a:cubicBezTo>
                    <a:pt x="2072" y="27"/>
                    <a:pt x="2136" y="30"/>
                    <a:pt x="2203" y="27"/>
                  </a:cubicBezTo>
                  <a:cubicBezTo>
                    <a:pt x="2233" y="27"/>
                    <a:pt x="2260" y="40"/>
                    <a:pt x="2290" y="27"/>
                  </a:cubicBezTo>
                  <a:lnTo>
                    <a:pt x="2290" y="27"/>
                  </a:lnTo>
                  <a:cubicBezTo>
                    <a:pt x="2293" y="27"/>
                    <a:pt x="2297" y="27"/>
                    <a:pt x="2303" y="27"/>
                  </a:cubicBezTo>
                  <a:cubicBezTo>
                    <a:pt x="2300" y="27"/>
                    <a:pt x="2300" y="24"/>
                    <a:pt x="2300" y="24"/>
                  </a:cubicBezTo>
                  <a:lnTo>
                    <a:pt x="2303" y="27"/>
                  </a:lnTo>
                  <a:cubicBezTo>
                    <a:pt x="2360" y="24"/>
                    <a:pt x="2417" y="34"/>
                    <a:pt x="2475" y="20"/>
                  </a:cubicBezTo>
                  <a:lnTo>
                    <a:pt x="2475" y="20"/>
                  </a:lnTo>
                  <a:cubicBezTo>
                    <a:pt x="2485" y="20"/>
                    <a:pt x="2498" y="20"/>
                    <a:pt x="2498" y="10"/>
                  </a:cubicBezTo>
                  <a:moveTo>
                    <a:pt x="220" y="84"/>
                  </a:moveTo>
                  <a:lnTo>
                    <a:pt x="220" y="84"/>
                  </a:lnTo>
                  <a:cubicBezTo>
                    <a:pt x="217" y="81"/>
                    <a:pt x="213" y="74"/>
                    <a:pt x="210" y="71"/>
                  </a:cubicBezTo>
                  <a:cubicBezTo>
                    <a:pt x="220" y="74"/>
                    <a:pt x="230" y="74"/>
                    <a:pt x="240" y="71"/>
                  </a:cubicBezTo>
                  <a:cubicBezTo>
                    <a:pt x="247" y="74"/>
                    <a:pt x="247" y="61"/>
                    <a:pt x="257" y="67"/>
                  </a:cubicBezTo>
                  <a:cubicBezTo>
                    <a:pt x="254" y="74"/>
                    <a:pt x="257" y="78"/>
                    <a:pt x="257" y="84"/>
                  </a:cubicBezTo>
                  <a:cubicBezTo>
                    <a:pt x="247" y="84"/>
                    <a:pt x="233" y="81"/>
                    <a:pt x="220" y="84"/>
                  </a:cubicBezTo>
                  <a:moveTo>
                    <a:pt x="1676" y="24"/>
                  </a:moveTo>
                  <a:lnTo>
                    <a:pt x="1676" y="24"/>
                  </a:lnTo>
                  <a:moveTo>
                    <a:pt x="2290" y="27"/>
                  </a:moveTo>
                  <a:lnTo>
                    <a:pt x="2290" y="27"/>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2" name="Google Shape;1182;p36">
              <a:extLst>
                <a:ext uri="{FF2B5EF4-FFF2-40B4-BE49-F238E27FC236}">
                  <a16:creationId xmlns:a16="http://schemas.microsoft.com/office/drawing/2014/main" id="{45053F49-B947-7461-C87D-0272FB2514C8}"/>
                </a:ext>
              </a:extLst>
            </p:cNvPr>
            <p:cNvSpPr/>
            <p:nvPr/>
          </p:nvSpPr>
          <p:spPr>
            <a:xfrm>
              <a:off x="5622840" y="3631320"/>
              <a:ext cx="36360" cy="8280"/>
            </a:xfrm>
            <a:custGeom>
              <a:avLst/>
              <a:gdLst/>
              <a:ahLst/>
              <a:cxnLst/>
              <a:rect l="l" t="t" r="r" b="b"/>
              <a:pathLst>
                <a:path w="101" h="23" extrusionOk="0">
                  <a:moveTo>
                    <a:pt x="84" y="0"/>
                  </a:moveTo>
                  <a:lnTo>
                    <a:pt x="84" y="0"/>
                  </a:lnTo>
                  <a:cubicBezTo>
                    <a:pt x="61" y="0"/>
                    <a:pt x="37" y="3"/>
                    <a:pt x="14" y="3"/>
                  </a:cubicBezTo>
                  <a:cubicBezTo>
                    <a:pt x="10" y="10"/>
                    <a:pt x="7" y="17"/>
                    <a:pt x="0" y="23"/>
                  </a:cubicBezTo>
                  <a:cubicBezTo>
                    <a:pt x="27" y="23"/>
                    <a:pt x="57" y="23"/>
                    <a:pt x="84" y="20"/>
                  </a:cubicBezTo>
                  <a:cubicBezTo>
                    <a:pt x="94" y="20"/>
                    <a:pt x="101" y="20"/>
                    <a:pt x="101" y="10"/>
                  </a:cubicBezTo>
                  <a:cubicBezTo>
                    <a:pt x="101" y="3"/>
                    <a:pt x="91" y="0"/>
                    <a:pt x="8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3" name="Google Shape;1183;p36">
              <a:extLst>
                <a:ext uri="{FF2B5EF4-FFF2-40B4-BE49-F238E27FC236}">
                  <a16:creationId xmlns:a16="http://schemas.microsoft.com/office/drawing/2014/main" id="{0F3267DF-9AA6-94B5-0D4D-0E612B91EF94}"/>
                </a:ext>
              </a:extLst>
            </p:cNvPr>
            <p:cNvSpPr/>
            <p:nvPr/>
          </p:nvSpPr>
          <p:spPr>
            <a:xfrm>
              <a:off x="4861800" y="3563640"/>
              <a:ext cx="32760" cy="12240"/>
            </a:xfrm>
            <a:custGeom>
              <a:avLst/>
              <a:gdLst/>
              <a:ahLst/>
              <a:cxnLst/>
              <a:rect l="l" t="t" r="r" b="b"/>
              <a:pathLst>
                <a:path w="91" h="34" extrusionOk="0">
                  <a:moveTo>
                    <a:pt x="38" y="7"/>
                  </a:moveTo>
                  <a:lnTo>
                    <a:pt x="38" y="7"/>
                  </a:lnTo>
                  <a:cubicBezTo>
                    <a:pt x="14" y="10"/>
                    <a:pt x="-3" y="17"/>
                    <a:pt x="1" y="34"/>
                  </a:cubicBezTo>
                  <a:cubicBezTo>
                    <a:pt x="31" y="27"/>
                    <a:pt x="61" y="30"/>
                    <a:pt x="91" y="27"/>
                  </a:cubicBezTo>
                  <a:cubicBezTo>
                    <a:pt x="88" y="20"/>
                    <a:pt x="81" y="13"/>
                    <a:pt x="78" y="10"/>
                  </a:cubicBezTo>
                  <a:cubicBezTo>
                    <a:pt x="75" y="7"/>
                    <a:pt x="68" y="3"/>
                    <a:pt x="65" y="0"/>
                  </a:cubicBezTo>
                  <a:cubicBezTo>
                    <a:pt x="54" y="0"/>
                    <a:pt x="44" y="3"/>
                    <a:pt x="38"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4" name="Google Shape;1184;p36">
              <a:extLst>
                <a:ext uri="{FF2B5EF4-FFF2-40B4-BE49-F238E27FC236}">
                  <a16:creationId xmlns:a16="http://schemas.microsoft.com/office/drawing/2014/main" id="{87EFAC08-D0B8-F610-B228-E27EC1DEF14C}"/>
                </a:ext>
              </a:extLst>
            </p:cNvPr>
            <p:cNvSpPr/>
            <p:nvPr/>
          </p:nvSpPr>
          <p:spPr>
            <a:xfrm>
              <a:off x="4796640" y="3635640"/>
              <a:ext cx="93240" cy="10080"/>
            </a:xfrm>
            <a:custGeom>
              <a:avLst/>
              <a:gdLst/>
              <a:ahLst/>
              <a:cxnLst/>
              <a:rect l="l" t="t" r="r" b="b"/>
              <a:pathLst>
                <a:path w="259" h="28" extrusionOk="0">
                  <a:moveTo>
                    <a:pt x="246" y="1"/>
                  </a:moveTo>
                  <a:lnTo>
                    <a:pt x="246" y="1"/>
                  </a:lnTo>
                  <a:cubicBezTo>
                    <a:pt x="225" y="1"/>
                    <a:pt x="202" y="1"/>
                    <a:pt x="182" y="1"/>
                  </a:cubicBezTo>
                  <a:lnTo>
                    <a:pt x="182" y="1"/>
                  </a:lnTo>
                  <a:cubicBezTo>
                    <a:pt x="168" y="-2"/>
                    <a:pt x="162" y="1"/>
                    <a:pt x="155" y="8"/>
                  </a:cubicBezTo>
                  <a:lnTo>
                    <a:pt x="155" y="8"/>
                  </a:lnTo>
                  <a:cubicBezTo>
                    <a:pt x="108" y="-12"/>
                    <a:pt x="58" y="11"/>
                    <a:pt x="10" y="5"/>
                  </a:cubicBezTo>
                  <a:cubicBezTo>
                    <a:pt x="4" y="1"/>
                    <a:pt x="0" y="8"/>
                    <a:pt x="0" y="15"/>
                  </a:cubicBezTo>
                  <a:cubicBezTo>
                    <a:pt x="4" y="18"/>
                    <a:pt x="7" y="25"/>
                    <a:pt x="10" y="25"/>
                  </a:cubicBezTo>
                  <a:cubicBezTo>
                    <a:pt x="24" y="28"/>
                    <a:pt x="34" y="28"/>
                    <a:pt x="48" y="28"/>
                  </a:cubicBezTo>
                  <a:cubicBezTo>
                    <a:pt x="91" y="28"/>
                    <a:pt x="138" y="28"/>
                    <a:pt x="182" y="28"/>
                  </a:cubicBezTo>
                  <a:lnTo>
                    <a:pt x="182" y="28"/>
                  </a:lnTo>
                  <a:cubicBezTo>
                    <a:pt x="209" y="28"/>
                    <a:pt x="232" y="28"/>
                    <a:pt x="259" y="28"/>
                  </a:cubicBezTo>
                  <a:cubicBezTo>
                    <a:pt x="256" y="21"/>
                    <a:pt x="249" y="11"/>
                    <a:pt x="246"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5" name="Google Shape;1185;p36">
              <a:extLst>
                <a:ext uri="{FF2B5EF4-FFF2-40B4-BE49-F238E27FC236}">
                  <a16:creationId xmlns:a16="http://schemas.microsoft.com/office/drawing/2014/main" id="{F5D282D1-4728-69EF-6737-C02A45B8549F}"/>
                </a:ext>
              </a:extLst>
            </p:cNvPr>
            <p:cNvSpPr/>
            <p:nvPr/>
          </p:nvSpPr>
          <p:spPr>
            <a:xfrm>
              <a:off x="4906080" y="3735360"/>
              <a:ext cx="22680" cy="10800"/>
            </a:xfrm>
            <a:custGeom>
              <a:avLst/>
              <a:gdLst/>
              <a:ahLst/>
              <a:cxnLst/>
              <a:rect l="l" t="t" r="r" b="b"/>
              <a:pathLst>
                <a:path w="63" h="30" extrusionOk="0">
                  <a:moveTo>
                    <a:pt x="59" y="0"/>
                  </a:moveTo>
                  <a:lnTo>
                    <a:pt x="59" y="0"/>
                  </a:lnTo>
                  <a:cubicBezTo>
                    <a:pt x="49" y="0"/>
                    <a:pt x="42" y="0"/>
                    <a:pt x="32" y="0"/>
                  </a:cubicBezTo>
                  <a:cubicBezTo>
                    <a:pt x="25" y="6"/>
                    <a:pt x="15" y="10"/>
                    <a:pt x="9" y="13"/>
                  </a:cubicBezTo>
                  <a:cubicBezTo>
                    <a:pt x="-1" y="16"/>
                    <a:pt x="-5" y="23"/>
                    <a:pt x="9" y="30"/>
                  </a:cubicBezTo>
                  <a:cubicBezTo>
                    <a:pt x="19" y="30"/>
                    <a:pt x="32" y="26"/>
                    <a:pt x="46" y="26"/>
                  </a:cubicBezTo>
                  <a:cubicBezTo>
                    <a:pt x="52" y="20"/>
                    <a:pt x="73" y="13"/>
                    <a:pt x="59"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6" name="Google Shape;1186;p36">
              <a:extLst>
                <a:ext uri="{FF2B5EF4-FFF2-40B4-BE49-F238E27FC236}">
                  <a16:creationId xmlns:a16="http://schemas.microsoft.com/office/drawing/2014/main" id="{F6A99B64-FF06-9249-B2AB-0B0EBA658462}"/>
                </a:ext>
              </a:extLst>
            </p:cNvPr>
            <p:cNvSpPr/>
            <p:nvPr/>
          </p:nvSpPr>
          <p:spPr>
            <a:xfrm>
              <a:off x="5461200" y="3718440"/>
              <a:ext cx="130320" cy="13320"/>
            </a:xfrm>
            <a:custGeom>
              <a:avLst/>
              <a:gdLst/>
              <a:ahLst/>
              <a:cxnLst/>
              <a:rect l="l" t="t" r="r" b="b"/>
              <a:pathLst>
                <a:path w="362" h="37" extrusionOk="0">
                  <a:moveTo>
                    <a:pt x="281" y="30"/>
                  </a:moveTo>
                  <a:lnTo>
                    <a:pt x="281" y="30"/>
                  </a:lnTo>
                  <a:lnTo>
                    <a:pt x="281" y="30"/>
                  </a:lnTo>
                  <a:cubicBezTo>
                    <a:pt x="281" y="33"/>
                    <a:pt x="281" y="37"/>
                    <a:pt x="281" y="37"/>
                  </a:cubicBezTo>
                  <a:cubicBezTo>
                    <a:pt x="305" y="37"/>
                    <a:pt x="325" y="37"/>
                    <a:pt x="349" y="37"/>
                  </a:cubicBezTo>
                  <a:cubicBezTo>
                    <a:pt x="352" y="37"/>
                    <a:pt x="356" y="37"/>
                    <a:pt x="359" y="37"/>
                  </a:cubicBezTo>
                  <a:cubicBezTo>
                    <a:pt x="359" y="30"/>
                    <a:pt x="362" y="23"/>
                    <a:pt x="362" y="16"/>
                  </a:cubicBezTo>
                  <a:cubicBezTo>
                    <a:pt x="339" y="3"/>
                    <a:pt x="309" y="10"/>
                    <a:pt x="281" y="10"/>
                  </a:cubicBezTo>
                  <a:cubicBezTo>
                    <a:pt x="278" y="10"/>
                    <a:pt x="275" y="10"/>
                    <a:pt x="268" y="10"/>
                  </a:cubicBezTo>
                  <a:cubicBezTo>
                    <a:pt x="265" y="10"/>
                    <a:pt x="261" y="10"/>
                    <a:pt x="258" y="10"/>
                  </a:cubicBezTo>
                  <a:cubicBezTo>
                    <a:pt x="231" y="10"/>
                    <a:pt x="208" y="10"/>
                    <a:pt x="181" y="10"/>
                  </a:cubicBezTo>
                  <a:cubicBezTo>
                    <a:pt x="127" y="-4"/>
                    <a:pt x="70" y="0"/>
                    <a:pt x="13" y="3"/>
                  </a:cubicBezTo>
                  <a:lnTo>
                    <a:pt x="13" y="3"/>
                  </a:lnTo>
                  <a:cubicBezTo>
                    <a:pt x="6" y="3"/>
                    <a:pt x="3" y="3"/>
                    <a:pt x="0" y="3"/>
                  </a:cubicBezTo>
                  <a:cubicBezTo>
                    <a:pt x="0" y="10"/>
                    <a:pt x="0" y="20"/>
                    <a:pt x="0" y="30"/>
                  </a:cubicBezTo>
                  <a:cubicBezTo>
                    <a:pt x="6" y="30"/>
                    <a:pt x="16" y="30"/>
                    <a:pt x="23" y="30"/>
                  </a:cubicBezTo>
                  <a:lnTo>
                    <a:pt x="23" y="30"/>
                  </a:lnTo>
                  <a:cubicBezTo>
                    <a:pt x="74" y="26"/>
                    <a:pt x="120" y="26"/>
                    <a:pt x="167" y="26"/>
                  </a:cubicBezTo>
                  <a:lnTo>
                    <a:pt x="167" y="26"/>
                  </a:lnTo>
                  <a:cubicBezTo>
                    <a:pt x="204" y="40"/>
                    <a:pt x="241" y="33"/>
                    <a:pt x="281" y="3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7" name="Google Shape;1187;p36">
              <a:extLst>
                <a:ext uri="{FF2B5EF4-FFF2-40B4-BE49-F238E27FC236}">
                  <a16:creationId xmlns:a16="http://schemas.microsoft.com/office/drawing/2014/main" id="{AFFB53C8-B6C9-170B-20D3-A0941B120082}"/>
                </a:ext>
              </a:extLst>
            </p:cNvPr>
            <p:cNvSpPr/>
            <p:nvPr/>
          </p:nvSpPr>
          <p:spPr>
            <a:xfrm>
              <a:off x="4879440" y="3678480"/>
              <a:ext cx="24840" cy="7200"/>
            </a:xfrm>
            <a:custGeom>
              <a:avLst/>
              <a:gdLst/>
              <a:ahLst/>
              <a:cxnLst/>
              <a:rect l="l" t="t" r="r" b="b"/>
              <a:pathLst>
                <a:path w="69" h="20" extrusionOk="0">
                  <a:moveTo>
                    <a:pt x="69" y="13"/>
                  </a:moveTo>
                  <a:lnTo>
                    <a:pt x="69" y="13"/>
                  </a:lnTo>
                  <a:cubicBezTo>
                    <a:pt x="62" y="3"/>
                    <a:pt x="52" y="3"/>
                    <a:pt x="39" y="0"/>
                  </a:cubicBezTo>
                  <a:cubicBezTo>
                    <a:pt x="32" y="0"/>
                    <a:pt x="22" y="0"/>
                    <a:pt x="16" y="0"/>
                  </a:cubicBezTo>
                  <a:cubicBezTo>
                    <a:pt x="12" y="3"/>
                    <a:pt x="5" y="6"/>
                    <a:pt x="2" y="10"/>
                  </a:cubicBezTo>
                  <a:lnTo>
                    <a:pt x="2" y="10"/>
                  </a:lnTo>
                  <a:lnTo>
                    <a:pt x="2" y="10"/>
                  </a:lnTo>
                  <a:lnTo>
                    <a:pt x="2" y="10"/>
                  </a:lnTo>
                  <a:cubicBezTo>
                    <a:pt x="2" y="10"/>
                    <a:pt x="-1" y="13"/>
                    <a:pt x="2" y="13"/>
                  </a:cubicBezTo>
                  <a:lnTo>
                    <a:pt x="2" y="10"/>
                  </a:lnTo>
                  <a:cubicBezTo>
                    <a:pt x="2" y="16"/>
                    <a:pt x="5" y="20"/>
                    <a:pt x="16" y="20"/>
                  </a:cubicBezTo>
                  <a:cubicBezTo>
                    <a:pt x="12" y="16"/>
                    <a:pt x="12" y="16"/>
                    <a:pt x="9" y="16"/>
                  </a:cubicBezTo>
                  <a:cubicBezTo>
                    <a:pt x="12" y="16"/>
                    <a:pt x="12" y="16"/>
                    <a:pt x="16" y="20"/>
                  </a:cubicBezTo>
                  <a:cubicBezTo>
                    <a:pt x="32" y="16"/>
                    <a:pt x="52" y="23"/>
                    <a:pt x="69"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8" name="Google Shape;1188;p36">
              <a:extLst>
                <a:ext uri="{FF2B5EF4-FFF2-40B4-BE49-F238E27FC236}">
                  <a16:creationId xmlns:a16="http://schemas.microsoft.com/office/drawing/2014/main" id="{20FF16AA-C41A-328B-4347-E161E4D5F92C}"/>
                </a:ext>
              </a:extLst>
            </p:cNvPr>
            <p:cNvSpPr/>
            <p:nvPr/>
          </p:nvSpPr>
          <p:spPr>
            <a:xfrm>
              <a:off x="5186880" y="3574800"/>
              <a:ext cx="218520" cy="10800"/>
            </a:xfrm>
            <a:custGeom>
              <a:avLst/>
              <a:gdLst/>
              <a:ahLst/>
              <a:cxnLst/>
              <a:rect l="l" t="t" r="r" b="b"/>
              <a:pathLst>
                <a:path w="607" h="30" extrusionOk="0">
                  <a:moveTo>
                    <a:pt x="50" y="6"/>
                  </a:moveTo>
                  <a:lnTo>
                    <a:pt x="50" y="6"/>
                  </a:lnTo>
                  <a:lnTo>
                    <a:pt x="50" y="6"/>
                  </a:lnTo>
                  <a:cubicBezTo>
                    <a:pt x="33" y="6"/>
                    <a:pt x="17" y="6"/>
                    <a:pt x="0" y="6"/>
                  </a:cubicBezTo>
                  <a:cubicBezTo>
                    <a:pt x="7" y="13"/>
                    <a:pt x="17" y="13"/>
                    <a:pt x="27" y="16"/>
                  </a:cubicBezTo>
                  <a:cubicBezTo>
                    <a:pt x="43" y="19"/>
                    <a:pt x="64" y="26"/>
                    <a:pt x="80" y="16"/>
                  </a:cubicBezTo>
                  <a:cubicBezTo>
                    <a:pt x="87" y="16"/>
                    <a:pt x="94" y="16"/>
                    <a:pt x="100" y="16"/>
                  </a:cubicBezTo>
                  <a:cubicBezTo>
                    <a:pt x="154" y="29"/>
                    <a:pt x="214" y="23"/>
                    <a:pt x="272" y="23"/>
                  </a:cubicBezTo>
                  <a:cubicBezTo>
                    <a:pt x="382" y="23"/>
                    <a:pt x="496" y="43"/>
                    <a:pt x="607" y="16"/>
                  </a:cubicBezTo>
                  <a:cubicBezTo>
                    <a:pt x="500" y="16"/>
                    <a:pt x="393" y="6"/>
                    <a:pt x="285" y="13"/>
                  </a:cubicBezTo>
                  <a:cubicBezTo>
                    <a:pt x="278" y="13"/>
                    <a:pt x="275" y="13"/>
                    <a:pt x="272" y="13"/>
                  </a:cubicBezTo>
                  <a:cubicBezTo>
                    <a:pt x="218" y="9"/>
                    <a:pt x="168" y="-4"/>
                    <a:pt x="114" y="3"/>
                  </a:cubicBezTo>
                  <a:lnTo>
                    <a:pt x="114" y="3"/>
                  </a:lnTo>
                  <a:cubicBezTo>
                    <a:pt x="94" y="6"/>
                    <a:pt x="70" y="-7"/>
                    <a:pt x="50"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9" name="Google Shape;1189;p36">
              <a:extLst>
                <a:ext uri="{FF2B5EF4-FFF2-40B4-BE49-F238E27FC236}">
                  <a16:creationId xmlns:a16="http://schemas.microsoft.com/office/drawing/2014/main" id="{9414E07B-FDD2-B3F6-3F5A-D26B81B0CD9A}"/>
                </a:ext>
              </a:extLst>
            </p:cNvPr>
            <p:cNvSpPr/>
            <p:nvPr/>
          </p:nvSpPr>
          <p:spPr>
            <a:xfrm>
              <a:off x="4740840" y="3702600"/>
              <a:ext cx="18360" cy="9720"/>
            </a:xfrm>
            <a:custGeom>
              <a:avLst/>
              <a:gdLst/>
              <a:ahLst/>
              <a:cxnLst/>
              <a:rect l="l" t="t" r="r" b="b"/>
              <a:pathLst>
                <a:path w="51" h="27" extrusionOk="0">
                  <a:moveTo>
                    <a:pt x="51" y="17"/>
                  </a:moveTo>
                  <a:lnTo>
                    <a:pt x="51" y="17"/>
                  </a:lnTo>
                  <a:cubicBezTo>
                    <a:pt x="51" y="13"/>
                    <a:pt x="51" y="7"/>
                    <a:pt x="51" y="0"/>
                  </a:cubicBezTo>
                  <a:cubicBezTo>
                    <a:pt x="48" y="0"/>
                    <a:pt x="45" y="0"/>
                    <a:pt x="38" y="0"/>
                  </a:cubicBezTo>
                  <a:cubicBezTo>
                    <a:pt x="31" y="10"/>
                    <a:pt x="-2" y="7"/>
                    <a:pt x="1" y="27"/>
                  </a:cubicBezTo>
                  <a:cubicBezTo>
                    <a:pt x="18" y="24"/>
                    <a:pt x="35" y="20"/>
                    <a:pt x="51"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0" name="Google Shape;1190;p36">
              <a:extLst>
                <a:ext uri="{FF2B5EF4-FFF2-40B4-BE49-F238E27FC236}">
                  <a16:creationId xmlns:a16="http://schemas.microsoft.com/office/drawing/2014/main" id="{86915671-E87C-C360-3F71-E7E8DA839F42}"/>
                </a:ext>
              </a:extLst>
            </p:cNvPr>
            <p:cNvSpPr/>
            <p:nvPr/>
          </p:nvSpPr>
          <p:spPr>
            <a:xfrm>
              <a:off x="5060880" y="3823560"/>
              <a:ext cx="34200" cy="5040"/>
            </a:xfrm>
            <a:custGeom>
              <a:avLst/>
              <a:gdLst/>
              <a:ahLst/>
              <a:cxnLst/>
              <a:rect l="l" t="t" r="r" b="b"/>
              <a:pathLst>
                <a:path w="95" h="14" extrusionOk="0">
                  <a:moveTo>
                    <a:pt x="0" y="6"/>
                  </a:moveTo>
                  <a:lnTo>
                    <a:pt x="0" y="6"/>
                  </a:lnTo>
                  <a:cubicBezTo>
                    <a:pt x="38" y="16"/>
                    <a:pt x="68" y="13"/>
                    <a:pt x="95" y="13"/>
                  </a:cubicBezTo>
                  <a:cubicBezTo>
                    <a:pt x="81" y="-4"/>
                    <a:pt x="54" y="6"/>
                    <a:pt x="38" y="0"/>
                  </a:cubicBezTo>
                  <a:cubicBezTo>
                    <a:pt x="31" y="3"/>
                    <a:pt x="21" y="3"/>
                    <a:pt x="0"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1" name="Google Shape;1191;p36">
              <a:extLst>
                <a:ext uri="{FF2B5EF4-FFF2-40B4-BE49-F238E27FC236}">
                  <a16:creationId xmlns:a16="http://schemas.microsoft.com/office/drawing/2014/main" id="{03B4117E-C98E-8B16-1DF9-F0395231DDFE}"/>
                </a:ext>
              </a:extLst>
            </p:cNvPr>
            <p:cNvSpPr/>
            <p:nvPr/>
          </p:nvSpPr>
          <p:spPr>
            <a:xfrm>
              <a:off x="5376600" y="3725280"/>
              <a:ext cx="24120" cy="5400"/>
            </a:xfrm>
            <a:custGeom>
              <a:avLst/>
              <a:gdLst/>
              <a:ahLst/>
              <a:cxnLst/>
              <a:rect l="l" t="t" r="r" b="b"/>
              <a:pathLst>
                <a:path w="67" h="15" extrusionOk="0">
                  <a:moveTo>
                    <a:pt x="67" y="11"/>
                  </a:moveTo>
                  <a:lnTo>
                    <a:pt x="67" y="11"/>
                  </a:lnTo>
                  <a:cubicBezTo>
                    <a:pt x="67" y="7"/>
                    <a:pt x="67" y="4"/>
                    <a:pt x="67" y="1"/>
                  </a:cubicBezTo>
                  <a:cubicBezTo>
                    <a:pt x="63" y="1"/>
                    <a:pt x="60" y="1"/>
                    <a:pt x="57" y="1"/>
                  </a:cubicBezTo>
                  <a:cubicBezTo>
                    <a:pt x="37" y="1"/>
                    <a:pt x="13" y="-6"/>
                    <a:pt x="0" y="11"/>
                  </a:cubicBezTo>
                  <a:cubicBezTo>
                    <a:pt x="23" y="14"/>
                    <a:pt x="43" y="18"/>
                    <a:pt x="67"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2" name="Google Shape;1192;p36">
              <a:extLst>
                <a:ext uri="{FF2B5EF4-FFF2-40B4-BE49-F238E27FC236}">
                  <a16:creationId xmlns:a16="http://schemas.microsoft.com/office/drawing/2014/main" id="{0B56F14F-5B5B-71A6-5BBE-7BA272E15F1E}"/>
                </a:ext>
              </a:extLst>
            </p:cNvPr>
            <p:cNvSpPr/>
            <p:nvPr/>
          </p:nvSpPr>
          <p:spPr>
            <a:xfrm>
              <a:off x="4899600" y="3567960"/>
              <a:ext cx="33840" cy="7920"/>
            </a:xfrm>
            <a:custGeom>
              <a:avLst/>
              <a:gdLst/>
              <a:ahLst/>
              <a:cxnLst/>
              <a:rect l="l" t="t" r="r" b="b"/>
              <a:pathLst>
                <a:path w="94" h="22" extrusionOk="0">
                  <a:moveTo>
                    <a:pt x="13" y="5"/>
                  </a:moveTo>
                  <a:lnTo>
                    <a:pt x="13" y="5"/>
                  </a:lnTo>
                  <a:cubicBezTo>
                    <a:pt x="6" y="8"/>
                    <a:pt x="3" y="12"/>
                    <a:pt x="0" y="15"/>
                  </a:cubicBezTo>
                  <a:cubicBezTo>
                    <a:pt x="17" y="18"/>
                    <a:pt x="33" y="18"/>
                    <a:pt x="50" y="22"/>
                  </a:cubicBezTo>
                  <a:cubicBezTo>
                    <a:pt x="53" y="18"/>
                    <a:pt x="60" y="15"/>
                    <a:pt x="64" y="12"/>
                  </a:cubicBezTo>
                  <a:lnTo>
                    <a:pt x="64" y="12"/>
                  </a:lnTo>
                  <a:cubicBezTo>
                    <a:pt x="67" y="15"/>
                    <a:pt x="74" y="15"/>
                    <a:pt x="77" y="15"/>
                  </a:cubicBezTo>
                  <a:cubicBezTo>
                    <a:pt x="84" y="15"/>
                    <a:pt x="94" y="15"/>
                    <a:pt x="94" y="12"/>
                  </a:cubicBezTo>
                  <a:cubicBezTo>
                    <a:pt x="94" y="5"/>
                    <a:pt x="84" y="5"/>
                    <a:pt x="77" y="5"/>
                  </a:cubicBezTo>
                  <a:lnTo>
                    <a:pt x="77" y="5"/>
                  </a:lnTo>
                  <a:cubicBezTo>
                    <a:pt x="70" y="-2"/>
                    <a:pt x="67" y="-2"/>
                    <a:pt x="64" y="5"/>
                  </a:cubicBezTo>
                  <a:lnTo>
                    <a:pt x="64" y="5"/>
                  </a:lnTo>
                  <a:cubicBezTo>
                    <a:pt x="47" y="-5"/>
                    <a:pt x="30" y="8"/>
                    <a:pt x="13"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3" name="Google Shape;1193;p36">
              <a:extLst>
                <a:ext uri="{FF2B5EF4-FFF2-40B4-BE49-F238E27FC236}">
                  <a16:creationId xmlns:a16="http://schemas.microsoft.com/office/drawing/2014/main" id="{12236AFD-4629-46DC-A8C8-2740E38459F2}"/>
                </a:ext>
              </a:extLst>
            </p:cNvPr>
            <p:cNvSpPr/>
            <p:nvPr/>
          </p:nvSpPr>
          <p:spPr>
            <a:xfrm>
              <a:off x="4667760" y="3702600"/>
              <a:ext cx="18000" cy="7200"/>
            </a:xfrm>
            <a:custGeom>
              <a:avLst/>
              <a:gdLst/>
              <a:ahLst/>
              <a:cxnLst/>
              <a:rect l="l" t="t" r="r" b="b"/>
              <a:pathLst>
                <a:path w="50" h="20" extrusionOk="0">
                  <a:moveTo>
                    <a:pt x="23" y="17"/>
                  </a:moveTo>
                  <a:lnTo>
                    <a:pt x="23" y="17"/>
                  </a:lnTo>
                  <a:cubicBezTo>
                    <a:pt x="26" y="17"/>
                    <a:pt x="29" y="17"/>
                    <a:pt x="33" y="20"/>
                  </a:cubicBezTo>
                  <a:cubicBezTo>
                    <a:pt x="46" y="13"/>
                    <a:pt x="50" y="7"/>
                    <a:pt x="50" y="0"/>
                  </a:cubicBezTo>
                  <a:cubicBezTo>
                    <a:pt x="33" y="0"/>
                    <a:pt x="16" y="0"/>
                    <a:pt x="0" y="0"/>
                  </a:cubicBezTo>
                  <a:cubicBezTo>
                    <a:pt x="6" y="7"/>
                    <a:pt x="16" y="10"/>
                    <a:pt x="23"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4" name="Google Shape;1194;p36">
              <a:extLst>
                <a:ext uri="{FF2B5EF4-FFF2-40B4-BE49-F238E27FC236}">
                  <a16:creationId xmlns:a16="http://schemas.microsoft.com/office/drawing/2014/main" id="{95F17B31-7CF8-BE29-CC89-76B7F59D9825}"/>
                </a:ext>
              </a:extLst>
            </p:cNvPr>
            <p:cNvSpPr/>
            <p:nvPr/>
          </p:nvSpPr>
          <p:spPr>
            <a:xfrm>
              <a:off x="4999680" y="3552480"/>
              <a:ext cx="14760" cy="7560"/>
            </a:xfrm>
            <a:custGeom>
              <a:avLst/>
              <a:gdLst/>
              <a:ahLst/>
              <a:cxnLst/>
              <a:rect l="l" t="t" r="r" b="b"/>
              <a:pathLst>
                <a:path w="41" h="21" extrusionOk="0">
                  <a:moveTo>
                    <a:pt x="41" y="4"/>
                  </a:moveTo>
                  <a:lnTo>
                    <a:pt x="41" y="4"/>
                  </a:lnTo>
                  <a:cubicBezTo>
                    <a:pt x="27" y="7"/>
                    <a:pt x="-10" y="-16"/>
                    <a:pt x="4" y="21"/>
                  </a:cubicBezTo>
                  <a:cubicBezTo>
                    <a:pt x="14" y="21"/>
                    <a:pt x="21" y="21"/>
                    <a:pt x="31" y="21"/>
                  </a:cubicBezTo>
                  <a:cubicBezTo>
                    <a:pt x="34" y="14"/>
                    <a:pt x="37" y="7"/>
                    <a:pt x="41"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5" name="Google Shape;1195;p36">
              <a:extLst>
                <a:ext uri="{FF2B5EF4-FFF2-40B4-BE49-F238E27FC236}">
                  <a16:creationId xmlns:a16="http://schemas.microsoft.com/office/drawing/2014/main" id="{09CDB18A-36BB-DBFD-63BC-05B5D8D772FA}"/>
                </a:ext>
              </a:extLst>
            </p:cNvPr>
            <p:cNvSpPr/>
            <p:nvPr/>
          </p:nvSpPr>
          <p:spPr>
            <a:xfrm>
              <a:off x="4732920" y="3678480"/>
              <a:ext cx="18000" cy="6480"/>
            </a:xfrm>
            <a:custGeom>
              <a:avLst/>
              <a:gdLst/>
              <a:ahLst/>
              <a:cxnLst/>
              <a:rect l="l" t="t" r="r" b="b"/>
              <a:pathLst>
                <a:path w="50" h="18" extrusionOk="0">
                  <a:moveTo>
                    <a:pt x="50" y="10"/>
                  </a:moveTo>
                  <a:lnTo>
                    <a:pt x="50" y="10"/>
                  </a:lnTo>
                  <a:cubicBezTo>
                    <a:pt x="43" y="6"/>
                    <a:pt x="40" y="3"/>
                    <a:pt x="37" y="0"/>
                  </a:cubicBezTo>
                  <a:cubicBezTo>
                    <a:pt x="23" y="0"/>
                    <a:pt x="10" y="3"/>
                    <a:pt x="0" y="3"/>
                  </a:cubicBezTo>
                  <a:cubicBezTo>
                    <a:pt x="10" y="23"/>
                    <a:pt x="26" y="20"/>
                    <a:pt x="5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6" name="Google Shape;1196;p36">
              <a:extLst>
                <a:ext uri="{FF2B5EF4-FFF2-40B4-BE49-F238E27FC236}">
                  <a16:creationId xmlns:a16="http://schemas.microsoft.com/office/drawing/2014/main" id="{7FD14E05-6DF6-3DB9-E066-3A66B3DD39C9}"/>
                </a:ext>
              </a:extLst>
            </p:cNvPr>
            <p:cNvSpPr/>
            <p:nvPr/>
          </p:nvSpPr>
          <p:spPr>
            <a:xfrm>
              <a:off x="5658840" y="3695400"/>
              <a:ext cx="11160" cy="7200"/>
            </a:xfrm>
            <a:custGeom>
              <a:avLst/>
              <a:gdLst/>
              <a:ahLst/>
              <a:cxnLst/>
              <a:rect l="l" t="t" r="r" b="b"/>
              <a:pathLst>
                <a:path w="31" h="20" extrusionOk="0">
                  <a:moveTo>
                    <a:pt x="18" y="0"/>
                  </a:moveTo>
                  <a:lnTo>
                    <a:pt x="18" y="0"/>
                  </a:lnTo>
                  <a:cubicBezTo>
                    <a:pt x="1" y="0"/>
                    <a:pt x="-6" y="7"/>
                    <a:pt x="4" y="17"/>
                  </a:cubicBezTo>
                  <a:cubicBezTo>
                    <a:pt x="14" y="17"/>
                    <a:pt x="21" y="17"/>
                    <a:pt x="31" y="20"/>
                  </a:cubicBezTo>
                  <a:cubicBezTo>
                    <a:pt x="31" y="13"/>
                    <a:pt x="28" y="7"/>
                    <a:pt x="28" y="0"/>
                  </a:cubicBezTo>
                  <a:cubicBezTo>
                    <a:pt x="25" y="0"/>
                    <a:pt x="21" y="0"/>
                    <a:pt x="18"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7" name="Google Shape;1197;p36">
              <a:extLst>
                <a:ext uri="{FF2B5EF4-FFF2-40B4-BE49-F238E27FC236}">
                  <a16:creationId xmlns:a16="http://schemas.microsoft.com/office/drawing/2014/main" id="{886C18D5-FC06-A608-4159-9650226318DB}"/>
                </a:ext>
              </a:extLst>
            </p:cNvPr>
            <p:cNvSpPr/>
            <p:nvPr/>
          </p:nvSpPr>
          <p:spPr>
            <a:xfrm>
              <a:off x="4978080" y="3567240"/>
              <a:ext cx="18000" cy="6120"/>
            </a:xfrm>
            <a:custGeom>
              <a:avLst/>
              <a:gdLst/>
              <a:ahLst/>
              <a:cxnLst/>
              <a:rect l="l" t="t" r="r" b="b"/>
              <a:pathLst>
                <a:path w="50" h="17" extrusionOk="0">
                  <a:moveTo>
                    <a:pt x="37" y="17"/>
                  </a:moveTo>
                  <a:lnTo>
                    <a:pt x="37" y="17"/>
                  </a:lnTo>
                  <a:cubicBezTo>
                    <a:pt x="40" y="14"/>
                    <a:pt x="47" y="10"/>
                    <a:pt x="50" y="7"/>
                  </a:cubicBezTo>
                  <a:cubicBezTo>
                    <a:pt x="50" y="0"/>
                    <a:pt x="44" y="0"/>
                    <a:pt x="37" y="0"/>
                  </a:cubicBezTo>
                  <a:cubicBezTo>
                    <a:pt x="34" y="0"/>
                    <a:pt x="30" y="0"/>
                    <a:pt x="27" y="0"/>
                  </a:cubicBezTo>
                  <a:cubicBezTo>
                    <a:pt x="20" y="7"/>
                    <a:pt x="3" y="7"/>
                    <a:pt x="0" y="17"/>
                  </a:cubicBezTo>
                  <a:cubicBezTo>
                    <a:pt x="10" y="17"/>
                    <a:pt x="20" y="17"/>
                    <a:pt x="27" y="17"/>
                  </a:cubicBezTo>
                  <a:cubicBezTo>
                    <a:pt x="30" y="17"/>
                    <a:pt x="34" y="17"/>
                    <a:pt x="37"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8" name="Google Shape;1198;p36">
              <a:extLst>
                <a:ext uri="{FF2B5EF4-FFF2-40B4-BE49-F238E27FC236}">
                  <a16:creationId xmlns:a16="http://schemas.microsoft.com/office/drawing/2014/main" id="{6CC36F96-B5F1-D01E-F3B6-BBED35CAE81F}"/>
                </a:ext>
              </a:extLst>
            </p:cNvPr>
            <p:cNvSpPr/>
            <p:nvPr/>
          </p:nvSpPr>
          <p:spPr>
            <a:xfrm>
              <a:off x="4957200" y="3674880"/>
              <a:ext cx="11160" cy="8280"/>
            </a:xfrm>
            <a:custGeom>
              <a:avLst/>
              <a:gdLst/>
              <a:ahLst/>
              <a:cxnLst/>
              <a:rect l="l" t="t" r="r" b="b"/>
              <a:pathLst>
                <a:path w="31" h="23" extrusionOk="0">
                  <a:moveTo>
                    <a:pt x="8" y="23"/>
                  </a:moveTo>
                  <a:lnTo>
                    <a:pt x="8" y="23"/>
                  </a:lnTo>
                  <a:cubicBezTo>
                    <a:pt x="11" y="20"/>
                    <a:pt x="14" y="20"/>
                    <a:pt x="18" y="20"/>
                  </a:cubicBezTo>
                  <a:cubicBezTo>
                    <a:pt x="24" y="13"/>
                    <a:pt x="28" y="6"/>
                    <a:pt x="31" y="0"/>
                  </a:cubicBezTo>
                  <a:cubicBezTo>
                    <a:pt x="28" y="0"/>
                    <a:pt x="24" y="0"/>
                    <a:pt x="21" y="0"/>
                  </a:cubicBezTo>
                  <a:cubicBezTo>
                    <a:pt x="18" y="0"/>
                    <a:pt x="11" y="0"/>
                    <a:pt x="4" y="3"/>
                  </a:cubicBezTo>
                  <a:cubicBezTo>
                    <a:pt x="8" y="3"/>
                    <a:pt x="8" y="3"/>
                    <a:pt x="8" y="3"/>
                  </a:cubicBezTo>
                  <a:cubicBezTo>
                    <a:pt x="4" y="10"/>
                    <a:pt x="-6" y="16"/>
                    <a:pt x="8"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9" name="Google Shape;1199;p36">
              <a:extLst>
                <a:ext uri="{FF2B5EF4-FFF2-40B4-BE49-F238E27FC236}">
                  <a16:creationId xmlns:a16="http://schemas.microsoft.com/office/drawing/2014/main" id="{21DC538A-E5BD-CC6B-28FA-54FE3DE42A6A}"/>
                </a:ext>
              </a:extLst>
            </p:cNvPr>
            <p:cNvSpPr/>
            <p:nvPr/>
          </p:nvSpPr>
          <p:spPr>
            <a:xfrm>
              <a:off x="5304240" y="3804120"/>
              <a:ext cx="8280" cy="7200"/>
            </a:xfrm>
            <a:custGeom>
              <a:avLst/>
              <a:gdLst/>
              <a:ahLst/>
              <a:cxnLst/>
              <a:rect l="l" t="t" r="r" b="b"/>
              <a:pathLst>
                <a:path w="23" h="20" extrusionOk="0">
                  <a:moveTo>
                    <a:pt x="9" y="20"/>
                  </a:moveTo>
                  <a:lnTo>
                    <a:pt x="9" y="20"/>
                  </a:lnTo>
                  <a:cubicBezTo>
                    <a:pt x="13" y="20"/>
                    <a:pt x="20" y="20"/>
                    <a:pt x="23" y="20"/>
                  </a:cubicBezTo>
                  <a:cubicBezTo>
                    <a:pt x="23" y="13"/>
                    <a:pt x="23" y="7"/>
                    <a:pt x="23" y="3"/>
                  </a:cubicBezTo>
                  <a:cubicBezTo>
                    <a:pt x="20" y="3"/>
                    <a:pt x="13" y="0"/>
                    <a:pt x="9" y="0"/>
                  </a:cubicBezTo>
                  <a:cubicBezTo>
                    <a:pt x="-4" y="7"/>
                    <a:pt x="-4" y="13"/>
                    <a:pt x="9"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0" name="Google Shape;1200;p36">
              <a:extLst>
                <a:ext uri="{FF2B5EF4-FFF2-40B4-BE49-F238E27FC236}">
                  <a16:creationId xmlns:a16="http://schemas.microsoft.com/office/drawing/2014/main" id="{6D770049-B677-C4BE-4BCB-627AF529E848}"/>
                </a:ext>
              </a:extLst>
            </p:cNvPr>
            <p:cNvSpPr/>
            <p:nvPr/>
          </p:nvSpPr>
          <p:spPr>
            <a:xfrm>
              <a:off x="5492520" y="3552840"/>
              <a:ext cx="19440" cy="3960"/>
            </a:xfrm>
            <a:custGeom>
              <a:avLst/>
              <a:gdLst/>
              <a:ahLst/>
              <a:cxnLst/>
              <a:rect l="l" t="t" r="r" b="b"/>
              <a:pathLst>
                <a:path w="54" h="11" extrusionOk="0">
                  <a:moveTo>
                    <a:pt x="3" y="10"/>
                  </a:moveTo>
                  <a:lnTo>
                    <a:pt x="3" y="10"/>
                  </a:lnTo>
                  <a:cubicBezTo>
                    <a:pt x="20" y="10"/>
                    <a:pt x="40" y="16"/>
                    <a:pt x="54" y="0"/>
                  </a:cubicBezTo>
                  <a:cubicBezTo>
                    <a:pt x="37" y="0"/>
                    <a:pt x="20" y="0"/>
                    <a:pt x="0" y="0"/>
                  </a:cubicBezTo>
                  <a:cubicBezTo>
                    <a:pt x="3" y="3"/>
                    <a:pt x="3" y="6"/>
                    <a:pt x="3"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1" name="Google Shape;1201;p36">
              <a:extLst>
                <a:ext uri="{FF2B5EF4-FFF2-40B4-BE49-F238E27FC236}">
                  <a16:creationId xmlns:a16="http://schemas.microsoft.com/office/drawing/2014/main" id="{4E8F8A4A-3B82-1EF0-D6C8-385837666149}"/>
                </a:ext>
              </a:extLst>
            </p:cNvPr>
            <p:cNvSpPr/>
            <p:nvPr/>
          </p:nvSpPr>
          <p:spPr>
            <a:xfrm>
              <a:off x="4940640" y="3792240"/>
              <a:ext cx="9720" cy="6840"/>
            </a:xfrm>
            <a:custGeom>
              <a:avLst/>
              <a:gdLst/>
              <a:ahLst/>
              <a:cxnLst/>
              <a:rect l="l" t="t" r="r" b="b"/>
              <a:pathLst>
                <a:path w="27" h="19" extrusionOk="0">
                  <a:moveTo>
                    <a:pt x="27" y="6"/>
                  </a:moveTo>
                  <a:lnTo>
                    <a:pt x="27" y="6"/>
                  </a:lnTo>
                  <a:cubicBezTo>
                    <a:pt x="27" y="6"/>
                    <a:pt x="27" y="3"/>
                    <a:pt x="27" y="0"/>
                  </a:cubicBezTo>
                  <a:cubicBezTo>
                    <a:pt x="17" y="0"/>
                    <a:pt x="10" y="0"/>
                    <a:pt x="0" y="0"/>
                  </a:cubicBezTo>
                  <a:cubicBezTo>
                    <a:pt x="0" y="6"/>
                    <a:pt x="0" y="13"/>
                    <a:pt x="0" y="16"/>
                  </a:cubicBezTo>
                  <a:cubicBezTo>
                    <a:pt x="17" y="26"/>
                    <a:pt x="13" y="6"/>
                    <a:pt x="27"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2" name="Google Shape;1202;p36">
              <a:extLst>
                <a:ext uri="{FF2B5EF4-FFF2-40B4-BE49-F238E27FC236}">
                  <a16:creationId xmlns:a16="http://schemas.microsoft.com/office/drawing/2014/main" id="{73ABFF10-55CA-8596-DED2-41B40E0FD31A}"/>
                </a:ext>
              </a:extLst>
            </p:cNvPr>
            <p:cNvSpPr/>
            <p:nvPr/>
          </p:nvSpPr>
          <p:spPr>
            <a:xfrm>
              <a:off x="4945320" y="3572280"/>
              <a:ext cx="8640" cy="3600"/>
            </a:xfrm>
            <a:custGeom>
              <a:avLst/>
              <a:gdLst/>
              <a:ahLst/>
              <a:cxnLst/>
              <a:rect l="l" t="t" r="r" b="b"/>
              <a:pathLst>
                <a:path w="24" h="10" extrusionOk="0">
                  <a:moveTo>
                    <a:pt x="11" y="0"/>
                  </a:moveTo>
                  <a:lnTo>
                    <a:pt x="11" y="0"/>
                  </a:lnTo>
                  <a:cubicBezTo>
                    <a:pt x="-3" y="0"/>
                    <a:pt x="0" y="6"/>
                    <a:pt x="4" y="10"/>
                  </a:cubicBezTo>
                  <a:cubicBezTo>
                    <a:pt x="11" y="10"/>
                    <a:pt x="17" y="10"/>
                    <a:pt x="24" y="10"/>
                  </a:cubicBezTo>
                  <a:cubicBezTo>
                    <a:pt x="21" y="3"/>
                    <a:pt x="17" y="0"/>
                    <a:pt x="11"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3" name="Google Shape;1203;p36">
              <a:extLst>
                <a:ext uri="{FF2B5EF4-FFF2-40B4-BE49-F238E27FC236}">
                  <a16:creationId xmlns:a16="http://schemas.microsoft.com/office/drawing/2014/main" id="{842A2532-17D0-6950-7A3E-A999ABEA1A0F}"/>
                </a:ext>
              </a:extLst>
            </p:cNvPr>
            <p:cNvSpPr/>
            <p:nvPr/>
          </p:nvSpPr>
          <p:spPr>
            <a:xfrm>
              <a:off x="4703760" y="3701520"/>
              <a:ext cx="9720" cy="7200"/>
            </a:xfrm>
            <a:custGeom>
              <a:avLst/>
              <a:gdLst/>
              <a:ahLst/>
              <a:cxnLst/>
              <a:rect l="l" t="t" r="r" b="b"/>
              <a:pathLst>
                <a:path w="27" h="20" extrusionOk="0">
                  <a:moveTo>
                    <a:pt x="14" y="0"/>
                  </a:moveTo>
                  <a:lnTo>
                    <a:pt x="14" y="0"/>
                  </a:lnTo>
                  <a:cubicBezTo>
                    <a:pt x="7" y="0"/>
                    <a:pt x="4" y="0"/>
                    <a:pt x="0" y="3"/>
                  </a:cubicBezTo>
                  <a:cubicBezTo>
                    <a:pt x="0" y="6"/>
                    <a:pt x="0" y="13"/>
                    <a:pt x="0" y="20"/>
                  </a:cubicBezTo>
                  <a:cubicBezTo>
                    <a:pt x="7" y="20"/>
                    <a:pt x="10" y="20"/>
                    <a:pt x="14" y="20"/>
                  </a:cubicBezTo>
                  <a:cubicBezTo>
                    <a:pt x="17" y="13"/>
                    <a:pt x="24" y="6"/>
                    <a:pt x="27" y="0"/>
                  </a:cubicBezTo>
                  <a:lnTo>
                    <a:pt x="27" y="0"/>
                  </a:lnTo>
                  <a:cubicBezTo>
                    <a:pt x="24" y="0"/>
                    <a:pt x="17" y="0"/>
                    <a:pt x="1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4" name="Google Shape;1204;p36">
              <a:extLst>
                <a:ext uri="{FF2B5EF4-FFF2-40B4-BE49-F238E27FC236}">
                  <a16:creationId xmlns:a16="http://schemas.microsoft.com/office/drawing/2014/main" id="{91815A31-5880-8DE9-099D-6567FD009D21}"/>
                </a:ext>
              </a:extLst>
            </p:cNvPr>
            <p:cNvSpPr/>
            <p:nvPr/>
          </p:nvSpPr>
          <p:spPr>
            <a:xfrm>
              <a:off x="5441760" y="3722040"/>
              <a:ext cx="14400" cy="5760"/>
            </a:xfrm>
            <a:custGeom>
              <a:avLst/>
              <a:gdLst/>
              <a:ahLst/>
              <a:cxnLst/>
              <a:rect l="l" t="t" r="r" b="b"/>
              <a:pathLst>
                <a:path w="40" h="16" extrusionOk="0">
                  <a:moveTo>
                    <a:pt x="0" y="10"/>
                  </a:moveTo>
                  <a:lnTo>
                    <a:pt x="0" y="10"/>
                  </a:lnTo>
                  <a:cubicBezTo>
                    <a:pt x="3" y="10"/>
                    <a:pt x="7" y="10"/>
                    <a:pt x="10" y="10"/>
                  </a:cubicBezTo>
                  <a:lnTo>
                    <a:pt x="10" y="10"/>
                  </a:lnTo>
                  <a:cubicBezTo>
                    <a:pt x="20" y="16"/>
                    <a:pt x="27" y="16"/>
                    <a:pt x="40" y="16"/>
                  </a:cubicBezTo>
                  <a:cubicBezTo>
                    <a:pt x="40" y="13"/>
                    <a:pt x="40" y="13"/>
                    <a:pt x="40" y="10"/>
                  </a:cubicBezTo>
                  <a:cubicBezTo>
                    <a:pt x="27" y="-4"/>
                    <a:pt x="13" y="-4"/>
                    <a:pt x="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5" name="Google Shape;1205;p36">
              <a:extLst>
                <a:ext uri="{FF2B5EF4-FFF2-40B4-BE49-F238E27FC236}">
                  <a16:creationId xmlns:a16="http://schemas.microsoft.com/office/drawing/2014/main" id="{7A6EB2DF-1436-98C2-6514-5A0D01B1B9CC}"/>
                </a:ext>
              </a:extLst>
            </p:cNvPr>
            <p:cNvSpPr/>
            <p:nvPr/>
          </p:nvSpPr>
          <p:spPr>
            <a:xfrm>
              <a:off x="4643280" y="3539520"/>
              <a:ext cx="42480" cy="10440"/>
            </a:xfrm>
            <a:custGeom>
              <a:avLst/>
              <a:gdLst/>
              <a:ahLst/>
              <a:cxnLst/>
              <a:rect l="l" t="t" r="r" b="b"/>
              <a:pathLst>
                <a:path w="118" h="29" extrusionOk="0">
                  <a:moveTo>
                    <a:pt x="104" y="3"/>
                  </a:moveTo>
                  <a:lnTo>
                    <a:pt x="104" y="3"/>
                  </a:lnTo>
                  <a:lnTo>
                    <a:pt x="104" y="3"/>
                  </a:lnTo>
                  <a:cubicBezTo>
                    <a:pt x="71" y="0"/>
                    <a:pt x="37" y="0"/>
                    <a:pt x="0" y="0"/>
                  </a:cubicBezTo>
                  <a:cubicBezTo>
                    <a:pt x="10" y="6"/>
                    <a:pt x="17" y="13"/>
                    <a:pt x="27" y="20"/>
                  </a:cubicBezTo>
                  <a:cubicBezTo>
                    <a:pt x="30" y="20"/>
                    <a:pt x="30" y="23"/>
                    <a:pt x="34" y="23"/>
                  </a:cubicBezTo>
                  <a:cubicBezTo>
                    <a:pt x="47" y="30"/>
                    <a:pt x="61" y="30"/>
                    <a:pt x="78" y="27"/>
                  </a:cubicBezTo>
                  <a:cubicBezTo>
                    <a:pt x="88" y="27"/>
                    <a:pt x="97" y="23"/>
                    <a:pt x="104" y="13"/>
                  </a:cubicBezTo>
                  <a:lnTo>
                    <a:pt x="104" y="13"/>
                  </a:lnTo>
                  <a:cubicBezTo>
                    <a:pt x="108" y="17"/>
                    <a:pt x="111" y="17"/>
                    <a:pt x="114" y="13"/>
                  </a:cubicBezTo>
                  <a:cubicBezTo>
                    <a:pt x="114" y="10"/>
                    <a:pt x="114" y="6"/>
                    <a:pt x="118" y="3"/>
                  </a:cubicBezTo>
                  <a:cubicBezTo>
                    <a:pt x="111" y="0"/>
                    <a:pt x="108" y="0"/>
                    <a:pt x="104"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6" name="Google Shape;1206;p36">
              <a:extLst>
                <a:ext uri="{FF2B5EF4-FFF2-40B4-BE49-F238E27FC236}">
                  <a16:creationId xmlns:a16="http://schemas.microsoft.com/office/drawing/2014/main" id="{1A912BAB-09E1-114D-F96E-71A9B1BFFDC2}"/>
                </a:ext>
              </a:extLst>
            </p:cNvPr>
            <p:cNvSpPr/>
            <p:nvPr/>
          </p:nvSpPr>
          <p:spPr>
            <a:xfrm>
              <a:off x="4610880" y="3605760"/>
              <a:ext cx="5760" cy="3960"/>
            </a:xfrm>
            <a:custGeom>
              <a:avLst/>
              <a:gdLst/>
              <a:ahLst/>
              <a:cxnLst/>
              <a:rect l="l" t="t" r="r" b="b"/>
              <a:pathLst>
                <a:path w="16" h="11" extrusionOk="0">
                  <a:moveTo>
                    <a:pt x="16" y="11"/>
                  </a:moveTo>
                  <a:lnTo>
                    <a:pt x="16" y="11"/>
                  </a:lnTo>
                  <a:cubicBezTo>
                    <a:pt x="13" y="7"/>
                    <a:pt x="16" y="0"/>
                    <a:pt x="6" y="0"/>
                  </a:cubicBezTo>
                  <a:cubicBezTo>
                    <a:pt x="3" y="0"/>
                    <a:pt x="0" y="7"/>
                    <a:pt x="0" y="11"/>
                  </a:cubicBezTo>
                  <a:cubicBezTo>
                    <a:pt x="3" y="11"/>
                    <a:pt x="10" y="11"/>
                    <a:pt x="16"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7" name="Google Shape;1207;p36">
              <a:extLst>
                <a:ext uri="{FF2B5EF4-FFF2-40B4-BE49-F238E27FC236}">
                  <a16:creationId xmlns:a16="http://schemas.microsoft.com/office/drawing/2014/main" id="{E1FCEC8A-8C86-DB55-9D27-A90A26D75D52}"/>
                </a:ext>
              </a:extLst>
            </p:cNvPr>
            <p:cNvSpPr/>
            <p:nvPr/>
          </p:nvSpPr>
          <p:spPr>
            <a:xfrm>
              <a:off x="4937040" y="3735360"/>
              <a:ext cx="8280" cy="2880"/>
            </a:xfrm>
            <a:custGeom>
              <a:avLst/>
              <a:gdLst/>
              <a:ahLst/>
              <a:cxnLst/>
              <a:rect l="l" t="t" r="r" b="b"/>
              <a:pathLst>
                <a:path w="23" h="8" extrusionOk="0">
                  <a:moveTo>
                    <a:pt x="23" y="0"/>
                  </a:moveTo>
                  <a:lnTo>
                    <a:pt x="23" y="0"/>
                  </a:lnTo>
                  <a:cubicBezTo>
                    <a:pt x="17" y="0"/>
                    <a:pt x="7" y="0"/>
                    <a:pt x="0" y="0"/>
                  </a:cubicBezTo>
                  <a:cubicBezTo>
                    <a:pt x="7" y="10"/>
                    <a:pt x="17" y="10"/>
                    <a:pt x="2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8" name="Google Shape;1208;p36">
              <a:extLst>
                <a:ext uri="{FF2B5EF4-FFF2-40B4-BE49-F238E27FC236}">
                  <a16:creationId xmlns:a16="http://schemas.microsoft.com/office/drawing/2014/main" id="{4F2B58BB-88BC-D046-17F8-C72713A85EF1}"/>
                </a:ext>
              </a:extLst>
            </p:cNvPr>
            <p:cNvSpPr/>
            <p:nvPr/>
          </p:nvSpPr>
          <p:spPr>
            <a:xfrm>
              <a:off x="5604840" y="3722040"/>
              <a:ext cx="5040" cy="4680"/>
            </a:xfrm>
            <a:custGeom>
              <a:avLst/>
              <a:gdLst/>
              <a:ahLst/>
              <a:cxnLst/>
              <a:rect l="l" t="t" r="r" b="b"/>
              <a:pathLst>
                <a:path w="14" h="13" extrusionOk="0">
                  <a:moveTo>
                    <a:pt x="7" y="13"/>
                  </a:moveTo>
                  <a:lnTo>
                    <a:pt x="7" y="13"/>
                  </a:lnTo>
                  <a:cubicBezTo>
                    <a:pt x="14" y="10"/>
                    <a:pt x="14" y="6"/>
                    <a:pt x="14" y="0"/>
                  </a:cubicBezTo>
                  <a:cubicBezTo>
                    <a:pt x="7" y="0"/>
                    <a:pt x="3" y="0"/>
                    <a:pt x="0" y="0"/>
                  </a:cubicBezTo>
                  <a:cubicBezTo>
                    <a:pt x="3" y="6"/>
                    <a:pt x="3" y="10"/>
                    <a:pt x="7"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9" name="Google Shape;1209;p36">
              <a:extLst>
                <a:ext uri="{FF2B5EF4-FFF2-40B4-BE49-F238E27FC236}">
                  <a16:creationId xmlns:a16="http://schemas.microsoft.com/office/drawing/2014/main" id="{DF09BBDA-7A73-92D7-4BD9-EDE7B7E4C3ED}"/>
                </a:ext>
              </a:extLst>
            </p:cNvPr>
            <p:cNvSpPr/>
            <p:nvPr/>
          </p:nvSpPr>
          <p:spPr>
            <a:xfrm>
              <a:off x="4866840" y="3677040"/>
              <a:ext cx="5040" cy="3240"/>
            </a:xfrm>
            <a:custGeom>
              <a:avLst/>
              <a:gdLst/>
              <a:ahLst/>
              <a:cxnLst/>
              <a:rect l="l" t="t" r="r" b="b"/>
              <a:pathLst>
                <a:path w="14" h="9" extrusionOk="0">
                  <a:moveTo>
                    <a:pt x="14" y="4"/>
                  </a:moveTo>
                  <a:lnTo>
                    <a:pt x="14" y="4"/>
                  </a:lnTo>
                  <a:cubicBezTo>
                    <a:pt x="10" y="4"/>
                    <a:pt x="7" y="4"/>
                    <a:pt x="4" y="0"/>
                  </a:cubicBezTo>
                  <a:lnTo>
                    <a:pt x="0" y="4"/>
                  </a:lnTo>
                  <a:cubicBezTo>
                    <a:pt x="4" y="10"/>
                    <a:pt x="7" y="10"/>
                    <a:pt x="14"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0" name="Google Shape;1210;p36">
              <a:extLst>
                <a:ext uri="{FF2B5EF4-FFF2-40B4-BE49-F238E27FC236}">
                  <a16:creationId xmlns:a16="http://schemas.microsoft.com/office/drawing/2014/main" id="{784182E5-852C-6764-0A66-8451DA1BE218}"/>
                </a:ext>
              </a:extLst>
            </p:cNvPr>
            <p:cNvSpPr/>
            <p:nvPr/>
          </p:nvSpPr>
          <p:spPr>
            <a:xfrm>
              <a:off x="4731480" y="3710520"/>
              <a:ext cx="5040" cy="1800"/>
            </a:xfrm>
            <a:custGeom>
              <a:avLst/>
              <a:gdLst/>
              <a:ahLst/>
              <a:cxnLst/>
              <a:rect l="l" t="t" r="r" b="b"/>
              <a:pathLst>
                <a:path w="14" h="5" extrusionOk="0">
                  <a:moveTo>
                    <a:pt x="0" y="5"/>
                  </a:moveTo>
                  <a:lnTo>
                    <a:pt x="0" y="5"/>
                  </a:lnTo>
                  <a:cubicBezTo>
                    <a:pt x="7" y="5"/>
                    <a:pt x="10" y="5"/>
                    <a:pt x="14" y="5"/>
                  </a:cubicBezTo>
                  <a:cubicBezTo>
                    <a:pt x="10" y="-2"/>
                    <a:pt x="7" y="-2"/>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1" name="Google Shape;1211;p36">
              <a:extLst>
                <a:ext uri="{FF2B5EF4-FFF2-40B4-BE49-F238E27FC236}">
                  <a16:creationId xmlns:a16="http://schemas.microsoft.com/office/drawing/2014/main" id="{E2691259-1508-B819-7B6F-5A9E19800D15}"/>
                </a:ext>
              </a:extLst>
            </p:cNvPr>
            <p:cNvSpPr/>
            <p:nvPr/>
          </p:nvSpPr>
          <p:spPr>
            <a:xfrm>
              <a:off x="4759200" y="3794400"/>
              <a:ext cx="5040" cy="2520"/>
            </a:xfrm>
            <a:custGeom>
              <a:avLst/>
              <a:gdLst/>
              <a:ahLst/>
              <a:cxnLst/>
              <a:rect l="l" t="t" r="r" b="b"/>
              <a:pathLst>
                <a:path w="14" h="7" extrusionOk="0">
                  <a:moveTo>
                    <a:pt x="14" y="0"/>
                  </a:moveTo>
                  <a:lnTo>
                    <a:pt x="14" y="0"/>
                  </a:lnTo>
                  <a:cubicBezTo>
                    <a:pt x="11" y="0"/>
                    <a:pt x="7" y="0"/>
                    <a:pt x="0" y="0"/>
                  </a:cubicBezTo>
                  <a:cubicBezTo>
                    <a:pt x="7" y="10"/>
                    <a:pt x="11" y="7"/>
                    <a:pt x="1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2" name="Google Shape;1212;p36">
              <a:extLst>
                <a:ext uri="{FF2B5EF4-FFF2-40B4-BE49-F238E27FC236}">
                  <a16:creationId xmlns:a16="http://schemas.microsoft.com/office/drawing/2014/main" id="{5B2EAEAA-542D-9EF0-D28D-F3BD5271F98E}"/>
                </a:ext>
              </a:extLst>
            </p:cNvPr>
            <p:cNvSpPr/>
            <p:nvPr/>
          </p:nvSpPr>
          <p:spPr>
            <a:xfrm>
              <a:off x="5145840" y="3632400"/>
              <a:ext cx="3600" cy="3600"/>
            </a:xfrm>
            <a:custGeom>
              <a:avLst/>
              <a:gdLst/>
              <a:ahLst/>
              <a:cxnLst/>
              <a:rect l="l" t="t" r="r" b="b"/>
              <a:pathLst>
                <a:path w="10" h="10" extrusionOk="0">
                  <a:moveTo>
                    <a:pt x="0" y="4"/>
                  </a:moveTo>
                  <a:lnTo>
                    <a:pt x="0" y="4"/>
                  </a:lnTo>
                  <a:cubicBezTo>
                    <a:pt x="3" y="7"/>
                    <a:pt x="6" y="7"/>
                    <a:pt x="10" y="10"/>
                  </a:cubicBezTo>
                  <a:cubicBezTo>
                    <a:pt x="10" y="7"/>
                    <a:pt x="10" y="4"/>
                    <a:pt x="10" y="0"/>
                  </a:cubicBezTo>
                  <a:cubicBezTo>
                    <a:pt x="6" y="4"/>
                    <a:pt x="3" y="4"/>
                    <a:pt x="0"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3" name="Google Shape;1213;p36">
              <a:extLst>
                <a:ext uri="{FF2B5EF4-FFF2-40B4-BE49-F238E27FC236}">
                  <a16:creationId xmlns:a16="http://schemas.microsoft.com/office/drawing/2014/main" id="{FEAF8BD0-032E-1A65-1B71-34D13F042916}"/>
                </a:ext>
              </a:extLst>
            </p:cNvPr>
            <p:cNvSpPr/>
            <p:nvPr/>
          </p:nvSpPr>
          <p:spPr>
            <a:xfrm>
              <a:off x="5572440" y="42609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4" name="Google Shape;1214;p36">
              <a:extLst>
                <a:ext uri="{FF2B5EF4-FFF2-40B4-BE49-F238E27FC236}">
                  <a16:creationId xmlns:a16="http://schemas.microsoft.com/office/drawing/2014/main" id="{998A142F-60B5-99B0-5ED4-2916C3B88EE0}"/>
                </a:ext>
              </a:extLst>
            </p:cNvPr>
            <p:cNvSpPr/>
            <p:nvPr/>
          </p:nvSpPr>
          <p:spPr>
            <a:xfrm>
              <a:off x="5163120" y="4177800"/>
              <a:ext cx="121680" cy="9360"/>
            </a:xfrm>
            <a:custGeom>
              <a:avLst/>
              <a:gdLst/>
              <a:ahLst/>
              <a:cxnLst/>
              <a:rect l="l" t="t" r="r" b="b"/>
              <a:pathLst>
                <a:path w="338" h="26" extrusionOk="0">
                  <a:moveTo>
                    <a:pt x="207" y="23"/>
                  </a:moveTo>
                  <a:lnTo>
                    <a:pt x="207" y="23"/>
                  </a:lnTo>
                  <a:cubicBezTo>
                    <a:pt x="250" y="23"/>
                    <a:pt x="294" y="23"/>
                    <a:pt x="338" y="19"/>
                  </a:cubicBezTo>
                  <a:cubicBezTo>
                    <a:pt x="338" y="6"/>
                    <a:pt x="331" y="-1"/>
                    <a:pt x="311" y="3"/>
                  </a:cubicBezTo>
                  <a:cubicBezTo>
                    <a:pt x="217" y="-1"/>
                    <a:pt x="123" y="-1"/>
                    <a:pt x="26" y="3"/>
                  </a:cubicBezTo>
                  <a:cubicBezTo>
                    <a:pt x="22" y="13"/>
                    <a:pt x="-22" y="6"/>
                    <a:pt x="12" y="26"/>
                  </a:cubicBezTo>
                  <a:cubicBezTo>
                    <a:pt x="76" y="23"/>
                    <a:pt x="143" y="29"/>
                    <a:pt x="207"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5" name="Google Shape;1215;p36">
              <a:extLst>
                <a:ext uri="{FF2B5EF4-FFF2-40B4-BE49-F238E27FC236}">
                  <a16:creationId xmlns:a16="http://schemas.microsoft.com/office/drawing/2014/main" id="{2620570B-95FB-30B5-B540-1156BE079248}"/>
                </a:ext>
              </a:extLst>
            </p:cNvPr>
            <p:cNvSpPr/>
            <p:nvPr/>
          </p:nvSpPr>
          <p:spPr>
            <a:xfrm>
              <a:off x="5302800" y="4123080"/>
              <a:ext cx="119520" cy="10080"/>
            </a:xfrm>
            <a:custGeom>
              <a:avLst/>
              <a:gdLst/>
              <a:ahLst/>
              <a:cxnLst/>
              <a:rect l="l" t="t" r="r" b="b"/>
              <a:pathLst>
                <a:path w="332" h="28" extrusionOk="0">
                  <a:moveTo>
                    <a:pt x="13" y="27"/>
                  </a:moveTo>
                  <a:lnTo>
                    <a:pt x="13" y="27"/>
                  </a:lnTo>
                  <a:cubicBezTo>
                    <a:pt x="84" y="27"/>
                    <a:pt x="151" y="27"/>
                    <a:pt x="221" y="27"/>
                  </a:cubicBezTo>
                  <a:cubicBezTo>
                    <a:pt x="258" y="27"/>
                    <a:pt x="295" y="20"/>
                    <a:pt x="332" y="0"/>
                  </a:cubicBezTo>
                  <a:cubicBezTo>
                    <a:pt x="218" y="7"/>
                    <a:pt x="107" y="13"/>
                    <a:pt x="0" y="17"/>
                  </a:cubicBezTo>
                  <a:cubicBezTo>
                    <a:pt x="0" y="27"/>
                    <a:pt x="0" y="30"/>
                    <a:pt x="13"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6" name="Google Shape;1216;p36">
              <a:extLst>
                <a:ext uri="{FF2B5EF4-FFF2-40B4-BE49-F238E27FC236}">
                  <a16:creationId xmlns:a16="http://schemas.microsoft.com/office/drawing/2014/main" id="{6A688326-9AD9-9BF6-20AE-FF8F16399948}"/>
                </a:ext>
              </a:extLst>
            </p:cNvPr>
            <p:cNvSpPr/>
            <p:nvPr/>
          </p:nvSpPr>
          <p:spPr>
            <a:xfrm>
              <a:off x="5010480" y="4287240"/>
              <a:ext cx="84600" cy="11160"/>
            </a:xfrm>
            <a:custGeom>
              <a:avLst/>
              <a:gdLst/>
              <a:ahLst/>
              <a:cxnLst/>
              <a:rect l="l" t="t" r="r" b="b"/>
              <a:pathLst>
                <a:path w="235" h="31" extrusionOk="0">
                  <a:moveTo>
                    <a:pt x="24" y="28"/>
                  </a:moveTo>
                  <a:lnTo>
                    <a:pt x="24" y="28"/>
                  </a:lnTo>
                  <a:cubicBezTo>
                    <a:pt x="44" y="28"/>
                    <a:pt x="61" y="17"/>
                    <a:pt x="81" y="31"/>
                  </a:cubicBezTo>
                  <a:cubicBezTo>
                    <a:pt x="90" y="31"/>
                    <a:pt x="104" y="31"/>
                    <a:pt x="114" y="31"/>
                  </a:cubicBezTo>
                  <a:cubicBezTo>
                    <a:pt x="151" y="21"/>
                    <a:pt x="188" y="28"/>
                    <a:pt x="225" y="24"/>
                  </a:cubicBezTo>
                  <a:cubicBezTo>
                    <a:pt x="231" y="24"/>
                    <a:pt x="235" y="21"/>
                    <a:pt x="235" y="14"/>
                  </a:cubicBezTo>
                  <a:cubicBezTo>
                    <a:pt x="235" y="11"/>
                    <a:pt x="231" y="11"/>
                    <a:pt x="228" y="11"/>
                  </a:cubicBezTo>
                  <a:cubicBezTo>
                    <a:pt x="231" y="7"/>
                    <a:pt x="231" y="4"/>
                    <a:pt x="231" y="0"/>
                  </a:cubicBezTo>
                  <a:cubicBezTo>
                    <a:pt x="225" y="4"/>
                    <a:pt x="215" y="4"/>
                    <a:pt x="204" y="4"/>
                  </a:cubicBezTo>
                  <a:lnTo>
                    <a:pt x="204" y="4"/>
                  </a:lnTo>
                  <a:lnTo>
                    <a:pt x="204" y="4"/>
                  </a:lnTo>
                  <a:cubicBezTo>
                    <a:pt x="147" y="4"/>
                    <a:pt x="88" y="4"/>
                    <a:pt x="27" y="4"/>
                  </a:cubicBezTo>
                  <a:cubicBezTo>
                    <a:pt x="11" y="4"/>
                    <a:pt x="-3" y="4"/>
                    <a:pt x="1" y="17"/>
                  </a:cubicBezTo>
                  <a:cubicBezTo>
                    <a:pt x="4" y="28"/>
                    <a:pt x="14" y="31"/>
                    <a:pt x="24" y="2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7" name="Google Shape;1217;p36">
              <a:extLst>
                <a:ext uri="{FF2B5EF4-FFF2-40B4-BE49-F238E27FC236}">
                  <a16:creationId xmlns:a16="http://schemas.microsoft.com/office/drawing/2014/main" id="{5DD53FDE-DD55-2168-384C-795CEBB739EB}"/>
                </a:ext>
              </a:extLst>
            </p:cNvPr>
            <p:cNvSpPr/>
            <p:nvPr/>
          </p:nvSpPr>
          <p:spPr>
            <a:xfrm>
              <a:off x="4992480" y="4155480"/>
              <a:ext cx="57600" cy="7560"/>
            </a:xfrm>
            <a:custGeom>
              <a:avLst/>
              <a:gdLst/>
              <a:ahLst/>
              <a:cxnLst/>
              <a:rect l="l" t="t" r="r" b="b"/>
              <a:pathLst>
                <a:path w="160" h="21" extrusionOk="0">
                  <a:moveTo>
                    <a:pt x="154" y="1"/>
                  </a:moveTo>
                  <a:lnTo>
                    <a:pt x="154" y="1"/>
                  </a:lnTo>
                  <a:cubicBezTo>
                    <a:pt x="101" y="-2"/>
                    <a:pt x="51" y="1"/>
                    <a:pt x="0" y="11"/>
                  </a:cubicBezTo>
                  <a:cubicBezTo>
                    <a:pt x="17" y="24"/>
                    <a:pt x="44" y="18"/>
                    <a:pt x="64" y="21"/>
                  </a:cubicBezTo>
                  <a:cubicBezTo>
                    <a:pt x="94" y="21"/>
                    <a:pt x="124" y="21"/>
                    <a:pt x="154" y="21"/>
                  </a:cubicBezTo>
                  <a:cubicBezTo>
                    <a:pt x="161" y="14"/>
                    <a:pt x="161" y="8"/>
                    <a:pt x="154"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8" name="Google Shape;1218;p36">
              <a:extLst>
                <a:ext uri="{FF2B5EF4-FFF2-40B4-BE49-F238E27FC236}">
                  <a16:creationId xmlns:a16="http://schemas.microsoft.com/office/drawing/2014/main" id="{6DB2E394-726E-AA99-9133-BC6270226A7D}"/>
                </a:ext>
              </a:extLst>
            </p:cNvPr>
            <p:cNvSpPr/>
            <p:nvPr/>
          </p:nvSpPr>
          <p:spPr>
            <a:xfrm>
              <a:off x="5055480" y="4153320"/>
              <a:ext cx="23760" cy="8640"/>
            </a:xfrm>
            <a:custGeom>
              <a:avLst/>
              <a:gdLst/>
              <a:ahLst/>
              <a:cxnLst/>
              <a:rect l="l" t="t" r="r" b="b"/>
              <a:pathLst>
                <a:path w="66" h="24" extrusionOk="0">
                  <a:moveTo>
                    <a:pt x="56" y="24"/>
                  </a:moveTo>
                  <a:lnTo>
                    <a:pt x="56" y="24"/>
                  </a:lnTo>
                  <a:cubicBezTo>
                    <a:pt x="59" y="24"/>
                    <a:pt x="63" y="24"/>
                    <a:pt x="66" y="24"/>
                  </a:cubicBezTo>
                  <a:cubicBezTo>
                    <a:pt x="66" y="17"/>
                    <a:pt x="63" y="10"/>
                    <a:pt x="53" y="4"/>
                  </a:cubicBezTo>
                  <a:cubicBezTo>
                    <a:pt x="36" y="4"/>
                    <a:pt x="19" y="0"/>
                    <a:pt x="2" y="0"/>
                  </a:cubicBezTo>
                  <a:cubicBezTo>
                    <a:pt x="-1" y="7"/>
                    <a:pt x="-4" y="17"/>
                    <a:pt x="15" y="17"/>
                  </a:cubicBezTo>
                  <a:cubicBezTo>
                    <a:pt x="29" y="17"/>
                    <a:pt x="46" y="14"/>
                    <a:pt x="56" y="2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9" name="Google Shape;1219;p36">
              <a:extLst>
                <a:ext uri="{FF2B5EF4-FFF2-40B4-BE49-F238E27FC236}">
                  <a16:creationId xmlns:a16="http://schemas.microsoft.com/office/drawing/2014/main" id="{6F9504D6-8A65-C5AD-4F98-2A5B246A32B5}"/>
                </a:ext>
              </a:extLst>
            </p:cNvPr>
            <p:cNvSpPr/>
            <p:nvPr/>
          </p:nvSpPr>
          <p:spPr>
            <a:xfrm>
              <a:off x="5158800" y="4153320"/>
              <a:ext cx="20880" cy="7560"/>
            </a:xfrm>
            <a:custGeom>
              <a:avLst/>
              <a:gdLst/>
              <a:ahLst/>
              <a:cxnLst/>
              <a:rect l="l" t="t" r="r" b="b"/>
              <a:pathLst>
                <a:path w="58" h="21" extrusionOk="0">
                  <a:moveTo>
                    <a:pt x="0" y="0"/>
                  </a:moveTo>
                  <a:lnTo>
                    <a:pt x="0" y="0"/>
                  </a:lnTo>
                  <a:cubicBezTo>
                    <a:pt x="0" y="4"/>
                    <a:pt x="0" y="10"/>
                    <a:pt x="0" y="17"/>
                  </a:cubicBezTo>
                  <a:cubicBezTo>
                    <a:pt x="14" y="24"/>
                    <a:pt x="31" y="20"/>
                    <a:pt x="47" y="20"/>
                  </a:cubicBezTo>
                  <a:cubicBezTo>
                    <a:pt x="68" y="24"/>
                    <a:pt x="51" y="14"/>
                    <a:pt x="51" y="7"/>
                  </a:cubicBezTo>
                  <a:cubicBezTo>
                    <a:pt x="34" y="10"/>
                    <a:pt x="17" y="4"/>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0" name="Google Shape;1220;p36">
              <a:extLst>
                <a:ext uri="{FF2B5EF4-FFF2-40B4-BE49-F238E27FC236}">
                  <a16:creationId xmlns:a16="http://schemas.microsoft.com/office/drawing/2014/main" id="{49A15FDA-F39B-0718-3B84-359937977DB5}"/>
                </a:ext>
              </a:extLst>
            </p:cNvPr>
            <p:cNvSpPr/>
            <p:nvPr/>
          </p:nvSpPr>
          <p:spPr>
            <a:xfrm>
              <a:off x="4833000" y="4299480"/>
              <a:ext cx="15840" cy="8640"/>
            </a:xfrm>
            <a:custGeom>
              <a:avLst/>
              <a:gdLst/>
              <a:ahLst/>
              <a:cxnLst/>
              <a:rect l="l" t="t" r="r" b="b"/>
              <a:pathLst>
                <a:path w="44" h="24" extrusionOk="0">
                  <a:moveTo>
                    <a:pt x="4" y="20"/>
                  </a:moveTo>
                  <a:lnTo>
                    <a:pt x="4" y="20"/>
                  </a:lnTo>
                  <a:cubicBezTo>
                    <a:pt x="7" y="20"/>
                    <a:pt x="14" y="20"/>
                    <a:pt x="17" y="24"/>
                  </a:cubicBezTo>
                  <a:cubicBezTo>
                    <a:pt x="24" y="20"/>
                    <a:pt x="34" y="17"/>
                    <a:pt x="44" y="14"/>
                  </a:cubicBezTo>
                  <a:cubicBezTo>
                    <a:pt x="44" y="7"/>
                    <a:pt x="37" y="0"/>
                    <a:pt x="24" y="0"/>
                  </a:cubicBezTo>
                  <a:cubicBezTo>
                    <a:pt x="10" y="0"/>
                    <a:pt x="0" y="4"/>
                    <a:pt x="0" y="17"/>
                  </a:cubicBezTo>
                  <a:cubicBezTo>
                    <a:pt x="4" y="17"/>
                    <a:pt x="4" y="20"/>
                    <a:pt x="4"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1" name="Google Shape;1221;p36">
              <a:extLst>
                <a:ext uri="{FF2B5EF4-FFF2-40B4-BE49-F238E27FC236}">
                  <a16:creationId xmlns:a16="http://schemas.microsoft.com/office/drawing/2014/main" id="{299D2475-3D3E-B1E2-0FCB-B07D49F244D7}"/>
                </a:ext>
              </a:extLst>
            </p:cNvPr>
            <p:cNvSpPr/>
            <p:nvPr/>
          </p:nvSpPr>
          <p:spPr>
            <a:xfrm>
              <a:off x="5421240" y="4208760"/>
              <a:ext cx="10080" cy="5400"/>
            </a:xfrm>
            <a:custGeom>
              <a:avLst/>
              <a:gdLst/>
              <a:ahLst/>
              <a:cxnLst/>
              <a:rect l="l" t="t" r="r" b="b"/>
              <a:pathLst>
                <a:path w="28" h="15" extrusionOk="0">
                  <a:moveTo>
                    <a:pt x="0" y="7"/>
                  </a:moveTo>
                  <a:lnTo>
                    <a:pt x="0" y="7"/>
                  </a:lnTo>
                  <a:cubicBezTo>
                    <a:pt x="3" y="11"/>
                    <a:pt x="10" y="14"/>
                    <a:pt x="13" y="14"/>
                  </a:cubicBezTo>
                  <a:cubicBezTo>
                    <a:pt x="20" y="17"/>
                    <a:pt x="27" y="14"/>
                    <a:pt x="27" y="7"/>
                  </a:cubicBezTo>
                  <a:cubicBezTo>
                    <a:pt x="30" y="0"/>
                    <a:pt x="20" y="0"/>
                    <a:pt x="13" y="0"/>
                  </a:cubicBezTo>
                  <a:cubicBezTo>
                    <a:pt x="6" y="0"/>
                    <a:pt x="0" y="0"/>
                    <a:pt x="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2" name="Google Shape;1222;p36">
              <a:extLst>
                <a:ext uri="{FF2B5EF4-FFF2-40B4-BE49-F238E27FC236}">
                  <a16:creationId xmlns:a16="http://schemas.microsoft.com/office/drawing/2014/main" id="{2D6F5300-4CB0-AC23-D503-95A0D8DA93B7}"/>
                </a:ext>
              </a:extLst>
            </p:cNvPr>
            <p:cNvSpPr/>
            <p:nvPr/>
          </p:nvSpPr>
          <p:spPr>
            <a:xfrm>
              <a:off x="5001120" y="4212720"/>
              <a:ext cx="11880" cy="7200"/>
            </a:xfrm>
            <a:custGeom>
              <a:avLst/>
              <a:gdLst/>
              <a:ahLst/>
              <a:cxnLst/>
              <a:rect l="l" t="t" r="r" b="b"/>
              <a:pathLst>
                <a:path w="33" h="20" extrusionOk="0">
                  <a:moveTo>
                    <a:pt x="27" y="20"/>
                  </a:moveTo>
                  <a:lnTo>
                    <a:pt x="27" y="20"/>
                  </a:lnTo>
                  <a:cubicBezTo>
                    <a:pt x="47" y="3"/>
                    <a:pt x="13" y="6"/>
                    <a:pt x="13" y="0"/>
                  </a:cubicBezTo>
                  <a:cubicBezTo>
                    <a:pt x="3" y="3"/>
                    <a:pt x="0" y="10"/>
                    <a:pt x="0" y="16"/>
                  </a:cubicBezTo>
                  <a:lnTo>
                    <a:pt x="0" y="16"/>
                  </a:lnTo>
                  <a:cubicBezTo>
                    <a:pt x="3" y="20"/>
                    <a:pt x="6" y="20"/>
                    <a:pt x="10" y="20"/>
                  </a:cubicBezTo>
                  <a:cubicBezTo>
                    <a:pt x="13" y="20"/>
                    <a:pt x="13" y="20"/>
                    <a:pt x="13" y="16"/>
                  </a:cubicBezTo>
                  <a:cubicBezTo>
                    <a:pt x="17" y="16"/>
                    <a:pt x="20" y="16"/>
                    <a:pt x="27"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3" name="Google Shape;1223;p36">
              <a:extLst>
                <a:ext uri="{FF2B5EF4-FFF2-40B4-BE49-F238E27FC236}">
                  <a16:creationId xmlns:a16="http://schemas.microsoft.com/office/drawing/2014/main" id="{DA38F3F3-3A7F-0879-8008-7D3F9A4C6C63}"/>
                </a:ext>
              </a:extLst>
            </p:cNvPr>
            <p:cNvSpPr/>
            <p:nvPr/>
          </p:nvSpPr>
          <p:spPr>
            <a:xfrm>
              <a:off x="5645880" y="4161960"/>
              <a:ext cx="19440" cy="4320"/>
            </a:xfrm>
            <a:custGeom>
              <a:avLst/>
              <a:gdLst/>
              <a:ahLst/>
              <a:cxnLst/>
              <a:rect l="l" t="t" r="r" b="b"/>
              <a:pathLst>
                <a:path w="54" h="12" extrusionOk="0">
                  <a:moveTo>
                    <a:pt x="54" y="9"/>
                  </a:moveTo>
                  <a:lnTo>
                    <a:pt x="54" y="9"/>
                  </a:lnTo>
                  <a:cubicBezTo>
                    <a:pt x="47" y="6"/>
                    <a:pt x="44" y="3"/>
                    <a:pt x="40" y="0"/>
                  </a:cubicBezTo>
                  <a:cubicBezTo>
                    <a:pt x="37" y="0"/>
                    <a:pt x="34" y="0"/>
                    <a:pt x="30" y="0"/>
                  </a:cubicBezTo>
                  <a:cubicBezTo>
                    <a:pt x="20" y="3"/>
                    <a:pt x="7" y="3"/>
                    <a:pt x="0" y="9"/>
                  </a:cubicBezTo>
                  <a:cubicBezTo>
                    <a:pt x="20" y="13"/>
                    <a:pt x="37" y="13"/>
                    <a:pt x="54"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4" name="Google Shape;1224;p36">
              <a:extLst>
                <a:ext uri="{FF2B5EF4-FFF2-40B4-BE49-F238E27FC236}">
                  <a16:creationId xmlns:a16="http://schemas.microsoft.com/office/drawing/2014/main" id="{2F93007E-F4C7-0075-72B0-F839C0C5E290}"/>
                </a:ext>
              </a:extLst>
            </p:cNvPr>
            <p:cNvSpPr/>
            <p:nvPr/>
          </p:nvSpPr>
          <p:spPr>
            <a:xfrm>
              <a:off x="5103360" y="4152240"/>
              <a:ext cx="8640" cy="6120"/>
            </a:xfrm>
            <a:custGeom>
              <a:avLst/>
              <a:gdLst/>
              <a:ahLst/>
              <a:cxnLst/>
              <a:rect l="l" t="t" r="r" b="b"/>
              <a:pathLst>
                <a:path w="24" h="17" extrusionOk="0">
                  <a:moveTo>
                    <a:pt x="10" y="17"/>
                  </a:moveTo>
                  <a:lnTo>
                    <a:pt x="10" y="17"/>
                  </a:lnTo>
                  <a:cubicBezTo>
                    <a:pt x="24" y="17"/>
                    <a:pt x="24" y="7"/>
                    <a:pt x="24" y="0"/>
                  </a:cubicBezTo>
                  <a:cubicBezTo>
                    <a:pt x="17" y="0"/>
                    <a:pt x="10" y="0"/>
                    <a:pt x="0" y="3"/>
                  </a:cubicBezTo>
                  <a:cubicBezTo>
                    <a:pt x="0" y="7"/>
                    <a:pt x="0" y="13"/>
                    <a:pt x="1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5" name="Google Shape;1225;p36">
              <a:extLst>
                <a:ext uri="{FF2B5EF4-FFF2-40B4-BE49-F238E27FC236}">
                  <a16:creationId xmlns:a16="http://schemas.microsoft.com/office/drawing/2014/main" id="{956DB440-87CE-33BA-7032-06C2B4F28B12}"/>
                </a:ext>
              </a:extLst>
            </p:cNvPr>
            <p:cNvSpPr/>
            <p:nvPr/>
          </p:nvSpPr>
          <p:spPr>
            <a:xfrm>
              <a:off x="4997520" y="4261680"/>
              <a:ext cx="8280" cy="6480"/>
            </a:xfrm>
            <a:custGeom>
              <a:avLst/>
              <a:gdLst/>
              <a:ahLst/>
              <a:cxnLst/>
              <a:rect l="l" t="t" r="r" b="b"/>
              <a:pathLst>
                <a:path w="23" h="18" extrusionOk="0">
                  <a:moveTo>
                    <a:pt x="23" y="8"/>
                  </a:moveTo>
                  <a:lnTo>
                    <a:pt x="23" y="8"/>
                  </a:lnTo>
                  <a:cubicBezTo>
                    <a:pt x="20" y="8"/>
                    <a:pt x="13" y="4"/>
                    <a:pt x="10" y="1"/>
                  </a:cubicBezTo>
                  <a:cubicBezTo>
                    <a:pt x="6" y="-2"/>
                    <a:pt x="3" y="1"/>
                    <a:pt x="0" y="1"/>
                  </a:cubicBezTo>
                  <a:cubicBezTo>
                    <a:pt x="0" y="8"/>
                    <a:pt x="0" y="14"/>
                    <a:pt x="13" y="18"/>
                  </a:cubicBezTo>
                  <a:cubicBezTo>
                    <a:pt x="16" y="18"/>
                    <a:pt x="20" y="18"/>
                    <a:pt x="23" y="18"/>
                  </a:cubicBezTo>
                  <a:cubicBezTo>
                    <a:pt x="23" y="14"/>
                    <a:pt x="23" y="11"/>
                    <a:pt x="23" y="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6" name="Google Shape;1226;p36">
              <a:extLst>
                <a:ext uri="{FF2B5EF4-FFF2-40B4-BE49-F238E27FC236}">
                  <a16:creationId xmlns:a16="http://schemas.microsoft.com/office/drawing/2014/main" id="{C4CDBB88-64DD-424C-1D5B-04549816CC69}"/>
                </a:ext>
              </a:extLst>
            </p:cNvPr>
            <p:cNvSpPr/>
            <p:nvPr/>
          </p:nvSpPr>
          <p:spPr>
            <a:xfrm>
              <a:off x="4866840" y="4142520"/>
              <a:ext cx="14400" cy="3240"/>
            </a:xfrm>
            <a:custGeom>
              <a:avLst/>
              <a:gdLst/>
              <a:ahLst/>
              <a:cxnLst/>
              <a:rect l="l" t="t" r="r" b="b"/>
              <a:pathLst>
                <a:path w="40" h="9" extrusionOk="0">
                  <a:moveTo>
                    <a:pt x="40" y="0"/>
                  </a:moveTo>
                  <a:lnTo>
                    <a:pt x="40" y="0"/>
                  </a:lnTo>
                  <a:cubicBezTo>
                    <a:pt x="27" y="0"/>
                    <a:pt x="14" y="0"/>
                    <a:pt x="0" y="0"/>
                  </a:cubicBezTo>
                  <a:cubicBezTo>
                    <a:pt x="14" y="10"/>
                    <a:pt x="27" y="13"/>
                    <a:pt x="4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7" name="Google Shape;1227;p36">
              <a:extLst>
                <a:ext uri="{FF2B5EF4-FFF2-40B4-BE49-F238E27FC236}">
                  <a16:creationId xmlns:a16="http://schemas.microsoft.com/office/drawing/2014/main" id="{BADEF3FC-F6BC-80A7-02AA-D233FCD13B28}"/>
                </a:ext>
              </a:extLst>
            </p:cNvPr>
            <p:cNvSpPr/>
            <p:nvPr/>
          </p:nvSpPr>
          <p:spPr>
            <a:xfrm>
              <a:off x="5483880" y="4205160"/>
              <a:ext cx="13320" cy="3600"/>
            </a:xfrm>
            <a:custGeom>
              <a:avLst/>
              <a:gdLst/>
              <a:ahLst/>
              <a:cxnLst/>
              <a:rect l="l" t="t" r="r" b="b"/>
              <a:pathLst>
                <a:path w="37" h="10" extrusionOk="0">
                  <a:moveTo>
                    <a:pt x="37" y="0"/>
                  </a:moveTo>
                  <a:lnTo>
                    <a:pt x="37" y="0"/>
                  </a:lnTo>
                  <a:cubicBezTo>
                    <a:pt x="27" y="0"/>
                    <a:pt x="14" y="0"/>
                    <a:pt x="0" y="4"/>
                  </a:cubicBezTo>
                  <a:cubicBezTo>
                    <a:pt x="7" y="10"/>
                    <a:pt x="17" y="10"/>
                    <a:pt x="24" y="10"/>
                  </a:cubicBezTo>
                  <a:cubicBezTo>
                    <a:pt x="31" y="7"/>
                    <a:pt x="34" y="4"/>
                    <a:pt x="3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8" name="Google Shape;1228;p36">
              <a:extLst>
                <a:ext uri="{FF2B5EF4-FFF2-40B4-BE49-F238E27FC236}">
                  <a16:creationId xmlns:a16="http://schemas.microsoft.com/office/drawing/2014/main" id="{39DFC2B4-82D1-E86A-B953-6340AA978584}"/>
                </a:ext>
              </a:extLst>
            </p:cNvPr>
            <p:cNvSpPr/>
            <p:nvPr/>
          </p:nvSpPr>
          <p:spPr>
            <a:xfrm>
              <a:off x="4940640" y="4138920"/>
              <a:ext cx="9720" cy="4680"/>
            </a:xfrm>
            <a:custGeom>
              <a:avLst/>
              <a:gdLst/>
              <a:ahLst/>
              <a:cxnLst/>
              <a:rect l="l" t="t" r="r" b="b"/>
              <a:pathLst>
                <a:path w="27" h="13" extrusionOk="0">
                  <a:moveTo>
                    <a:pt x="0" y="0"/>
                  </a:moveTo>
                  <a:lnTo>
                    <a:pt x="0" y="0"/>
                  </a:lnTo>
                  <a:cubicBezTo>
                    <a:pt x="0" y="3"/>
                    <a:pt x="0" y="6"/>
                    <a:pt x="0" y="10"/>
                  </a:cubicBezTo>
                  <a:cubicBezTo>
                    <a:pt x="3" y="10"/>
                    <a:pt x="10" y="10"/>
                    <a:pt x="13" y="13"/>
                  </a:cubicBezTo>
                  <a:cubicBezTo>
                    <a:pt x="17" y="6"/>
                    <a:pt x="24" y="3"/>
                    <a:pt x="27" y="0"/>
                  </a:cubicBezTo>
                  <a:cubicBezTo>
                    <a:pt x="17" y="0"/>
                    <a:pt x="10"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9" name="Google Shape;1229;p36">
              <a:extLst>
                <a:ext uri="{FF2B5EF4-FFF2-40B4-BE49-F238E27FC236}">
                  <a16:creationId xmlns:a16="http://schemas.microsoft.com/office/drawing/2014/main" id="{32A4A0E2-7876-9429-F349-6A8DD75C722C}"/>
                </a:ext>
              </a:extLst>
            </p:cNvPr>
            <p:cNvSpPr/>
            <p:nvPr/>
          </p:nvSpPr>
          <p:spPr>
            <a:xfrm>
              <a:off x="5161320" y="4281480"/>
              <a:ext cx="7560" cy="2880"/>
            </a:xfrm>
            <a:custGeom>
              <a:avLst/>
              <a:gdLst/>
              <a:ahLst/>
              <a:cxnLst/>
              <a:rect l="l" t="t" r="r" b="b"/>
              <a:pathLst>
                <a:path w="21" h="8" extrusionOk="0">
                  <a:moveTo>
                    <a:pt x="0" y="7"/>
                  </a:moveTo>
                  <a:lnTo>
                    <a:pt x="0" y="7"/>
                  </a:lnTo>
                  <a:cubicBezTo>
                    <a:pt x="10" y="10"/>
                    <a:pt x="17" y="7"/>
                    <a:pt x="21" y="0"/>
                  </a:cubicBezTo>
                  <a:cubicBezTo>
                    <a:pt x="14" y="0"/>
                    <a:pt x="10" y="0"/>
                    <a:pt x="7" y="0"/>
                  </a:cubicBezTo>
                  <a:cubicBezTo>
                    <a:pt x="3" y="0"/>
                    <a:pt x="0" y="7"/>
                    <a:pt x="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0" name="Google Shape;1230;p36">
              <a:extLst>
                <a:ext uri="{FF2B5EF4-FFF2-40B4-BE49-F238E27FC236}">
                  <a16:creationId xmlns:a16="http://schemas.microsoft.com/office/drawing/2014/main" id="{4BA776EF-3807-1583-8061-52054FD20CB6}"/>
                </a:ext>
              </a:extLst>
            </p:cNvPr>
            <p:cNvSpPr/>
            <p:nvPr/>
          </p:nvSpPr>
          <p:spPr>
            <a:xfrm>
              <a:off x="5418720" y="4137480"/>
              <a:ext cx="90000" cy="8640"/>
            </a:xfrm>
            <a:custGeom>
              <a:avLst/>
              <a:gdLst/>
              <a:ahLst/>
              <a:cxnLst/>
              <a:rect l="l" t="t" r="r" b="b"/>
              <a:pathLst>
                <a:path w="250" h="24" extrusionOk="0">
                  <a:moveTo>
                    <a:pt x="104" y="7"/>
                  </a:moveTo>
                  <a:lnTo>
                    <a:pt x="104" y="7"/>
                  </a:lnTo>
                  <a:cubicBezTo>
                    <a:pt x="91" y="4"/>
                    <a:pt x="77" y="4"/>
                    <a:pt x="64" y="7"/>
                  </a:cubicBezTo>
                  <a:cubicBezTo>
                    <a:pt x="54" y="7"/>
                    <a:pt x="41" y="7"/>
                    <a:pt x="27" y="4"/>
                  </a:cubicBezTo>
                  <a:cubicBezTo>
                    <a:pt x="17" y="10"/>
                    <a:pt x="10" y="17"/>
                    <a:pt x="0" y="24"/>
                  </a:cubicBezTo>
                  <a:cubicBezTo>
                    <a:pt x="24" y="20"/>
                    <a:pt x="44" y="20"/>
                    <a:pt x="64" y="20"/>
                  </a:cubicBezTo>
                  <a:lnTo>
                    <a:pt x="64" y="20"/>
                  </a:lnTo>
                  <a:cubicBezTo>
                    <a:pt x="81" y="27"/>
                    <a:pt x="91" y="17"/>
                    <a:pt x="101" y="17"/>
                  </a:cubicBezTo>
                  <a:lnTo>
                    <a:pt x="101" y="17"/>
                  </a:lnTo>
                  <a:cubicBezTo>
                    <a:pt x="131" y="27"/>
                    <a:pt x="165" y="24"/>
                    <a:pt x="195" y="20"/>
                  </a:cubicBezTo>
                  <a:cubicBezTo>
                    <a:pt x="208" y="17"/>
                    <a:pt x="218" y="17"/>
                    <a:pt x="232" y="20"/>
                  </a:cubicBezTo>
                  <a:cubicBezTo>
                    <a:pt x="238" y="20"/>
                    <a:pt x="242" y="24"/>
                    <a:pt x="245" y="24"/>
                  </a:cubicBezTo>
                  <a:cubicBezTo>
                    <a:pt x="252" y="17"/>
                    <a:pt x="252" y="10"/>
                    <a:pt x="245" y="7"/>
                  </a:cubicBezTo>
                  <a:cubicBezTo>
                    <a:pt x="242" y="4"/>
                    <a:pt x="238" y="4"/>
                    <a:pt x="235" y="4"/>
                  </a:cubicBezTo>
                  <a:cubicBezTo>
                    <a:pt x="222" y="0"/>
                    <a:pt x="208" y="-3"/>
                    <a:pt x="195" y="4"/>
                  </a:cubicBezTo>
                  <a:cubicBezTo>
                    <a:pt x="171" y="7"/>
                    <a:pt x="151" y="-6"/>
                    <a:pt x="131" y="4"/>
                  </a:cubicBezTo>
                  <a:lnTo>
                    <a:pt x="131" y="4"/>
                  </a:lnTo>
                  <a:lnTo>
                    <a:pt x="131" y="4"/>
                  </a:lnTo>
                  <a:cubicBezTo>
                    <a:pt x="121" y="0"/>
                    <a:pt x="114" y="4"/>
                    <a:pt x="104"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1" name="Google Shape;1231;p36">
              <a:extLst>
                <a:ext uri="{FF2B5EF4-FFF2-40B4-BE49-F238E27FC236}">
                  <a16:creationId xmlns:a16="http://schemas.microsoft.com/office/drawing/2014/main" id="{D022C336-0DCA-A8B7-719F-618EDB506CE4}"/>
                </a:ext>
              </a:extLst>
            </p:cNvPr>
            <p:cNvSpPr/>
            <p:nvPr/>
          </p:nvSpPr>
          <p:spPr>
            <a:xfrm>
              <a:off x="5470920" y="4251240"/>
              <a:ext cx="3960" cy="4680"/>
            </a:xfrm>
            <a:custGeom>
              <a:avLst/>
              <a:gdLst/>
              <a:ahLst/>
              <a:cxnLst/>
              <a:rect l="l" t="t" r="r" b="b"/>
              <a:pathLst>
                <a:path w="11" h="13" extrusionOk="0">
                  <a:moveTo>
                    <a:pt x="3" y="13"/>
                  </a:moveTo>
                  <a:lnTo>
                    <a:pt x="3" y="13"/>
                  </a:lnTo>
                  <a:cubicBezTo>
                    <a:pt x="13" y="13"/>
                    <a:pt x="10" y="7"/>
                    <a:pt x="10" y="0"/>
                  </a:cubicBezTo>
                  <a:cubicBezTo>
                    <a:pt x="6" y="0"/>
                    <a:pt x="3" y="0"/>
                    <a:pt x="0" y="3"/>
                  </a:cubicBezTo>
                  <a:cubicBezTo>
                    <a:pt x="0" y="7"/>
                    <a:pt x="3" y="13"/>
                    <a:pt x="3"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2" name="Google Shape;1232;p36">
              <a:extLst>
                <a:ext uri="{FF2B5EF4-FFF2-40B4-BE49-F238E27FC236}">
                  <a16:creationId xmlns:a16="http://schemas.microsoft.com/office/drawing/2014/main" id="{64491A00-9C9E-AC30-F735-B7CC5432171C}"/>
                </a:ext>
              </a:extLst>
            </p:cNvPr>
            <p:cNvSpPr/>
            <p:nvPr/>
          </p:nvSpPr>
          <p:spPr>
            <a:xfrm>
              <a:off x="5702760" y="4095360"/>
              <a:ext cx="3600" cy="3240"/>
            </a:xfrm>
            <a:custGeom>
              <a:avLst/>
              <a:gdLst/>
              <a:ahLst/>
              <a:cxnLst/>
              <a:rect l="l" t="t" r="r" b="b"/>
              <a:pathLst>
                <a:path w="10" h="9" extrusionOk="0">
                  <a:moveTo>
                    <a:pt x="10" y="0"/>
                  </a:moveTo>
                  <a:lnTo>
                    <a:pt x="10" y="0"/>
                  </a:lnTo>
                  <a:cubicBezTo>
                    <a:pt x="7" y="0"/>
                    <a:pt x="3" y="0"/>
                    <a:pt x="0" y="3"/>
                  </a:cubicBezTo>
                  <a:cubicBezTo>
                    <a:pt x="7" y="13"/>
                    <a:pt x="10" y="7"/>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3" name="Google Shape;1233;p36">
              <a:extLst>
                <a:ext uri="{FF2B5EF4-FFF2-40B4-BE49-F238E27FC236}">
                  <a16:creationId xmlns:a16="http://schemas.microsoft.com/office/drawing/2014/main" id="{DABF79ED-09E8-20B2-0C3B-866C8792D593}"/>
                </a:ext>
              </a:extLst>
            </p:cNvPr>
            <p:cNvSpPr/>
            <p:nvPr/>
          </p:nvSpPr>
          <p:spPr>
            <a:xfrm>
              <a:off x="4656600" y="5532120"/>
              <a:ext cx="1080" cy="0"/>
            </a:xfrm>
            <a:custGeom>
              <a:avLst/>
              <a:gdLst/>
              <a:ahLst/>
              <a:cxnLst/>
              <a:rect l="l" t="t" r="r" b="b"/>
              <a:pathLst>
                <a:path w="3" h="120000" extrusionOk="0">
                  <a:moveTo>
                    <a:pt x="3" y="0"/>
                  </a:moveTo>
                  <a:lnTo>
                    <a:pt x="3" y="0"/>
                  </a:lnTo>
                  <a:lnTo>
                    <a:pt x="3" y="0"/>
                  </a:lnTo>
                  <a:lnTo>
                    <a:pt x="0" y="0"/>
                  </a:lnTo>
                  <a:lnTo>
                    <a:pt x="3"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4" name="Google Shape;1234;p36">
              <a:extLst>
                <a:ext uri="{FF2B5EF4-FFF2-40B4-BE49-F238E27FC236}">
                  <a16:creationId xmlns:a16="http://schemas.microsoft.com/office/drawing/2014/main" id="{0B9E9745-D556-EAD2-F2ED-EEE52A365C62}"/>
                </a:ext>
              </a:extLst>
            </p:cNvPr>
            <p:cNvSpPr/>
            <p:nvPr/>
          </p:nvSpPr>
          <p:spPr>
            <a:xfrm>
              <a:off x="4605480" y="5529960"/>
              <a:ext cx="279720" cy="21600"/>
            </a:xfrm>
            <a:custGeom>
              <a:avLst/>
              <a:gdLst/>
              <a:ahLst/>
              <a:cxnLst/>
              <a:rect l="l" t="t" r="r" b="b"/>
              <a:pathLst>
                <a:path w="777" h="60" extrusionOk="0">
                  <a:moveTo>
                    <a:pt x="55" y="36"/>
                  </a:moveTo>
                  <a:lnTo>
                    <a:pt x="55" y="36"/>
                  </a:lnTo>
                  <a:cubicBezTo>
                    <a:pt x="45" y="36"/>
                    <a:pt x="38" y="36"/>
                    <a:pt x="28" y="36"/>
                  </a:cubicBezTo>
                  <a:cubicBezTo>
                    <a:pt x="25" y="33"/>
                    <a:pt x="21" y="33"/>
                    <a:pt x="21" y="33"/>
                  </a:cubicBezTo>
                  <a:cubicBezTo>
                    <a:pt x="18" y="36"/>
                    <a:pt x="18" y="36"/>
                    <a:pt x="18" y="36"/>
                  </a:cubicBezTo>
                  <a:cubicBezTo>
                    <a:pt x="8" y="40"/>
                    <a:pt x="-2" y="43"/>
                    <a:pt x="1" y="53"/>
                  </a:cubicBezTo>
                  <a:cubicBezTo>
                    <a:pt x="11" y="63"/>
                    <a:pt x="25" y="56"/>
                    <a:pt x="38" y="60"/>
                  </a:cubicBezTo>
                  <a:cubicBezTo>
                    <a:pt x="68" y="56"/>
                    <a:pt x="102" y="63"/>
                    <a:pt x="132" y="56"/>
                  </a:cubicBezTo>
                  <a:cubicBezTo>
                    <a:pt x="162" y="53"/>
                    <a:pt x="196" y="60"/>
                    <a:pt x="223" y="46"/>
                  </a:cubicBezTo>
                  <a:lnTo>
                    <a:pt x="223" y="46"/>
                  </a:lnTo>
                  <a:cubicBezTo>
                    <a:pt x="250" y="46"/>
                    <a:pt x="273" y="46"/>
                    <a:pt x="300" y="43"/>
                  </a:cubicBezTo>
                  <a:lnTo>
                    <a:pt x="300" y="43"/>
                  </a:lnTo>
                  <a:lnTo>
                    <a:pt x="300" y="43"/>
                  </a:lnTo>
                  <a:cubicBezTo>
                    <a:pt x="317" y="50"/>
                    <a:pt x="327" y="40"/>
                    <a:pt x="337" y="36"/>
                  </a:cubicBezTo>
                  <a:lnTo>
                    <a:pt x="337" y="36"/>
                  </a:lnTo>
                  <a:cubicBezTo>
                    <a:pt x="380" y="50"/>
                    <a:pt x="427" y="43"/>
                    <a:pt x="471" y="36"/>
                  </a:cubicBezTo>
                  <a:lnTo>
                    <a:pt x="471" y="36"/>
                  </a:lnTo>
                  <a:cubicBezTo>
                    <a:pt x="478" y="36"/>
                    <a:pt x="484" y="36"/>
                    <a:pt x="495" y="36"/>
                  </a:cubicBezTo>
                  <a:lnTo>
                    <a:pt x="495" y="36"/>
                  </a:lnTo>
                  <a:cubicBezTo>
                    <a:pt x="572" y="40"/>
                    <a:pt x="649" y="36"/>
                    <a:pt x="726" y="26"/>
                  </a:cubicBezTo>
                  <a:lnTo>
                    <a:pt x="726" y="26"/>
                  </a:lnTo>
                  <a:lnTo>
                    <a:pt x="726" y="26"/>
                  </a:lnTo>
                  <a:cubicBezTo>
                    <a:pt x="743" y="23"/>
                    <a:pt x="760" y="16"/>
                    <a:pt x="777" y="9"/>
                  </a:cubicBezTo>
                  <a:cubicBezTo>
                    <a:pt x="756" y="-7"/>
                    <a:pt x="740" y="3"/>
                    <a:pt x="723" y="9"/>
                  </a:cubicBezTo>
                  <a:cubicBezTo>
                    <a:pt x="720" y="9"/>
                    <a:pt x="716" y="9"/>
                    <a:pt x="713" y="9"/>
                  </a:cubicBezTo>
                  <a:lnTo>
                    <a:pt x="713" y="9"/>
                  </a:lnTo>
                  <a:lnTo>
                    <a:pt x="713" y="9"/>
                  </a:lnTo>
                  <a:cubicBezTo>
                    <a:pt x="679" y="13"/>
                    <a:pt x="642" y="3"/>
                    <a:pt x="609" y="16"/>
                  </a:cubicBezTo>
                  <a:cubicBezTo>
                    <a:pt x="572" y="16"/>
                    <a:pt x="531" y="19"/>
                    <a:pt x="495" y="19"/>
                  </a:cubicBezTo>
                  <a:cubicBezTo>
                    <a:pt x="478" y="19"/>
                    <a:pt x="464" y="16"/>
                    <a:pt x="451" y="26"/>
                  </a:cubicBezTo>
                  <a:lnTo>
                    <a:pt x="451" y="26"/>
                  </a:lnTo>
                  <a:cubicBezTo>
                    <a:pt x="441" y="26"/>
                    <a:pt x="427" y="26"/>
                    <a:pt x="414" y="26"/>
                  </a:cubicBezTo>
                  <a:cubicBezTo>
                    <a:pt x="391" y="29"/>
                    <a:pt x="364" y="19"/>
                    <a:pt x="337" y="29"/>
                  </a:cubicBezTo>
                  <a:lnTo>
                    <a:pt x="337" y="29"/>
                  </a:lnTo>
                  <a:lnTo>
                    <a:pt x="337" y="29"/>
                  </a:lnTo>
                  <a:cubicBezTo>
                    <a:pt x="327" y="26"/>
                    <a:pt x="313" y="23"/>
                    <a:pt x="300" y="26"/>
                  </a:cubicBezTo>
                  <a:cubicBezTo>
                    <a:pt x="273" y="29"/>
                    <a:pt x="246" y="29"/>
                    <a:pt x="223" y="26"/>
                  </a:cubicBezTo>
                  <a:cubicBezTo>
                    <a:pt x="219" y="26"/>
                    <a:pt x="216" y="29"/>
                    <a:pt x="213" y="26"/>
                  </a:cubicBezTo>
                  <a:cubicBezTo>
                    <a:pt x="206" y="29"/>
                    <a:pt x="206" y="29"/>
                    <a:pt x="206" y="33"/>
                  </a:cubicBezTo>
                  <a:cubicBezTo>
                    <a:pt x="199" y="29"/>
                    <a:pt x="189" y="33"/>
                    <a:pt x="183" y="26"/>
                  </a:cubicBezTo>
                  <a:cubicBezTo>
                    <a:pt x="179" y="26"/>
                    <a:pt x="176" y="26"/>
                    <a:pt x="173" y="26"/>
                  </a:cubicBezTo>
                  <a:cubicBezTo>
                    <a:pt x="149" y="36"/>
                    <a:pt x="119" y="23"/>
                    <a:pt x="92" y="36"/>
                  </a:cubicBezTo>
                  <a:cubicBezTo>
                    <a:pt x="95" y="36"/>
                    <a:pt x="95" y="36"/>
                    <a:pt x="95" y="36"/>
                  </a:cubicBezTo>
                  <a:cubicBezTo>
                    <a:pt x="85" y="43"/>
                    <a:pt x="75" y="40"/>
                    <a:pt x="65" y="36"/>
                  </a:cubicBezTo>
                  <a:lnTo>
                    <a:pt x="65" y="36"/>
                  </a:lnTo>
                  <a:cubicBezTo>
                    <a:pt x="65" y="33"/>
                    <a:pt x="62" y="33"/>
                    <a:pt x="58" y="33"/>
                  </a:cubicBezTo>
                  <a:cubicBezTo>
                    <a:pt x="55" y="33"/>
                    <a:pt x="55" y="36"/>
                    <a:pt x="55" y="3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5" name="Google Shape;1235;p36">
              <a:extLst>
                <a:ext uri="{FF2B5EF4-FFF2-40B4-BE49-F238E27FC236}">
                  <a16:creationId xmlns:a16="http://schemas.microsoft.com/office/drawing/2014/main" id="{9AA04D83-DE15-EE53-DA64-E958139AE83D}"/>
                </a:ext>
              </a:extLst>
            </p:cNvPr>
            <p:cNvSpPr/>
            <p:nvPr/>
          </p:nvSpPr>
          <p:spPr>
            <a:xfrm>
              <a:off x="4708800" y="5570280"/>
              <a:ext cx="335520" cy="21600"/>
            </a:xfrm>
            <a:custGeom>
              <a:avLst/>
              <a:gdLst/>
              <a:ahLst/>
              <a:cxnLst/>
              <a:rect l="l" t="t" r="r" b="b"/>
              <a:pathLst>
                <a:path w="932" h="60" extrusionOk="0">
                  <a:moveTo>
                    <a:pt x="490" y="25"/>
                  </a:moveTo>
                  <a:lnTo>
                    <a:pt x="490" y="25"/>
                  </a:lnTo>
                  <a:cubicBezTo>
                    <a:pt x="449" y="25"/>
                    <a:pt x="412" y="25"/>
                    <a:pt x="375" y="25"/>
                  </a:cubicBezTo>
                  <a:cubicBezTo>
                    <a:pt x="322" y="25"/>
                    <a:pt x="271" y="25"/>
                    <a:pt x="218" y="25"/>
                  </a:cubicBezTo>
                  <a:cubicBezTo>
                    <a:pt x="204" y="25"/>
                    <a:pt x="191" y="32"/>
                    <a:pt x="181" y="35"/>
                  </a:cubicBezTo>
                  <a:lnTo>
                    <a:pt x="181" y="35"/>
                  </a:lnTo>
                  <a:cubicBezTo>
                    <a:pt x="164" y="32"/>
                    <a:pt x="147" y="32"/>
                    <a:pt x="130" y="35"/>
                  </a:cubicBezTo>
                  <a:cubicBezTo>
                    <a:pt x="97" y="32"/>
                    <a:pt x="67" y="35"/>
                    <a:pt x="40" y="42"/>
                  </a:cubicBezTo>
                  <a:lnTo>
                    <a:pt x="40" y="42"/>
                  </a:lnTo>
                  <a:cubicBezTo>
                    <a:pt x="26" y="42"/>
                    <a:pt x="13" y="42"/>
                    <a:pt x="0" y="42"/>
                  </a:cubicBezTo>
                  <a:cubicBezTo>
                    <a:pt x="0" y="49"/>
                    <a:pt x="0" y="55"/>
                    <a:pt x="0" y="59"/>
                  </a:cubicBezTo>
                  <a:cubicBezTo>
                    <a:pt x="16" y="62"/>
                    <a:pt x="26" y="55"/>
                    <a:pt x="40" y="52"/>
                  </a:cubicBezTo>
                  <a:lnTo>
                    <a:pt x="40" y="52"/>
                  </a:lnTo>
                  <a:cubicBezTo>
                    <a:pt x="100" y="52"/>
                    <a:pt x="161" y="52"/>
                    <a:pt x="225" y="52"/>
                  </a:cubicBezTo>
                  <a:cubicBezTo>
                    <a:pt x="235" y="52"/>
                    <a:pt x="248" y="52"/>
                    <a:pt x="258" y="45"/>
                  </a:cubicBezTo>
                  <a:lnTo>
                    <a:pt x="258" y="45"/>
                  </a:lnTo>
                  <a:cubicBezTo>
                    <a:pt x="261" y="42"/>
                    <a:pt x="268" y="42"/>
                    <a:pt x="271" y="42"/>
                  </a:cubicBezTo>
                  <a:lnTo>
                    <a:pt x="271" y="42"/>
                  </a:lnTo>
                  <a:cubicBezTo>
                    <a:pt x="282" y="42"/>
                    <a:pt x="288" y="42"/>
                    <a:pt x="298" y="45"/>
                  </a:cubicBezTo>
                  <a:cubicBezTo>
                    <a:pt x="322" y="42"/>
                    <a:pt x="349" y="42"/>
                    <a:pt x="375" y="42"/>
                  </a:cubicBezTo>
                  <a:lnTo>
                    <a:pt x="375" y="42"/>
                  </a:lnTo>
                  <a:cubicBezTo>
                    <a:pt x="412" y="42"/>
                    <a:pt x="453" y="49"/>
                    <a:pt x="490" y="32"/>
                  </a:cubicBezTo>
                  <a:lnTo>
                    <a:pt x="490" y="32"/>
                  </a:lnTo>
                  <a:cubicBezTo>
                    <a:pt x="500" y="35"/>
                    <a:pt x="506" y="38"/>
                    <a:pt x="516" y="35"/>
                  </a:cubicBezTo>
                  <a:lnTo>
                    <a:pt x="516" y="35"/>
                  </a:lnTo>
                  <a:cubicBezTo>
                    <a:pt x="573" y="45"/>
                    <a:pt x="631" y="35"/>
                    <a:pt x="688" y="35"/>
                  </a:cubicBezTo>
                  <a:cubicBezTo>
                    <a:pt x="721" y="35"/>
                    <a:pt x="755" y="38"/>
                    <a:pt x="788" y="25"/>
                  </a:cubicBezTo>
                  <a:cubicBezTo>
                    <a:pt x="835" y="28"/>
                    <a:pt x="879" y="21"/>
                    <a:pt x="932" y="1"/>
                  </a:cubicBezTo>
                  <a:cubicBezTo>
                    <a:pt x="869" y="-5"/>
                    <a:pt x="822" y="15"/>
                    <a:pt x="775" y="5"/>
                  </a:cubicBezTo>
                  <a:cubicBezTo>
                    <a:pt x="768" y="8"/>
                    <a:pt x="765" y="11"/>
                    <a:pt x="761" y="15"/>
                  </a:cubicBezTo>
                  <a:lnTo>
                    <a:pt x="761" y="15"/>
                  </a:lnTo>
                  <a:lnTo>
                    <a:pt x="761" y="15"/>
                  </a:lnTo>
                  <a:cubicBezTo>
                    <a:pt x="755" y="15"/>
                    <a:pt x="751" y="15"/>
                    <a:pt x="748" y="18"/>
                  </a:cubicBezTo>
                  <a:lnTo>
                    <a:pt x="748" y="18"/>
                  </a:lnTo>
                  <a:cubicBezTo>
                    <a:pt x="745" y="18"/>
                    <a:pt x="738" y="18"/>
                    <a:pt x="735" y="15"/>
                  </a:cubicBezTo>
                  <a:lnTo>
                    <a:pt x="735" y="15"/>
                  </a:lnTo>
                  <a:cubicBezTo>
                    <a:pt x="714" y="11"/>
                    <a:pt x="691" y="15"/>
                    <a:pt x="671" y="18"/>
                  </a:cubicBezTo>
                  <a:cubicBezTo>
                    <a:pt x="611" y="18"/>
                    <a:pt x="550" y="8"/>
                    <a:pt x="490" y="25"/>
                  </a:cubicBezTo>
                  <a:cubicBezTo>
                    <a:pt x="490" y="25"/>
                    <a:pt x="493" y="25"/>
                    <a:pt x="493" y="28"/>
                  </a:cubicBezTo>
                  <a:lnTo>
                    <a:pt x="493" y="28"/>
                  </a:lnTo>
                  <a:lnTo>
                    <a:pt x="490" y="25"/>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6" name="Google Shape;1236;p36">
              <a:extLst>
                <a:ext uri="{FF2B5EF4-FFF2-40B4-BE49-F238E27FC236}">
                  <a16:creationId xmlns:a16="http://schemas.microsoft.com/office/drawing/2014/main" id="{7EB85738-6F6D-BC13-7680-13F7AAC75AA7}"/>
                </a:ext>
              </a:extLst>
            </p:cNvPr>
            <p:cNvSpPr/>
            <p:nvPr/>
          </p:nvSpPr>
          <p:spPr>
            <a:xfrm>
              <a:off x="5383440" y="4778280"/>
              <a:ext cx="167040" cy="18000"/>
            </a:xfrm>
            <a:custGeom>
              <a:avLst/>
              <a:gdLst/>
              <a:ahLst/>
              <a:cxnLst/>
              <a:rect l="l" t="t" r="r" b="b"/>
              <a:pathLst>
                <a:path w="464" h="50" extrusionOk="0">
                  <a:moveTo>
                    <a:pt x="434" y="40"/>
                  </a:moveTo>
                  <a:lnTo>
                    <a:pt x="434" y="40"/>
                  </a:lnTo>
                  <a:cubicBezTo>
                    <a:pt x="451" y="40"/>
                    <a:pt x="457" y="36"/>
                    <a:pt x="464" y="26"/>
                  </a:cubicBezTo>
                  <a:cubicBezTo>
                    <a:pt x="464" y="23"/>
                    <a:pt x="464" y="16"/>
                    <a:pt x="461" y="13"/>
                  </a:cubicBezTo>
                  <a:cubicBezTo>
                    <a:pt x="457" y="10"/>
                    <a:pt x="454" y="6"/>
                    <a:pt x="447" y="6"/>
                  </a:cubicBezTo>
                  <a:cubicBezTo>
                    <a:pt x="440" y="3"/>
                    <a:pt x="434" y="3"/>
                    <a:pt x="424" y="3"/>
                  </a:cubicBezTo>
                  <a:cubicBezTo>
                    <a:pt x="420" y="3"/>
                    <a:pt x="417" y="13"/>
                    <a:pt x="407" y="6"/>
                  </a:cubicBezTo>
                  <a:cubicBezTo>
                    <a:pt x="407" y="6"/>
                    <a:pt x="404" y="6"/>
                    <a:pt x="400" y="6"/>
                  </a:cubicBezTo>
                  <a:cubicBezTo>
                    <a:pt x="397" y="6"/>
                    <a:pt x="393" y="6"/>
                    <a:pt x="387" y="6"/>
                  </a:cubicBezTo>
                  <a:cubicBezTo>
                    <a:pt x="387" y="6"/>
                    <a:pt x="383" y="6"/>
                    <a:pt x="383" y="10"/>
                  </a:cubicBezTo>
                  <a:cubicBezTo>
                    <a:pt x="380" y="6"/>
                    <a:pt x="377" y="6"/>
                    <a:pt x="373" y="6"/>
                  </a:cubicBezTo>
                  <a:cubicBezTo>
                    <a:pt x="370" y="6"/>
                    <a:pt x="363" y="6"/>
                    <a:pt x="360" y="6"/>
                  </a:cubicBezTo>
                  <a:cubicBezTo>
                    <a:pt x="353" y="3"/>
                    <a:pt x="347" y="3"/>
                    <a:pt x="340" y="3"/>
                  </a:cubicBezTo>
                  <a:cubicBezTo>
                    <a:pt x="333" y="3"/>
                    <a:pt x="330" y="6"/>
                    <a:pt x="326" y="6"/>
                  </a:cubicBezTo>
                  <a:cubicBezTo>
                    <a:pt x="316" y="16"/>
                    <a:pt x="320" y="3"/>
                    <a:pt x="313" y="3"/>
                  </a:cubicBezTo>
                  <a:cubicBezTo>
                    <a:pt x="303" y="0"/>
                    <a:pt x="290" y="0"/>
                    <a:pt x="279" y="0"/>
                  </a:cubicBezTo>
                  <a:cubicBezTo>
                    <a:pt x="273" y="0"/>
                    <a:pt x="263" y="0"/>
                    <a:pt x="256" y="3"/>
                  </a:cubicBezTo>
                  <a:cubicBezTo>
                    <a:pt x="249" y="3"/>
                    <a:pt x="246" y="6"/>
                    <a:pt x="243" y="10"/>
                  </a:cubicBezTo>
                  <a:lnTo>
                    <a:pt x="243" y="10"/>
                  </a:lnTo>
                  <a:cubicBezTo>
                    <a:pt x="212" y="20"/>
                    <a:pt x="182" y="10"/>
                    <a:pt x="152" y="13"/>
                  </a:cubicBezTo>
                  <a:cubicBezTo>
                    <a:pt x="145" y="16"/>
                    <a:pt x="132" y="16"/>
                    <a:pt x="122" y="20"/>
                  </a:cubicBezTo>
                  <a:cubicBezTo>
                    <a:pt x="95" y="20"/>
                    <a:pt x="65" y="20"/>
                    <a:pt x="38" y="20"/>
                  </a:cubicBezTo>
                  <a:cubicBezTo>
                    <a:pt x="34" y="23"/>
                    <a:pt x="34" y="23"/>
                    <a:pt x="34" y="26"/>
                  </a:cubicBezTo>
                  <a:lnTo>
                    <a:pt x="34" y="26"/>
                  </a:lnTo>
                  <a:cubicBezTo>
                    <a:pt x="31" y="26"/>
                    <a:pt x="24" y="26"/>
                    <a:pt x="21" y="26"/>
                  </a:cubicBezTo>
                  <a:lnTo>
                    <a:pt x="21" y="30"/>
                  </a:lnTo>
                  <a:lnTo>
                    <a:pt x="21" y="26"/>
                  </a:lnTo>
                  <a:cubicBezTo>
                    <a:pt x="14" y="26"/>
                    <a:pt x="4" y="26"/>
                    <a:pt x="1" y="33"/>
                  </a:cubicBezTo>
                  <a:cubicBezTo>
                    <a:pt x="-3" y="40"/>
                    <a:pt x="8" y="43"/>
                    <a:pt x="18" y="46"/>
                  </a:cubicBezTo>
                  <a:cubicBezTo>
                    <a:pt x="34" y="46"/>
                    <a:pt x="51" y="33"/>
                    <a:pt x="71" y="40"/>
                  </a:cubicBezTo>
                  <a:lnTo>
                    <a:pt x="71" y="40"/>
                  </a:lnTo>
                  <a:cubicBezTo>
                    <a:pt x="78" y="46"/>
                    <a:pt x="81" y="46"/>
                    <a:pt x="88" y="40"/>
                  </a:cubicBezTo>
                  <a:cubicBezTo>
                    <a:pt x="88" y="40"/>
                    <a:pt x="91" y="36"/>
                    <a:pt x="95" y="36"/>
                  </a:cubicBezTo>
                  <a:cubicBezTo>
                    <a:pt x="98" y="50"/>
                    <a:pt x="108" y="53"/>
                    <a:pt x="125" y="46"/>
                  </a:cubicBezTo>
                  <a:cubicBezTo>
                    <a:pt x="128" y="43"/>
                    <a:pt x="132" y="43"/>
                    <a:pt x="135" y="43"/>
                  </a:cubicBezTo>
                  <a:cubicBezTo>
                    <a:pt x="142" y="43"/>
                    <a:pt x="145" y="40"/>
                    <a:pt x="152" y="46"/>
                  </a:cubicBezTo>
                  <a:cubicBezTo>
                    <a:pt x="158" y="46"/>
                    <a:pt x="169" y="46"/>
                    <a:pt x="175" y="46"/>
                  </a:cubicBezTo>
                  <a:cubicBezTo>
                    <a:pt x="186" y="40"/>
                    <a:pt x="196" y="40"/>
                    <a:pt x="206" y="43"/>
                  </a:cubicBezTo>
                  <a:cubicBezTo>
                    <a:pt x="206" y="43"/>
                    <a:pt x="209" y="43"/>
                    <a:pt x="212" y="43"/>
                  </a:cubicBezTo>
                  <a:cubicBezTo>
                    <a:pt x="222" y="40"/>
                    <a:pt x="232" y="40"/>
                    <a:pt x="243" y="43"/>
                  </a:cubicBezTo>
                  <a:cubicBezTo>
                    <a:pt x="249" y="46"/>
                    <a:pt x="259" y="46"/>
                    <a:pt x="266" y="46"/>
                  </a:cubicBezTo>
                  <a:cubicBezTo>
                    <a:pt x="269" y="43"/>
                    <a:pt x="269" y="43"/>
                    <a:pt x="269" y="43"/>
                  </a:cubicBezTo>
                  <a:lnTo>
                    <a:pt x="269" y="40"/>
                  </a:lnTo>
                  <a:lnTo>
                    <a:pt x="269" y="40"/>
                  </a:lnTo>
                  <a:cubicBezTo>
                    <a:pt x="273" y="40"/>
                    <a:pt x="276" y="40"/>
                    <a:pt x="279" y="40"/>
                  </a:cubicBezTo>
                  <a:cubicBezTo>
                    <a:pt x="283" y="40"/>
                    <a:pt x="290" y="36"/>
                    <a:pt x="293" y="36"/>
                  </a:cubicBezTo>
                  <a:lnTo>
                    <a:pt x="293" y="36"/>
                  </a:lnTo>
                  <a:cubicBezTo>
                    <a:pt x="340" y="43"/>
                    <a:pt x="387" y="40"/>
                    <a:pt x="434" y="40"/>
                  </a:cubicBezTo>
                  <a:moveTo>
                    <a:pt x="263" y="33"/>
                  </a:moveTo>
                  <a:lnTo>
                    <a:pt x="263" y="33"/>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7" name="Google Shape;1237;p36">
              <a:extLst>
                <a:ext uri="{FF2B5EF4-FFF2-40B4-BE49-F238E27FC236}">
                  <a16:creationId xmlns:a16="http://schemas.microsoft.com/office/drawing/2014/main" id="{36E30F33-F1B0-7951-9D6E-2B139BA870E3}"/>
                </a:ext>
              </a:extLst>
            </p:cNvPr>
            <p:cNvSpPr/>
            <p:nvPr/>
          </p:nvSpPr>
          <p:spPr>
            <a:xfrm>
              <a:off x="4783680" y="4787640"/>
              <a:ext cx="359640" cy="34200"/>
            </a:xfrm>
            <a:custGeom>
              <a:avLst/>
              <a:gdLst/>
              <a:ahLst/>
              <a:cxnLst/>
              <a:rect l="l" t="t" r="r" b="b"/>
              <a:pathLst>
                <a:path w="999" h="95" extrusionOk="0">
                  <a:moveTo>
                    <a:pt x="335" y="51"/>
                  </a:moveTo>
                  <a:lnTo>
                    <a:pt x="335" y="51"/>
                  </a:lnTo>
                  <a:cubicBezTo>
                    <a:pt x="332" y="54"/>
                    <a:pt x="328" y="54"/>
                    <a:pt x="325" y="54"/>
                  </a:cubicBezTo>
                  <a:cubicBezTo>
                    <a:pt x="278" y="41"/>
                    <a:pt x="238" y="67"/>
                    <a:pt x="194" y="67"/>
                  </a:cubicBezTo>
                  <a:cubicBezTo>
                    <a:pt x="191" y="64"/>
                    <a:pt x="191" y="64"/>
                    <a:pt x="188" y="61"/>
                  </a:cubicBezTo>
                  <a:cubicBezTo>
                    <a:pt x="167" y="61"/>
                    <a:pt x="147" y="57"/>
                    <a:pt x="127" y="64"/>
                  </a:cubicBezTo>
                  <a:cubicBezTo>
                    <a:pt x="121" y="64"/>
                    <a:pt x="114" y="64"/>
                    <a:pt x="104" y="67"/>
                  </a:cubicBezTo>
                  <a:cubicBezTo>
                    <a:pt x="80" y="77"/>
                    <a:pt x="50" y="64"/>
                    <a:pt x="23" y="74"/>
                  </a:cubicBezTo>
                  <a:cubicBezTo>
                    <a:pt x="17" y="81"/>
                    <a:pt x="6" y="88"/>
                    <a:pt x="0" y="94"/>
                  </a:cubicBezTo>
                  <a:cubicBezTo>
                    <a:pt x="60" y="98"/>
                    <a:pt x="121" y="88"/>
                    <a:pt x="181" y="81"/>
                  </a:cubicBezTo>
                  <a:lnTo>
                    <a:pt x="181" y="81"/>
                  </a:lnTo>
                  <a:cubicBezTo>
                    <a:pt x="228" y="81"/>
                    <a:pt x="275" y="81"/>
                    <a:pt x="322" y="74"/>
                  </a:cubicBezTo>
                  <a:cubicBezTo>
                    <a:pt x="328" y="74"/>
                    <a:pt x="339" y="74"/>
                    <a:pt x="349" y="74"/>
                  </a:cubicBezTo>
                  <a:lnTo>
                    <a:pt x="349" y="74"/>
                  </a:lnTo>
                  <a:lnTo>
                    <a:pt x="349" y="74"/>
                  </a:lnTo>
                  <a:cubicBezTo>
                    <a:pt x="369" y="74"/>
                    <a:pt x="392" y="77"/>
                    <a:pt x="416" y="67"/>
                  </a:cubicBezTo>
                  <a:cubicBezTo>
                    <a:pt x="493" y="71"/>
                    <a:pt x="567" y="61"/>
                    <a:pt x="644" y="54"/>
                  </a:cubicBezTo>
                  <a:cubicBezTo>
                    <a:pt x="681" y="51"/>
                    <a:pt x="720" y="51"/>
                    <a:pt x="757" y="47"/>
                  </a:cubicBezTo>
                  <a:lnTo>
                    <a:pt x="757" y="47"/>
                  </a:lnTo>
                  <a:lnTo>
                    <a:pt x="757" y="47"/>
                  </a:lnTo>
                  <a:cubicBezTo>
                    <a:pt x="821" y="41"/>
                    <a:pt x="885" y="34"/>
                    <a:pt x="949" y="27"/>
                  </a:cubicBezTo>
                  <a:cubicBezTo>
                    <a:pt x="962" y="27"/>
                    <a:pt x="975" y="24"/>
                    <a:pt x="989" y="20"/>
                  </a:cubicBezTo>
                  <a:cubicBezTo>
                    <a:pt x="995" y="20"/>
                    <a:pt x="999" y="14"/>
                    <a:pt x="999" y="10"/>
                  </a:cubicBezTo>
                  <a:cubicBezTo>
                    <a:pt x="999" y="4"/>
                    <a:pt x="992" y="0"/>
                    <a:pt x="982" y="0"/>
                  </a:cubicBezTo>
                  <a:cubicBezTo>
                    <a:pt x="969" y="0"/>
                    <a:pt x="955" y="0"/>
                    <a:pt x="945" y="4"/>
                  </a:cubicBezTo>
                  <a:cubicBezTo>
                    <a:pt x="888" y="10"/>
                    <a:pt x="831" y="20"/>
                    <a:pt x="774" y="20"/>
                  </a:cubicBezTo>
                  <a:cubicBezTo>
                    <a:pt x="764" y="20"/>
                    <a:pt x="754" y="20"/>
                    <a:pt x="744" y="27"/>
                  </a:cubicBezTo>
                  <a:cubicBezTo>
                    <a:pt x="741" y="27"/>
                    <a:pt x="737" y="27"/>
                    <a:pt x="734" y="27"/>
                  </a:cubicBezTo>
                  <a:cubicBezTo>
                    <a:pt x="727" y="20"/>
                    <a:pt x="724" y="24"/>
                    <a:pt x="718" y="27"/>
                  </a:cubicBezTo>
                  <a:cubicBezTo>
                    <a:pt x="637" y="37"/>
                    <a:pt x="557" y="34"/>
                    <a:pt x="476" y="47"/>
                  </a:cubicBezTo>
                  <a:lnTo>
                    <a:pt x="476" y="47"/>
                  </a:lnTo>
                  <a:lnTo>
                    <a:pt x="476" y="47"/>
                  </a:lnTo>
                  <a:cubicBezTo>
                    <a:pt x="466" y="47"/>
                    <a:pt x="460" y="47"/>
                    <a:pt x="449" y="47"/>
                  </a:cubicBezTo>
                  <a:cubicBezTo>
                    <a:pt x="439" y="47"/>
                    <a:pt x="433" y="47"/>
                    <a:pt x="423" y="47"/>
                  </a:cubicBezTo>
                  <a:lnTo>
                    <a:pt x="423" y="47"/>
                  </a:lnTo>
                  <a:lnTo>
                    <a:pt x="423" y="47"/>
                  </a:lnTo>
                  <a:cubicBezTo>
                    <a:pt x="413" y="47"/>
                    <a:pt x="403" y="47"/>
                    <a:pt x="399" y="41"/>
                  </a:cubicBezTo>
                  <a:cubicBezTo>
                    <a:pt x="389" y="41"/>
                    <a:pt x="379" y="41"/>
                    <a:pt x="369" y="41"/>
                  </a:cubicBezTo>
                  <a:cubicBezTo>
                    <a:pt x="369" y="44"/>
                    <a:pt x="372" y="44"/>
                    <a:pt x="372" y="47"/>
                  </a:cubicBezTo>
                  <a:cubicBezTo>
                    <a:pt x="359" y="47"/>
                    <a:pt x="346" y="47"/>
                    <a:pt x="335" y="5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238;p36">
              <a:extLst>
                <a:ext uri="{FF2B5EF4-FFF2-40B4-BE49-F238E27FC236}">
                  <a16:creationId xmlns:a16="http://schemas.microsoft.com/office/drawing/2014/main" id="{7731CA92-D6D2-D990-3F91-8A32D18440E9}"/>
                </a:ext>
              </a:extLst>
            </p:cNvPr>
            <p:cNvSpPr/>
            <p:nvPr/>
          </p:nvSpPr>
          <p:spPr>
            <a:xfrm>
              <a:off x="4462200" y="4843800"/>
              <a:ext cx="606240" cy="61200"/>
            </a:xfrm>
            <a:custGeom>
              <a:avLst/>
              <a:gdLst/>
              <a:ahLst/>
              <a:cxnLst/>
              <a:rect l="l" t="t" r="r" b="b"/>
              <a:pathLst>
                <a:path w="1684" h="170" extrusionOk="0">
                  <a:moveTo>
                    <a:pt x="1396" y="59"/>
                  </a:moveTo>
                  <a:lnTo>
                    <a:pt x="1396" y="59"/>
                  </a:lnTo>
                  <a:lnTo>
                    <a:pt x="1396" y="59"/>
                  </a:lnTo>
                  <a:cubicBezTo>
                    <a:pt x="1433" y="69"/>
                    <a:pt x="1470" y="49"/>
                    <a:pt x="1510" y="56"/>
                  </a:cubicBezTo>
                  <a:lnTo>
                    <a:pt x="1510" y="56"/>
                  </a:lnTo>
                  <a:cubicBezTo>
                    <a:pt x="1524" y="46"/>
                    <a:pt x="1547" y="56"/>
                    <a:pt x="1561" y="46"/>
                  </a:cubicBezTo>
                  <a:cubicBezTo>
                    <a:pt x="1564" y="46"/>
                    <a:pt x="1567" y="46"/>
                    <a:pt x="1571" y="46"/>
                  </a:cubicBezTo>
                  <a:cubicBezTo>
                    <a:pt x="1601" y="36"/>
                    <a:pt x="1634" y="32"/>
                    <a:pt x="1663" y="29"/>
                  </a:cubicBezTo>
                  <a:cubicBezTo>
                    <a:pt x="1687" y="22"/>
                    <a:pt x="1694" y="9"/>
                    <a:pt x="1663" y="2"/>
                  </a:cubicBezTo>
                  <a:cubicBezTo>
                    <a:pt x="1647" y="-1"/>
                    <a:pt x="1627" y="-1"/>
                    <a:pt x="1611" y="5"/>
                  </a:cubicBezTo>
                  <a:cubicBezTo>
                    <a:pt x="1547" y="19"/>
                    <a:pt x="1483" y="25"/>
                    <a:pt x="1416" y="29"/>
                  </a:cubicBezTo>
                  <a:cubicBezTo>
                    <a:pt x="1410" y="32"/>
                    <a:pt x="1403" y="36"/>
                    <a:pt x="1393" y="39"/>
                  </a:cubicBezTo>
                  <a:lnTo>
                    <a:pt x="1393" y="39"/>
                  </a:lnTo>
                  <a:cubicBezTo>
                    <a:pt x="1339" y="29"/>
                    <a:pt x="1292" y="42"/>
                    <a:pt x="1239" y="49"/>
                  </a:cubicBezTo>
                  <a:lnTo>
                    <a:pt x="1239" y="49"/>
                  </a:lnTo>
                  <a:lnTo>
                    <a:pt x="1239" y="49"/>
                  </a:lnTo>
                  <a:cubicBezTo>
                    <a:pt x="1221" y="46"/>
                    <a:pt x="1205" y="46"/>
                    <a:pt x="1188" y="49"/>
                  </a:cubicBezTo>
                  <a:lnTo>
                    <a:pt x="1188" y="49"/>
                  </a:lnTo>
                  <a:lnTo>
                    <a:pt x="1188" y="49"/>
                  </a:lnTo>
                  <a:cubicBezTo>
                    <a:pt x="1171" y="49"/>
                    <a:pt x="1158" y="49"/>
                    <a:pt x="1148" y="56"/>
                  </a:cubicBezTo>
                  <a:cubicBezTo>
                    <a:pt x="1107" y="59"/>
                    <a:pt x="1067" y="62"/>
                    <a:pt x="1034" y="76"/>
                  </a:cubicBezTo>
                  <a:cubicBezTo>
                    <a:pt x="950" y="69"/>
                    <a:pt x="872" y="89"/>
                    <a:pt x="792" y="93"/>
                  </a:cubicBezTo>
                  <a:cubicBezTo>
                    <a:pt x="742" y="96"/>
                    <a:pt x="691" y="100"/>
                    <a:pt x="641" y="103"/>
                  </a:cubicBezTo>
                  <a:cubicBezTo>
                    <a:pt x="537" y="103"/>
                    <a:pt x="436" y="113"/>
                    <a:pt x="335" y="130"/>
                  </a:cubicBezTo>
                  <a:cubicBezTo>
                    <a:pt x="295" y="126"/>
                    <a:pt x="255" y="126"/>
                    <a:pt x="218" y="140"/>
                  </a:cubicBezTo>
                  <a:cubicBezTo>
                    <a:pt x="214" y="136"/>
                    <a:pt x="211" y="140"/>
                    <a:pt x="208" y="140"/>
                  </a:cubicBezTo>
                  <a:cubicBezTo>
                    <a:pt x="168" y="133"/>
                    <a:pt x="131" y="150"/>
                    <a:pt x="90" y="150"/>
                  </a:cubicBezTo>
                  <a:lnTo>
                    <a:pt x="90" y="150"/>
                  </a:lnTo>
                  <a:lnTo>
                    <a:pt x="90" y="150"/>
                  </a:lnTo>
                  <a:cubicBezTo>
                    <a:pt x="60" y="150"/>
                    <a:pt x="30" y="146"/>
                    <a:pt x="0" y="157"/>
                  </a:cubicBezTo>
                  <a:cubicBezTo>
                    <a:pt x="17" y="173"/>
                    <a:pt x="40" y="167"/>
                    <a:pt x="64" y="167"/>
                  </a:cubicBezTo>
                  <a:lnTo>
                    <a:pt x="64" y="170"/>
                  </a:lnTo>
                  <a:cubicBezTo>
                    <a:pt x="70" y="170"/>
                    <a:pt x="74" y="170"/>
                    <a:pt x="80" y="170"/>
                  </a:cubicBezTo>
                  <a:cubicBezTo>
                    <a:pt x="134" y="167"/>
                    <a:pt x="191" y="170"/>
                    <a:pt x="245" y="160"/>
                  </a:cubicBezTo>
                  <a:lnTo>
                    <a:pt x="245" y="160"/>
                  </a:lnTo>
                  <a:lnTo>
                    <a:pt x="245" y="160"/>
                  </a:lnTo>
                  <a:cubicBezTo>
                    <a:pt x="289" y="157"/>
                    <a:pt x="332" y="153"/>
                    <a:pt x="376" y="150"/>
                  </a:cubicBezTo>
                  <a:cubicBezTo>
                    <a:pt x="376" y="146"/>
                    <a:pt x="372" y="146"/>
                    <a:pt x="372" y="146"/>
                  </a:cubicBezTo>
                  <a:cubicBezTo>
                    <a:pt x="372" y="146"/>
                    <a:pt x="376" y="146"/>
                    <a:pt x="376" y="150"/>
                  </a:cubicBezTo>
                  <a:cubicBezTo>
                    <a:pt x="439" y="143"/>
                    <a:pt x="507" y="140"/>
                    <a:pt x="574" y="133"/>
                  </a:cubicBezTo>
                  <a:cubicBezTo>
                    <a:pt x="621" y="130"/>
                    <a:pt x="671" y="126"/>
                    <a:pt x="718" y="130"/>
                  </a:cubicBezTo>
                  <a:cubicBezTo>
                    <a:pt x="832" y="113"/>
                    <a:pt x="946" y="110"/>
                    <a:pt x="1057" y="93"/>
                  </a:cubicBezTo>
                  <a:lnTo>
                    <a:pt x="1057" y="93"/>
                  </a:lnTo>
                  <a:cubicBezTo>
                    <a:pt x="1111" y="86"/>
                    <a:pt x="1164" y="86"/>
                    <a:pt x="1215" y="72"/>
                  </a:cubicBezTo>
                  <a:lnTo>
                    <a:pt x="1215" y="72"/>
                  </a:lnTo>
                  <a:lnTo>
                    <a:pt x="1215" y="72"/>
                  </a:lnTo>
                  <a:cubicBezTo>
                    <a:pt x="1275" y="66"/>
                    <a:pt x="1336" y="72"/>
                    <a:pt x="1396" y="59"/>
                  </a:cubicBezTo>
                  <a:close/>
                </a:path>
              </a:pathLst>
            </a:custGeom>
            <a:grp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239;p36">
              <a:extLst>
                <a:ext uri="{FF2B5EF4-FFF2-40B4-BE49-F238E27FC236}">
                  <a16:creationId xmlns:a16="http://schemas.microsoft.com/office/drawing/2014/main" id="{1F293282-0985-2322-7916-F98F825A7FF9}"/>
                </a:ext>
              </a:extLst>
            </p:cNvPr>
            <p:cNvSpPr/>
            <p:nvPr/>
          </p:nvSpPr>
          <p:spPr>
            <a:xfrm>
              <a:off x="5316120" y="4791240"/>
              <a:ext cx="1080" cy="0"/>
            </a:xfrm>
            <a:custGeom>
              <a:avLst/>
              <a:gdLst/>
              <a:ahLst/>
              <a:cxnLst/>
              <a:rect l="l" t="t" r="r" b="b"/>
              <a:pathLst>
                <a:path w="3" h="120000" extrusionOk="0">
                  <a:moveTo>
                    <a:pt x="0" y="0"/>
                  </a:moveTo>
                  <a:lnTo>
                    <a:pt x="0" y="0"/>
                  </a:lnTo>
                  <a:lnTo>
                    <a:pt x="3" y="0"/>
                  </a:lnTo>
                  <a:lnTo>
                    <a:pt x="3" y="0"/>
                  </a:ln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0" name="Google Shape;1240;p36">
              <a:extLst>
                <a:ext uri="{FF2B5EF4-FFF2-40B4-BE49-F238E27FC236}">
                  <a16:creationId xmlns:a16="http://schemas.microsoft.com/office/drawing/2014/main" id="{8596D79F-E412-2843-8A58-1320CD00F584}"/>
                </a:ext>
              </a:extLst>
            </p:cNvPr>
            <p:cNvSpPr/>
            <p:nvPr/>
          </p:nvSpPr>
          <p:spPr>
            <a:xfrm>
              <a:off x="4985280" y="4744080"/>
              <a:ext cx="358560" cy="32040"/>
            </a:xfrm>
            <a:custGeom>
              <a:avLst/>
              <a:gdLst/>
              <a:ahLst/>
              <a:cxnLst/>
              <a:rect l="l" t="t" r="r" b="b"/>
              <a:pathLst>
                <a:path w="996" h="89" extrusionOk="0">
                  <a:moveTo>
                    <a:pt x="838" y="7"/>
                  </a:moveTo>
                  <a:lnTo>
                    <a:pt x="838" y="7"/>
                  </a:lnTo>
                  <a:cubicBezTo>
                    <a:pt x="835" y="7"/>
                    <a:pt x="832" y="10"/>
                    <a:pt x="825" y="10"/>
                  </a:cubicBezTo>
                  <a:cubicBezTo>
                    <a:pt x="758" y="14"/>
                    <a:pt x="691" y="7"/>
                    <a:pt x="624" y="24"/>
                  </a:cubicBezTo>
                  <a:lnTo>
                    <a:pt x="624" y="24"/>
                  </a:lnTo>
                  <a:lnTo>
                    <a:pt x="624" y="24"/>
                  </a:lnTo>
                  <a:cubicBezTo>
                    <a:pt x="610" y="24"/>
                    <a:pt x="600" y="24"/>
                    <a:pt x="587" y="24"/>
                  </a:cubicBezTo>
                  <a:lnTo>
                    <a:pt x="587" y="24"/>
                  </a:lnTo>
                  <a:cubicBezTo>
                    <a:pt x="580" y="24"/>
                    <a:pt x="577" y="20"/>
                    <a:pt x="573" y="20"/>
                  </a:cubicBezTo>
                  <a:lnTo>
                    <a:pt x="573" y="20"/>
                  </a:lnTo>
                  <a:cubicBezTo>
                    <a:pt x="556" y="20"/>
                    <a:pt x="543" y="20"/>
                    <a:pt x="529" y="27"/>
                  </a:cubicBezTo>
                  <a:cubicBezTo>
                    <a:pt x="452" y="27"/>
                    <a:pt x="375" y="37"/>
                    <a:pt x="301" y="48"/>
                  </a:cubicBezTo>
                  <a:cubicBezTo>
                    <a:pt x="234" y="44"/>
                    <a:pt x="170" y="58"/>
                    <a:pt x="111" y="68"/>
                  </a:cubicBezTo>
                  <a:lnTo>
                    <a:pt x="111" y="68"/>
                  </a:lnTo>
                  <a:cubicBezTo>
                    <a:pt x="74" y="71"/>
                    <a:pt x="40" y="64"/>
                    <a:pt x="0" y="88"/>
                  </a:cubicBezTo>
                  <a:cubicBezTo>
                    <a:pt x="50" y="91"/>
                    <a:pt x="87" y="88"/>
                    <a:pt x="124" y="78"/>
                  </a:cubicBezTo>
                  <a:cubicBezTo>
                    <a:pt x="201" y="78"/>
                    <a:pt x="278" y="71"/>
                    <a:pt x="355" y="61"/>
                  </a:cubicBezTo>
                  <a:cubicBezTo>
                    <a:pt x="412" y="54"/>
                    <a:pt x="466" y="51"/>
                    <a:pt x="520" y="48"/>
                  </a:cubicBezTo>
                  <a:lnTo>
                    <a:pt x="520" y="48"/>
                  </a:lnTo>
                  <a:lnTo>
                    <a:pt x="520" y="48"/>
                  </a:lnTo>
                  <a:cubicBezTo>
                    <a:pt x="536" y="48"/>
                    <a:pt x="550" y="48"/>
                    <a:pt x="563" y="41"/>
                  </a:cubicBezTo>
                  <a:cubicBezTo>
                    <a:pt x="583" y="41"/>
                    <a:pt x="603" y="41"/>
                    <a:pt x="624" y="37"/>
                  </a:cubicBezTo>
                  <a:lnTo>
                    <a:pt x="624" y="37"/>
                  </a:lnTo>
                  <a:lnTo>
                    <a:pt x="624" y="37"/>
                  </a:lnTo>
                  <a:cubicBezTo>
                    <a:pt x="627" y="37"/>
                    <a:pt x="634" y="37"/>
                    <a:pt x="637" y="37"/>
                  </a:cubicBezTo>
                  <a:cubicBezTo>
                    <a:pt x="640" y="37"/>
                    <a:pt x="647" y="37"/>
                    <a:pt x="650" y="37"/>
                  </a:cubicBezTo>
                  <a:lnTo>
                    <a:pt x="650" y="37"/>
                  </a:lnTo>
                  <a:lnTo>
                    <a:pt x="650" y="37"/>
                  </a:lnTo>
                  <a:cubicBezTo>
                    <a:pt x="671" y="37"/>
                    <a:pt x="687" y="41"/>
                    <a:pt x="707" y="31"/>
                  </a:cubicBezTo>
                  <a:cubicBezTo>
                    <a:pt x="758" y="31"/>
                    <a:pt x="808" y="34"/>
                    <a:pt x="858" y="24"/>
                  </a:cubicBezTo>
                  <a:lnTo>
                    <a:pt x="858" y="24"/>
                  </a:lnTo>
                  <a:cubicBezTo>
                    <a:pt x="906" y="24"/>
                    <a:pt x="949" y="24"/>
                    <a:pt x="996" y="10"/>
                  </a:cubicBezTo>
                  <a:cubicBezTo>
                    <a:pt x="966" y="-3"/>
                    <a:pt x="906" y="-3"/>
                    <a:pt x="838"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1" name="Google Shape;1241;p36">
              <a:extLst>
                <a:ext uri="{FF2B5EF4-FFF2-40B4-BE49-F238E27FC236}">
                  <a16:creationId xmlns:a16="http://schemas.microsoft.com/office/drawing/2014/main" id="{636CF4FE-CB4E-CF51-0EE1-9E559671A815}"/>
                </a:ext>
              </a:extLst>
            </p:cNvPr>
            <p:cNvSpPr/>
            <p:nvPr/>
          </p:nvSpPr>
          <p:spPr>
            <a:xfrm>
              <a:off x="5256720" y="4787640"/>
              <a:ext cx="109440" cy="16200"/>
            </a:xfrm>
            <a:custGeom>
              <a:avLst/>
              <a:gdLst/>
              <a:ahLst/>
              <a:cxnLst/>
              <a:rect l="l" t="t" r="r" b="b"/>
              <a:pathLst>
                <a:path w="304" h="45" extrusionOk="0">
                  <a:moveTo>
                    <a:pt x="215" y="4"/>
                  </a:moveTo>
                  <a:lnTo>
                    <a:pt x="215" y="4"/>
                  </a:lnTo>
                  <a:cubicBezTo>
                    <a:pt x="215" y="4"/>
                    <a:pt x="212" y="4"/>
                    <a:pt x="209" y="4"/>
                  </a:cubicBezTo>
                  <a:cubicBezTo>
                    <a:pt x="205" y="4"/>
                    <a:pt x="202" y="4"/>
                    <a:pt x="202" y="7"/>
                  </a:cubicBezTo>
                  <a:cubicBezTo>
                    <a:pt x="195" y="7"/>
                    <a:pt x="185" y="7"/>
                    <a:pt x="181" y="10"/>
                  </a:cubicBezTo>
                  <a:lnTo>
                    <a:pt x="181" y="10"/>
                  </a:lnTo>
                  <a:cubicBezTo>
                    <a:pt x="178" y="14"/>
                    <a:pt x="175" y="14"/>
                    <a:pt x="172" y="14"/>
                  </a:cubicBezTo>
                  <a:cubicBezTo>
                    <a:pt x="168" y="10"/>
                    <a:pt x="168" y="10"/>
                    <a:pt x="168" y="10"/>
                  </a:cubicBezTo>
                  <a:cubicBezTo>
                    <a:pt x="138" y="14"/>
                    <a:pt x="108" y="14"/>
                    <a:pt x="78" y="17"/>
                  </a:cubicBezTo>
                  <a:cubicBezTo>
                    <a:pt x="74" y="17"/>
                    <a:pt x="74" y="20"/>
                    <a:pt x="74" y="20"/>
                  </a:cubicBezTo>
                  <a:cubicBezTo>
                    <a:pt x="54" y="17"/>
                    <a:pt x="34" y="20"/>
                    <a:pt x="10" y="20"/>
                  </a:cubicBezTo>
                  <a:cubicBezTo>
                    <a:pt x="10" y="20"/>
                    <a:pt x="7" y="24"/>
                    <a:pt x="7" y="27"/>
                  </a:cubicBezTo>
                  <a:lnTo>
                    <a:pt x="7" y="27"/>
                  </a:lnTo>
                  <a:cubicBezTo>
                    <a:pt x="4" y="27"/>
                    <a:pt x="4" y="27"/>
                    <a:pt x="0" y="31"/>
                  </a:cubicBezTo>
                  <a:cubicBezTo>
                    <a:pt x="4" y="37"/>
                    <a:pt x="14" y="37"/>
                    <a:pt x="24" y="37"/>
                  </a:cubicBezTo>
                  <a:cubicBezTo>
                    <a:pt x="27" y="34"/>
                    <a:pt x="27" y="34"/>
                    <a:pt x="27" y="31"/>
                  </a:cubicBezTo>
                  <a:cubicBezTo>
                    <a:pt x="44" y="37"/>
                    <a:pt x="54" y="54"/>
                    <a:pt x="78" y="37"/>
                  </a:cubicBezTo>
                  <a:lnTo>
                    <a:pt x="78" y="37"/>
                  </a:lnTo>
                  <a:cubicBezTo>
                    <a:pt x="124" y="47"/>
                    <a:pt x="172" y="41"/>
                    <a:pt x="219" y="27"/>
                  </a:cubicBezTo>
                  <a:lnTo>
                    <a:pt x="219" y="27"/>
                  </a:lnTo>
                  <a:cubicBezTo>
                    <a:pt x="245" y="34"/>
                    <a:pt x="272" y="31"/>
                    <a:pt x="296" y="31"/>
                  </a:cubicBezTo>
                  <a:cubicBezTo>
                    <a:pt x="299" y="27"/>
                    <a:pt x="299" y="24"/>
                    <a:pt x="296" y="20"/>
                  </a:cubicBezTo>
                  <a:lnTo>
                    <a:pt x="296" y="20"/>
                  </a:lnTo>
                  <a:cubicBezTo>
                    <a:pt x="306" y="17"/>
                    <a:pt x="306" y="14"/>
                    <a:pt x="296" y="10"/>
                  </a:cubicBezTo>
                  <a:cubicBezTo>
                    <a:pt x="296" y="7"/>
                    <a:pt x="296" y="4"/>
                    <a:pt x="292" y="4"/>
                  </a:cubicBezTo>
                  <a:cubicBezTo>
                    <a:pt x="286" y="0"/>
                    <a:pt x="279" y="0"/>
                    <a:pt x="272" y="0"/>
                  </a:cubicBezTo>
                  <a:cubicBezTo>
                    <a:pt x="266" y="4"/>
                    <a:pt x="262" y="4"/>
                    <a:pt x="256" y="0"/>
                  </a:cubicBezTo>
                  <a:cubicBezTo>
                    <a:pt x="252" y="0"/>
                    <a:pt x="249" y="0"/>
                    <a:pt x="245" y="0"/>
                  </a:cubicBezTo>
                  <a:cubicBezTo>
                    <a:pt x="235" y="7"/>
                    <a:pt x="225" y="7"/>
                    <a:pt x="215"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2" name="Google Shape;1242;p36">
              <a:extLst>
                <a:ext uri="{FF2B5EF4-FFF2-40B4-BE49-F238E27FC236}">
                  <a16:creationId xmlns:a16="http://schemas.microsoft.com/office/drawing/2014/main" id="{A731F247-CF6E-8155-7D42-100D0F989F01}"/>
                </a:ext>
              </a:extLst>
            </p:cNvPr>
            <p:cNvSpPr/>
            <p:nvPr/>
          </p:nvSpPr>
          <p:spPr>
            <a:xfrm>
              <a:off x="4952880" y="4736160"/>
              <a:ext cx="215280" cy="21240"/>
            </a:xfrm>
            <a:custGeom>
              <a:avLst/>
              <a:gdLst/>
              <a:ahLst/>
              <a:cxnLst/>
              <a:rect l="l" t="t" r="r" b="b"/>
              <a:pathLst>
                <a:path w="598" h="59" extrusionOk="0">
                  <a:moveTo>
                    <a:pt x="274" y="26"/>
                  </a:moveTo>
                  <a:lnTo>
                    <a:pt x="274" y="26"/>
                  </a:lnTo>
                  <a:cubicBezTo>
                    <a:pt x="234" y="29"/>
                    <a:pt x="191" y="32"/>
                    <a:pt x="151" y="36"/>
                  </a:cubicBezTo>
                  <a:cubicBezTo>
                    <a:pt x="114" y="29"/>
                    <a:pt x="83" y="36"/>
                    <a:pt x="50" y="42"/>
                  </a:cubicBezTo>
                  <a:cubicBezTo>
                    <a:pt x="33" y="42"/>
                    <a:pt x="16" y="42"/>
                    <a:pt x="0" y="42"/>
                  </a:cubicBezTo>
                  <a:cubicBezTo>
                    <a:pt x="0" y="49"/>
                    <a:pt x="3" y="53"/>
                    <a:pt x="3" y="59"/>
                  </a:cubicBezTo>
                  <a:cubicBezTo>
                    <a:pt x="53" y="53"/>
                    <a:pt x="104" y="53"/>
                    <a:pt x="151" y="53"/>
                  </a:cubicBezTo>
                  <a:cubicBezTo>
                    <a:pt x="174" y="49"/>
                    <a:pt x="194" y="53"/>
                    <a:pt x="214" y="42"/>
                  </a:cubicBezTo>
                  <a:lnTo>
                    <a:pt x="214" y="42"/>
                  </a:lnTo>
                  <a:lnTo>
                    <a:pt x="214" y="42"/>
                  </a:lnTo>
                  <a:cubicBezTo>
                    <a:pt x="234" y="42"/>
                    <a:pt x="254" y="42"/>
                    <a:pt x="274" y="42"/>
                  </a:cubicBezTo>
                  <a:lnTo>
                    <a:pt x="274" y="42"/>
                  </a:lnTo>
                  <a:lnTo>
                    <a:pt x="274" y="42"/>
                  </a:lnTo>
                  <a:cubicBezTo>
                    <a:pt x="311" y="42"/>
                    <a:pt x="348" y="46"/>
                    <a:pt x="381" y="36"/>
                  </a:cubicBezTo>
                  <a:lnTo>
                    <a:pt x="381" y="36"/>
                  </a:lnTo>
                  <a:cubicBezTo>
                    <a:pt x="401" y="32"/>
                    <a:pt x="421" y="32"/>
                    <a:pt x="442" y="32"/>
                  </a:cubicBezTo>
                  <a:cubicBezTo>
                    <a:pt x="492" y="32"/>
                    <a:pt x="539" y="26"/>
                    <a:pt x="586" y="13"/>
                  </a:cubicBezTo>
                  <a:lnTo>
                    <a:pt x="586" y="13"/>
                  </a:lnTo>
                  <a:lnTo>
                    <a:pt x="586" y="13"/>
                  </a:lnTo>
                  <a:cubicBezTo>
                    <a:pt x="596" y="13"/>
                    <a:pt x="600" y="9"/>
                    <a:pt x="596" y="2"/>
                  </a:cubicBezTo>
                  <a:cubicBezTo>
                    <a:pt x="593" y="-1"/>
                    <a:pt x="586" y="-1"/>
                    <a:pt x="582" y="2"/>
                  </a:cubicBezTo>
                  <a:cubicBezTo>
                    <a:pt x="536" y="2"/>
                    <a:pt x="492" y="16"/>
                    <a:pt x="442" y="16"/>
                  </a:cubicBezTo>
                  <a:lnTo>
                    <a:pt x="442" y="16"/>
                  </a:lnTo>
                  <a:cubicBezTo>
                    <a:pt x="401" y="13"/>
                    <a:pt x="358" y="26"/>
                    <a:pt x="318" y="26"/>
                  </a:cubicBezTo>
                  <a:lnTo>
                    <a:pt x="318" y="26"/>
                  </a:lnTo>
                  <a:lnTo>
                    <a:pt x="318" y="26"/>
                  </a:lnTo>
                  <a:cubicBezTo>
                    <a:pt x="300" y="26"/>
                    <a:pt x="287" y="26"/>
                    <a:pt x="274"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3" name="Google Shape;1243;p36">
              <a:extLst>
                <a:ext uri="{FF2B5EF4-FFF2-40B4-BE49-F238E27FC236}">
                  <a16:creationId xmlns:a16="http://schemas.microsoft.com/office/drawing/2014/main" id="{E2273F5F-FBCA-CF12-0314-DE84E4BCF3EB}"/>
                </a:ext>
              </a:extLst>
            </p:cNvPr>
            <p:cNvSpPr/>
            <p:nvPr/>
          </p:nvSpPr>
          <p:spPr>
            <a:xfrm>
              <a:off x="5348520" y="4767840"/>
              <a:ext cx="18360" cy="10440"/>
            </a:xfrm>
            <a:custGeom>
              <a:avLst/>
              <a:gdLst/>
              <a:ahLst/>
              <a:cxnLst/>
              <a:rect l="l" t="t" r="r" b="b"/>
              <a:pathLst>
                <a:path w="51" h="29" extrusionOk="0">
                  <a:moveTo>
                    <a:pt x="27" y="29"/>
                  </a:moveTo>
                  <a:lnTo>
                    <a:pt x="27" y="29"/>
                  </a:lnTo>
                  <a:cubicBezTo>
                    <a:pt x="37" y="29"/>
                    <a:pt x="44" y="29"/>
                    <a:pt x="51" y="29"/>
                  </a:cubicBezTo>
                  <a:cubicBezTo>
                    <a:pt x="51" y="-2"/>
                    <a:pt x="51" y="-2"/>
                    <a:pt x="4" y="2"/>
                  </a:cubicBezTo>
                  <a:cubicBezTo>
                    <a:pt x="4" y="5"/>
                    <a:pt x="1" y="8"/>
                    <a:pt x="1" y="12"/>
                  </a:cubicBezTo>
                  <a:cubicBezTo>
                    <a:pt x="-6" y="29"/>
                    <a:pt x="21" y="22"/>
                    <a:pt x="27" y="2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244;p36">
              <a:extLst>
                <a:ext uri="{FF2B5EF4-FFF2-40B4-BE49-F238E27FC236}">
                  <a16:creationId xmlns:a16="http://schemas.microsoft.com/office/drawing/2014/main" id="{E5C935E8-EDA6-0EC8-2663-48EB66FC27AF}"/>
                </a:ext>
              </a:extLst>
            </p:cNvPr>
            <p:cNvSpPr/>
            <p:nvPr/>
          </p:nvSpPr>
          <p:spPr>
            <a:xfrm>
              <a:off x="5189400" y="4803840"/>
              <a:ext cx="26280" cy="5400"/>
            </a:xfrm>
            <a:custGeom>
              <a:avLst/>
              <a:gdLst/>
              <a:ahLst/>
              <a:cxnLst/>
              <a:rect l="l" t="t" r="r" b="b"/>
              <a:pathLst>
                <a:path w="73" h="15" extrusionOk="0">
                  <a:moveTo>
                    <a:pt x="0" y="9"/>
                  </a:moveTo>
                  <a:lnTo>
                    <a:pt x="0" y="9"/>
                  </a:lnTo>
                  <a:cubicBezTo>
                    <a:pt x="23" y="19"/>
                    <a:pt x="43" y="16"/>
                    <a:pt x="73" y="2"/>
                  </a:cubicBezTo>
                  <a:cubicBezTo>
                    <a:pt x="40" y="-4"/>
                    <a:pt x="20" y="6"/>
                    <a:pt x="0"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5" name="Google Shape;1245;p36">
              <a:extLst>
                <a:ext uri="{FF2B5EF4-FFF2-40B4-BE49-F238E27FC236}">
                  <a16:creationId xmlns:a16="http://schemas.microsoft.com/office/drawing/2014/main" id="{84D1050C-9659-1FD4-BF26-65A694F4358D}"/>
                </a:ext>
              </a:extLst>
            </p:cNvPr>
            <p:cNvSpPr/>
            <p:nvPr/>
          </p:nvSpPr>
          <p:spPr>
            <a:xfrm>
              <a:off x="5586840" y="4732200"/>
              <a:ext cx="19080" cy="9720"/>
            </a:xfrm>
            <a:custGeom>
              <a:avLst/>
              <a:gdLst/>
              <a:ahLst/>
              <a:cxnLst/>
              <a:rect l="l" t="t" r="r" b="b"/>
              <a:pathLst>
                <a:path w="53" h="27" extrusionOk="0">
                  <a:moveTo>
                    <a:pt x="53" y="20"/>
                  </a:moveTo>
                  <a:lnTo>
                    <a:pt x="53" y="20"/>
                  </a:lnTo>
                  <a:cubicBezTo>
                    <a:pt x="53" y="13"/>
                    <a:pt x="43" y="10"/>
                    <a:pt x="37" y="7"/>
                  </a:cubicBezTo>
                  <a:cubicBezTo>
                    <a:pt x="23" y="7"/>
                    <a:pt x="13" y="3"/>
                    <a:pt x="0" y="0"/>
                  </a:cubicBezTo>
                  <a:cubicBezTo>
                    <a:pt x="-4" y="20"/>
                    <a:pt x="17" y="24"/>
                    <a:pt x="37" y="27"/>
                  </a:cubicBezTo>
                  <a:cubicBezTo>
                    <a:pt x="43" y="27"/>
                    <a:pt x="53" y="27"/>
                    <a:pt x="53"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6" name="Google Shape;1246;p36">
              <a:extLst>
                <a:ext uri="{FF2B5EF4-FFF2-40B4-BE49-F238E27FC236}">
                  <a16:creationId xmlns:a16="http://schemas.microsoft.com/office/drawing/2014/main" id="{ECE71FED-A465-F265-6831-63E3BD79AD84}"/>
                </a:ext>
              </a:extLst>
            </p:cNvPr>
            <p:cNvSpPr/>
            <p:nvPr/>
          </p:nvSpPr>
          <p:spPr>
            <a:xfrm>
              <a:off x="5301000" y="4816800"/>
              <a:ext cx="72720" cy="18000"/>
            </a:xfrm>
            <a:custGeom>
              <a:avLst/>
              <a:gdLst/>
              <a:ahLst/>
              <a:cxnLst/>
              <a:rect l="l" t="t" r="r" b="b"/>
              <a:pathLst>
                <a:path w="202" h="50" extrusionOk="0">
                  <a:moveTo>
                    <a:pt x="169" y="0"/>
                  </a:moveTo>
                  <a:lnTo>
                    <a:pt x="169" y="0"/>
                  </a:lnTo>
                  <a:cubicBezTo>
                    <a:pt x="163" y="0"/>
                    <a:pt x="156" y="3"/>
                    <a:pt x="146" y="3"/>
                  </a:cubicBezTo>
                  <a:cubicBezTo>
                    <a:pt x="129" y="3"/>
                    <a:pt x="112" y="3"/>
                    <a:pt x="96" y="7"/>
                  </a:cubicBezTo>
                  <a:cubicBezTo>
                    <a:pt x="65" y="13"/>
                    <a:pt x="35" y="13"/>
                    <a:pt x="5" y="13"/>
                  </a:cubicBezTo>
                  <a:cubicBezTo>
                    <a:pt x="-2" y="23"/>
                    <a:pt x="-5" y="33"/>
                    <a:pt x="18" y="30"/>
                  </a:cubicBezTo>
                  <a:cubicBezTo>
                    <a:pt x="22" y="33"/>
                    <a:pt x="29" y="37"/>
                    <a:pt x="32" y="40"/>
                  </a:cubicBezTo>
                  <a:cubicBezTo>
                    <a:pt x="52" y="54"/>
                    <a:pt x="72" y="50"/>
                    <a:pt x="96" y="43"/>
                  </a:cubicBezTo>
                  <a:cubicBezTo>
                    <a:pt x="99" y="40"/>
                    <a:pt x="99" y="37"/>
                    <a:pt x="102" y="33"/>
                  </a:cubicBezTo>
                  <a:cubicBezTo>
                    <a:pt x="119" y="43"/>
                    <a:pt x="139" y="43"/>
                    <a:pt x="159" y="40"/>
                  </a:cubicBezTo>
                  <a:cubicBezTo>
                    <a:pt x="166" y="37"/>
                    <a:pt x="169" y="37"/>
                    <a:pt x="173" y="33"/>
                  </a:cubicBezTo>
                  <a:cubicBezTo>
                    <a:pt x="176" y="30"/>
                    <a:pt x="176" y="27"/>
                    <a:pt x="176" y="23"/>
                  </a:cubicBezTo>
                  <a:cubicBezTo>
                    <a:pt x="183" y="27"/>
                    <a:pt x="190" y="27"/>
                    <a:pt x="196" y="23"/>
                  </a:cubicBezTo>
                  <a:cubicBezTo>
                    <a:pt x="200" y="23"/>
                    <a:pt x="203" y="20"/>
                    <a:pt x="200" y="17"/>
                  </a:cubicBezTo>
                  <a:cubicBezTo>
                    <a:pt x="196" y="7"/>
                    <a:pt x="183" y="3"/>
                    <a:pt x="169"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7" name="Google Shape;1247;p36">
              <a:extLst>
                <a:ext uri="{FF2B5EF4-FFF2-40B4-BE49-F238E27FC236}">
                  <a16:creationId xmlns:a16="http://schemas.microsoft.com/office/drawing/2014/main" id="{2C800DF1-4FF5-A4DA-4659-643263F3B9C7}"/>
                </a:ext>
              </a:extLst>
            </p:cNvPr>
            <p:cNvSpPr/>
            <p:nvPr/>
          </p:nvSpPr>
          <p:spPr>
            <a:xfrm>
              <a:off x="4633560" y="4818960"/>
              <a:ext cx="388080" cy="32760"/>
            </a:xfrm>
            <a:custGeom>
              <a:avLst/>
              <a:gdLst/>
              <a:ahLst/>
              <a:cxnLst/>
              <a:rect l="l" t="t" r="r" b="b"/>
              <a:pathLst>
                <a:path w="1078" h="91" extrusionOk="0">
                  <a:moveTo>
                    <a:pt x="853" y="14"/>
                  </a:moveTo>
                  <a:lnTo>
                    <a:pt x="853" y="14"/>
                  </a:lnTo>
                  <a:cubicBezTo>
                    <a:pt x="830" y="14"/>
                    <a:pt x="809" y="14"/>
                    <a:pt x="786" y="24"/>
                  </a:cubicBezTo>
                  <a:cubicBezTo>
                    <a:pt x="782" y="24"/>
                    <a:pt x="779" y="24"/>
                    <a:pt x="776" y="24"/>
                  </a:cubicBezTo>
                  <a:lnTo>
                    <a:pt x="776" y="24"/>
                  </a:lnTo>
                  <a:cubicBezTo>
                    <a:pt x="742" y="24"/>
                    <a:pt x="705" y="17"/>
                    <a:pt x="672" y="34"/>
                  </a:cubicBezTo>
                  <a:cubicBezTo>
                    <a:pt x="548" y="27"/>
                    <a:pt x="430" y="44"/>
                    <a:pt x="309" y="54"/>
                  </a:cubicBezTo>
                  <a:cubicBezTo>
                    <a:pt x="299" y="54"/>
                    <a:pt x="286" y="54"/>
                    <a:pt x="276" y="54"/>
                  </a:cubicBezTo>
                  <a:cubicBezTo>
                    <a:pt x="259" y="61"/>
                    <a:pt x="239" y="58"/>
                    <a:pt x="222" y="61"/>
                  </a:cubicBezTo>
                  <a:lnTo>
                    <a:pt x="222" y="61"/>
                  </a:lnTo>
                  <a:lnTo>
                    <a:pt x="222" y="61"/>
                  </a:lnTo>
                  <a:cubicBezTo>
                    <a:pt x="212" y="61"/>
                    <a:pt x="205" y="61"/>
                    <a:pt x="195" y="61"/>
                  </a:cubicBezTo>
                  <a:cubicBezTo>
                    <a:pt x="192" y="61"/>
                    <a:pt x="188" y="61"/>
                    <a:pt x="182" y="61"/>
                  </a:cubicBezTo>
                  <a:lnTo>
                    <a:pt x="182" y="61"/>
                  </a:lnTo>
                  <a:lnTo>
                    <a:pt x="182" y="61"/>
                  </a:lnTo>
                  <a:cubicBezTo>
                    <a:pt x="165" y="61"/>
                    <a:pt x="145" y="58"/>
                    <a:pt x="131" y="71"/>
                  </a:cubicBezTo>
                  <a:lnTo>
                    <a:pt x="131" y="71"/>
                  </a:lnTo>
                  <a:lnTo>
                    <a:pt x="131" y="71"/>
                  </a:lnTo>
                  <a:cubicBezTo>
                    <a:pt x="95" y="71"/>
                    <a:pt x="57" y="64"/>
                    <a:pt x="27" y="78"/>
                  </a:cubicBezTo>
                  <a:lnTo>
                    <a:pt x="27" y="78"/>
                  </a:lnTo>
                  <a:cubicBezTo>
                    <a:pt x="17" y="78"/>
                    <a:pt x="10" y="78"/>
                    <a:pt x="0" y="78"/>
                  </a:cubicBezTo>
                  <a:cubicBezTo>
                    <a:pt x="14" y="91"/>
                    <a:pt x="34" y="88"/>
                    <a:pt x="51" y="88"/>
                  </a:cubicBezTo>
                  <a:cubicBezTo>
                    <a:pt x="61" y="88"/>
                    <a:pt x="71" y="88"/>
                    <a:pt x="81" y="91"/>
                  </a:cubicBezTo>
                  <a:cubicBezTo>
                    <a:pt x="128" y="88"/>
                    <a:pt x="178" y="94"/>
                    <a:pt x="222" y="81"/>
                  </a:cubicBezTo>
                  <a:lnTo>
                    <a:pt x="222" y="81"/>
                  </a:lnTo>
                  <a:cubicBezTo>
                    <a:pt x="349" y="78"/>
                    <a:pt x="474" y="64"/>
                    <a:pt x="598" y="58"/>
                  </a:cubicBezTo>
                  <a:cubicBezTo>
                    <a:pt x="675" y="54"/>
                    <a:pt x="752" y="48"/>
                    <a:pt x="830" y="41"/>
                  </a:cubicBezTo>
                  <a:cubicBezTo>
                    <a:pt x="833" y="41"/>
                    <a:pt x="836" y="41"/>
                    <a:pt x="840" y="41"/>
                  </a:cubicBezTo>
                  <a:lnTo>
                    <a:pt x="836" y="41"/>
                  </a:lnTo>
                  <a:lnTo>
                    <a:pt x="836" y="41"/>
                  </a:lnTo>
                  <a:cubicBezTo>
                    <a:pt x="840" y="41"/>
                    <a:pt x="840" y="41"/>
                    <a:pt x="840" y="41"/>
                  </a:cubicBezTo>
                  <a:cubicBezTo>
                    <a:pt x="846" y="44"/>
                    <a:pt x="850" y="41"/>
                    <a:pt x="853" y="41"/>
                  </a:cubicBezTo>
                  <a:lnTo>
                    <a:pt x="853" y="41"/>
                  </a:lnTo>
                  <a:lnTo>
                    <a:pt x="853" y="41"/>
                  </a:lnTo>
                  <a:cubicBezTo>
                    <a:pt x="890" y="44"/>
                    <a:pt x="923" y="44"/>
                    <a:pt x="957" y="34"/>
                  </a:cubicBezTo>
                  <a:cubicBezTo>
                    <a:pt x="994" y="37"/>
                    <a:pt x="1031" y="31"/>
                    <a:pt x="1064" y="24"/>
                  </a:cubicBezTo>
                  <a:cubicBezTo>
                    <a:pt x="1074" y="21"/>
                    <a:pt x="1081" y="17"/>
                    <a:pt x="1078" y="11"/>
                  </a:cubicBezTo>
                  <a:cubicBezTo>
                    <a:pt x="1078" y="4"/>
                    <a:pt x="1071" y="1"/>
                    <a:pt x="1061" y="1"/>
                  </a:cubicBezTo>
                  <a:cubicBezTo>
                    <a:pt x="1017" y="-3"/>
                    <a:pt x="974" y="1"/>
                    <a:pt x="934" y="17"/>
                  </a:cubicBezTo>
                  <a:lnTo>
                    <a:pt x="934" y="17"/>
                  </a:lnTo>
                  <a:cubicBezTo>
                    <a:pt x="930" y="17"/>
                    <a:pt x="930" y="17"/>
                    <a:pt x="930" y="17"/>
                  </a:cubicBezTo>
                  <a:lnTo>
                    <a:pt x="930" y="17"/>
                  </a:lnTo>
                  <a:lnTo>
                    <a:pt x="930" y="17"/>
                  </a:lnTo>
                  <a:cubicBezTo>
                    <a:pt x="907" y="17"/>
                    <a:pt x="880" y="17"/>
                    <a:pt x="853" y="14"/>
                  </a:cubicBezTo>
                  <a:moveTo>
                    <a:pt x="853" y="24"/>
                  </a:moveTo>
                  <a:lnTo>
                    <a:pt x="853" y="24"/>
                  </a:lnTo>
                  <a:lnTo>
                    <a:pt x="853" y="24"/>
                  </a:lnTo>
                  <a:lnTo>
                    <a:pt x="853" y="24"/>
                  </a:lnTo>
                  <a:lnTo>
                    <a:pt x="856" y="24"/>
                  </a:lnTo>
                  <a:lnTo>
                    <a:pt x="853" y="2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248;p36">
              <a:extLst>
                <a:ext uri="{FF2B5EF4-FFF2-40B4-BE49-F238E27FC236}">
                  <a16:creationId xmlns:a16="http://schemas.microsoft.com/office/drawing/2014/main" id="{C60963FD-9D43-F88A-AACB-AFC35DC29484}"/>
                </a:ext>
              </a:extLst>
            </p:cNvPr>
            <p:cNvSpPr/>
            <p:nvPr/>
          </p:nvSpPr>
          <p:spPr>
            <a:xfrm>
              <a:off x="5144400" y="4705560"/>
              <a:ext cx="8640" cy="6120"/>
            </a:xfrm>
            <a:custGeom>
              <a:avLst/>
              <a:gdLst/>
              <a:ahLst/>
              <a:cxnLst/>
              <a:rect l="l" t="t" r="r" b="b"/>
              <a:pathLst>
                <a:path w="24" h="17" extrusionOk="0">
                  <a:moveTo>
                    <a:pt x="24" y="7"/>
                  </a:moveTo>
                  <a:lnTo>
                    <a:pt x="24" y="7"/>
                  </a:lnTo>
                  <a:cubicBezTo>
                    <a:pt x="24" y="-3"/>
                    <a:pt x="10" y="0"/>
                    <a:pt x="0" y="0"/>
                  </a:cubicBezTo>
                  <a:cubicBezTo>
                    <a:pt x="0" y="3"/>
                    <a:pt x="0" y="10"/>
                    <a:pt x="0" y="17"/>
                  </a:cubicBezTo>
                  <a:cubicBezTo>
                    <a:pt x="10" y="17"/>
                    <a:pt x="24" y="17"/>
                    <a:pt x="24"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9" name="Google Shape;1249;p36">
              <a:extLst>
                <a:ext uri="{FF2B5EF4-FFF2-40B4-BE49-F238E27FC236}">
                  <a16:creationId xmlns:a16="http://schemas.microsoft.com/office/drawing/2014/main" id="{C721E155-F2A9-9AE3-9229-B456A64F0AB4}"/>
                </a:ext>
              </a:extLst>
            </p:cNvPr>
            <p:cNvSpPr/>
            <p:nvPr/>
          </p:nvSpPr>
          <p:spPr>
            <a:xfrm>
              <a:off x="5158800" y="4693680"/>
              <a:ext cx="191160" cy="15480"/>
            </a:xfrm>
            <a:custGeom>
              <a:avLst/>
              <a:gdLst/>
              <a:ahLst/>
              <a:cxnLst/>
              <a:rect l="l" t="t" r="r" b="b"/>
              <a:pathLst>
                <a:path w="531" h="43" extrusionOk="0">
                  <a:moveTo>
                    <a:pt x="376" y="13"/>
                  </a:moveTo>
                  <a:lnTo>
                    <a:pt x="376" y="13"/>
                  </a:lnTo>
                  <a:lnTo>
                    <a:pt x="376" y="13"/>
                  </a:lnTo>
                  <a:lnTo>
                    <a:pt x="376" y="13"/>
                  </a:lnTo>
                  <a:lnTo>
                    <a:pt x="376" y="13"/>
                  </a:lnTo>
                  <a:cubicBezTo>
                    <a:pt x="366" y="-1"/>
                    <a:pt x="356" y="6"/>
                    <a:pt x="346" y="13"/>
                  </a:cubicBezTo>
                  <a:cubicBezTo>
                    <a:pt x="343" y="13"/>
                    <a:pt x="339" y="13"/>
                    <a:pt x="336" y="13"/>
                  </a:cubicBezTo>
                  <a:cubicBezTo>
                    <a:pt x="333" y="13"/>
                    <a:pt x="326" y="13"/>
                    <a:pt x="323" y="13"/>
                  </a:cubicBezTo>
                  <a:cubicBezTo>
                    <a:pt x="319" y="13"/>
                    <a:pt x="316" y="16"/>
                    <a:pt x="309" y="16"/>
                  </a:cubicBezTo>
                  <a:cubicBezTo>
                    <a:pt x="266" y="13"/>
                    <a:pt x="222" y="10"/>
                    <a:pt x="182" y="20"/>
                  </a:cubicBezTo>
                  <a:lnTo>
                    <a:pt x="182" y="20"/>
                  </a:lnTo>
                  <a:cubicBezTo>
                    <a:pt x="168" y="13"/>
                    <a:pt x="155" y="23"/>
                    <a:pt x="142" y="23"/>
                  </a:cubicBezTo>
                  <a:cubicBezTo>
                    <a:pt x="95" y="10"/>
                    <a:pt x="51" y="26"/>
                    <a:pt x="0" y="33"/>
                  </a:cubicBezTo>
                  <a:cubicBezTo>
                    <a:pt x="44" y="46"/>
                    <a:pt x="121" y="46"/>
                    <a:pt x="182" y="33"/>
                  </a:cubicBezTo>
                  <a:lnTo>
                    <a:pt x="178" y="30"/>
                  </a:lnTo>
                  <a:lnTo>
                    <a:pt x="182" y="30"/>
                  </a:lnTo>
                  <a:cubicBezTo>
                    <a:pt x="182" y="33"/>
                    <a:pt x="182" y="33"/>
                    <a:pt x="182" y="33"/>
                  </a:cubicBezTo>
                  <a:cubicBezTo>
                    <a:pt x="232" y="33"/>
                    <a:pt x="286" y="36"/>
                    <a:pt x="336" y="23"/>
                  </a:cubicBezTo>
                  <a:lnTo>
                    <a:pt x="336" y="23"/>
                  </a:lnTo>
                  <a:cubicBezTo>
                    <a:pt x="350" y="26"/>
                    <a:pt x="363" y="26"/>
                    <a:pt x="373" y="23"/>
                  </a:cubicBezTo>
                  <a:lnTo>
                    <a:pt x="373" y="23"/>
                  </a:lnTo>
                  <a:lnTo>
                    <a:pt x="373" y="23"/>
                  </a:lnTo>
                  <a:cubicBezTo>
                    <a:pt x="380" y="23"/>
                    <a:pt x="383" y="23"/>
                    <a:pt x="386" y="23"/>
                  </a:cubicBezTo>
                  <a:cubicBezTo>
                    <a:pt x="400" y="23"/>
                    <a:pt x="413" y="23"/>
                    <a:pt x="424" y="23"/>
                  </a:cubicBezTo>
                  <a:cubicBezTo>
                    <a:pt x="460" y="26"/>
                    <a:pt x="494" y="13"/>
                    <a:pt x="531" y="10"/>
                  </a:cubicBezTo>
                  <a:cubicBezTo>
                    <a:pt x="481" y="-4"/>
                    <a:pt x="434" y="-4"/>
                    <a:pt x="386" y="13"/>
                  </a:cubicBezTo>
                  <a:lnTo>
                    <a:pt x="386" y="13"/>
                  </a:lnTo>
                  <a:lnTo>
                    <a:pt x="386" y="13"/>
                  </a:lnTo>
                  <a:lnTo>
                    <a:pt x="386" y="13"/>
                  </a:lnTo>
                  <a:lnTo>
                    <a:pt x="386" y="13"/>
                  </a:lnTo>
                  <a:cubicBezTo>
                    <a:pt x="383" y="13"/>
                    <a:pt x="380" y="13"/>
                    <a:pt x="376"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0" name="Google Shape;1250;p36">
              <a:extLst>
                <a:ext uri="{FF2B5EF4-FFF2-40B4-BE49-F238E27FC236}">
                  <a16:creationId xmlns:a16="http://schemas.microsoft.com/office/drawing/2014/main" id="{ACB46D9C-08AF-891E-DA81-11AC5A629E6A}"/>
                </a:ext>
              </a:extLst>
            </p:cNvPr>
            <p:cNvSpPr/>
            <p:nvPr/>
          </p:nvSpPr>
          <p:spPr>
            <a:xfrm>
              <a:off x="4689360" y="4963680"/>
              <a:ext cx="293400" cy="16560"/>
            </a:xfrm>
            <a:custGeom>
              <a:avLst/>
              <a:gdLst/>
              <a:ahLst/>
              <a:cxnLst/>
              <a:rect l="l" t="t" r="r" b="b"/>
              <a:pathLst>
                <a:path w="815" h="46" extrusionOk="0">
                  <a:moveTo>
                    <a:pt x="154" y="31"/>
                  </a:moveTo>
                  <a:lnTo>
                    <a:pt x="154" y="31"/>
                  </a:lnTo>
                  <a:cubicBezTo>
                    <a:pt x="137" y="28"/>
                    <a:pt x="117" y="25"/>
                    <a:pt x="104" y="35"/>
                  </a:cubicBezTo>
                  <a:cubicBezTo>
                    <a:pt x="101" y="35"/>
                    <a:pt x="97" y="35"/>
                    <a:pt x="94" y="38"/>
                  </a:cubicBezTo>
                  <a:cubicBezTo>
                    <a:pt x="87" y="38"/>
                    <a:pt x="87" y="42"/>
                    <a:pt x="94" y="45"/>
                  </a:cubicBezTo>
                  <a:cubicBezTo>
                    <a:pt x="127" y="45"/>
                    <a:pt x="161" y="45"/>
                    <a:pt x="194" y="45"/>
                  </a:cubicBezTo>
                  <a:cubicBezTo>
                    <a:pt x="248" y="42"/>
                    <a:pt x="302" y="52"/>
                    <a:pt x="352" y="38"/>
                  </a:cubicBezTo>
                  <a:lnTo>
                    <a:pt x="352" y="38"/>
                  </a:lnTo>
                  <a:cubicBezTo>
                    <a:pt x="503" y="38"/>
                    <a:pt x="658" y="38"/>
                    <a:pt x="815" y="18"/>
                  </a:cubicBezTo>
                  <a:cubicBezTo>
                    <a:pt x="779" y="18"/>
                    <a:pt x="742" y="8"/>
                    <a:pt x="708" y="11"/>
                  </a:cubicBezTo>
                  <a:cubicBezTo>
                    <a:pt x="634" y="18"/>
                    <a:pt x="560" y="11"/>
                    <a:pt x="487" y="15"/>
                  </a:cubicBezTo>
                  <a:cubicBezTo>
                    <a:pt x="463" y="18"/>
                    <a:pt x="450" y="5"/>
                    <a:pt x="429" y="5"/>
                  </a:cubicBezTo>
                  <a:cubicBezTo>
                    <a:pt x="362" y="5"/>
                    <a:pt x="292" y="11"/>
                    <a:pt x="221" y="1"/>
                  </a:cubicBezTo>
                  <a:cubicBezTo>
                    <a:pt x="215" y="1"/>
                    <a:pt x="205" y="5"/>
                    <a:pt x="198" y="8"/>
                  </a:cubicBezTo>
                  <a:lnTo>
                    <a:pt x="198" y="8"/>
                  </a:lnTo>
                  <a:cubicBezTo>
                    <a:pt x="178" y="-5"/>
                    <a:pt x="154" y="1"/>
                    <a:pt x="131" y="1"/>
                  </a:cubicBezTo>
                  <a:lnTo>
                    <a:pt x="131" y="1"/>
                  </a:lnTo>
                  <a:cubicBezTo>
                    <a:pt x="114" y="1"/>
                    <a:pt x="97" y="1"/>
                    <a:pt x="80" y="1"/>
                  </a:cubicBezTo>
                  <a:cubicBezTo>
                    <a:pt x="70" y="8"/>
                    <a:pt x="50" y="1"/>
                    <a:pt x="40" y="8"/>
                  </a:cubicBezTo>
                  <a:cubicBezTo>
                    <a:pt x="27" y="8"/>
                    <a:pt x="10" y="8"/>
                    <a:pt x="0" y="18"/>
                  </a:cubicBezTo>
                  <a:lnTo>
                    <a:pt x="0" y="18"/>
                  </a:lnTo>
                  <a:cubicBezTo>
                    <a:pt x="10" y="21"/>
                    <a:pt x="20" y="21"/>
                    <a:pt x="27" y="25"/>
                  </a:cubicBezTo>
                  <a:cubicBezTo>
                    <a:pt x="33" y="28"/>
                    <a:pt x="37" y="28"/>
                    <a:pt x="40" y="28"/>
                  </a:cubicBezTo>
                  <a:cubicBezTo>
                    <a:pt x="40" y="25"/>
                    <a:pt x="40" y="21"/>
                    <a:pt x="40" y="18"/>
                  </a:cubicBezTo>
                  <a:cubicBezTo>
                    <a:pt x="44" y="21"/>
                    <a:pt x="47" y="21"/>
                    <a:pt x="50" y="21"/>
                  </a:cubicBezTo>
                  <a:cubicBezTo>
                    <a:pt x="80" y="18"/>
                    <a:pt x="111" y="31"/>
                    <a:pt x="141" y="21"/>
                  </a:cubicBezTo>
                  <a:cubicBezTo>
                    <a:pt x="141" y="28"/>
                    <a:pt x="151" y="31"/>
                    <a:pt x="161" y="31"/>
                  </a:cubicBezTo>
                  <a:cubicBezTo>
                    <a:pt x="164" y="31"/>
                    <a:pt x="168" y="31"/>
                    <a:pt x="171" y="31"/>
                  </a:cubicBezTo>
                  <a:cubicBezTo>
                    <a:pt x="168" y="35"/>
                    <a:pt x="161" y="31"/>
                    <a:pt x="154" y="3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251;p36">
              <a:extLst>
                <a:ext uri="{FF2B5EF4-FFF2-40B4-BE49-F238E27FC236}">
                  <a16:creationId xmlns:a16="http://schemas.microsoft.com/office/drawing/2014/main" id="{0A4A7AA3-CA5A-9863-1046-DAA926077FA3}"/>
                </a:ext>
              </a:extLst>
            </p:cNvPr>
            <p:cNvSpPr/>
            <p:nvPr/>
          </p:nvSpPr>
          <p:spPr>
            <a:xfrm>
              <a:off x="5018400" y="5031720"/>
              <a:ext cx="200880" cy="12960"/>
            </a:xfrm>
            <a:custGeom>
              <a:avLst/>
              <a:gdLst/>
              <a:ahLst/>
              <a:cxnLst/>
              <a:rect l="l" t="t" r="r" b="b"/>
              <a:pathLst>
                <a:path w="558" h="36" extrusionOk="0">
                  <a:moveTo>
                    <a:pt x="286" y="10"/>
                  </a:moveTo>
                  <a:lnTo>
                    <a:pt x="286" y="10"/>
                  </a:lnTo>
                  <a:cubicBezTo>
                    <a:pt x="253" y="10"/>
                    <a:pt x="216" y="14"/>
                    <a:pt x="179" y="7"/>
                  </a:cubicBezTo>
                  <a:cubicBezTo>
                    <a:pt x="172" y="4"/>
                    <a:pt x="162" y="7"/>
                    <a:pt x="159" y="14"/>
                  </a:cubicBezTo>
                  <a:cubicBezTo>
                    <a:pt x="152" y="14"/>
                    <a:pt x="149" y="14"/>
                    <a:pt x="146" y="14"/>
                  </a:cubicBezTo>
                  <a:cubicBezTo>
                    <a:pt x="139" y="10"/>
                    <a:pt x="136" y="7"/>
                    <a:pt x="132" y="4"/>
                  </a:cubicBezTo>
                  <a:cubicBezTo>
                    <a:pt x="125" y="0"/>
                    <a:pt x="122" y="0"/>
                    <a:pt x="118" y="4"/>
                  </a:cubicBezTo>
                  <a:cubicBezTo>
                    <a:pt x="115" y="4"/>
                    <a:pt x="112" y="4"/>
                    <a:pt x="105" y="4"/>
                  </a:cubicBezTo>
                  <a:cubicBezTo>
                    <a:pt x="89" y="-6"/>
                    <a:pt x="72" y="4"/>
                    <a:pt x="56" y="4"/>
                  </a:cubicBezTo>
                  <a:lnTo>
                    <a:pt x="56" y="4"/>
                  </a:lnTo>
                  <a:cubicBezTo>
                    <a:pt x="46" y="10"/>
                    <a:pt x="39" y="10"/>
                    <a:pt x="29" y="4"/>
                  </a:cubicBezTo>
                  <a:cubicBezTo>
                    <a:pt x="22" y="4"/>
                    <a:pt x="16" y="4"/>
                    <a:pt x="5" y="4"/>
                  </a:cubicBezTo>
                  <a:cubicBezTo>
                    <a:pt x="-1" y="7"/>
                    <a:pt x="-1" y="10"/>
                    <a:pt x="5" y="14"/>
                  </a:cubicBezTo>
                  <a:cubicBezTo>
                    <a:pt x="5" y="17"/>
                    <a:pt x="5" y="17"/>
                    <a:pt x="5" y="21"/>
                  </a:cubicBezTo>
                  <a:cubicBezTo>
                    <a:pt x="12" y="27"/>
                    <a:pt x="26" y="27"/>
                    <a:pt x="32" y="31"/>
                  </a:cubicBezTo>
                  <a:cubicBezTo>
                    <a:pt x="56" y="24"/>
                    <a:pt x="82" y="24"/>
                    <a:pt x="105" y="24"/>
                  </a:cubicBezTo>
                  <a:lnTo>
                    <a:pt x="105" y="24"/>
                  </a:lnTo>
                  <a:lnTo>
                    <a:pt x="105" y="24"/>
                  </a:lnTo>
                  <a:cubicBezTo>
                    <a:pt x="122" y="24"/>
                    <a:pt x="139" y="24"/>
                    <a:pt x="159" y="24"/>
                  </a:cubicBezTo>
                  <a:lnTo>
                    <a:pt x="159" y="24"/>
                  </a:lnTo>
                  <a:cubicBezTo>
                    <a:pt x="172" y="34"/>
                    <a:pt x="193" y="27"/>
                    <a:pt x="209" y="31"/>
                  </a:cubicBezTo>
                  <a:cubicBezTo>
                    <a:pt x="213" y="34"/>
                    <a:pt x="216" y="34"/>
                    <a:pt x="219" y="34"/>
                  </a:cubicBezTo>
                  <a:lnTo>
                    <a:pt x="223" y="34"/>
                  </a:lnTo>
                  <a:cubicBezTo>
                    <a:pt x="243" y="31"/>
                    <a:pt x="266" y="31"/>
                    <a:pt x="286" y="31"/>
                  </a:cubicBezTo>
                  <a:lnTo>
                    <a:pt x="286" y="31"/>
                  </a:lnTo>
                  <a:cubicBezTo>
                    <a:pt x="286" y="34"/>
                    <a:pt x="286" y="34"/>
                    <a:pt x="286" y="34"/>
                  </a:cubicBezTo>
                  <a:cubicBezTo>
                    <a:pt x="290" y="34"/>
                    <a:pt x="297" y="34"/>
                    <a:pt x="300" y="34"/>
                  </a:cubicBezTo>
                  <a:cubicBezTo>
                    <a:pt x="320" y="24"/>
                    <a:pt x="343" y="31"/>
                    <a:pt x="364" y="31"/>
                  </a:cubicBezTo>
                  <a:cubicBezTo>
                    <a:pt x="374" y="37"/>
                    <a:pt x="380" y="37"/>
                    <a:pt x="390" y="34"/>
                  </a:cubicBezTo>
                  <a:cubicBezTo>
                    <a:pt x="390" y="31"/>
                    <a:pt x="390" y="31"/>
                    <a:pt x="390" y="31"/>
                  </a:cubicBezTo>
                  <a:lnTo>
                    <a:pt x="390" y="31"/>
                  </a:lnTo>
                  <a:cubicBezTo>
                    <a:pt x="501" y="31"/>
                    <a:pt x="501" y="31"/>
                    <a:pt x="558" y="7"/>
                  </a:cubicBezTo>
                  <a:cubicBezTo>
                    <a:pt x="521" y="14"/>
                    <a:pt x="481" y="4"/>
                    <a:pt x="441" y="10"/>
                  </a:cubicBezTo>
                  <a:lnTo>
                    <a:pt x="441" y="10"/>
                  </a:lnTo>
                  <a:cubicBezTo>
                    <a:pt x="437" y="10"/>
                    <a:pt x="434" y="14"/>
                    <a:pt x="428" y="14"/>
                  </a:cubicBezTo>
                  <a:lnTo>
                    <a:pt x="428" y="14"/>
                  </a:lnTo>
                  <a:cubicBezTo>
                    <a:pt x="380" y="7"/>
                    <a:pt x="333" y="10"/>
                    <a:pt x="286"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252;p36">
              <a:extLst>
                <a:ext uri="{FF2B5EF4-FFF2-40B4-BE49-F238E27FC236}">
                  <a16:creationId xmlns:a16="http://schemas.microsoft.com/office/drawing/2014/main" id="{667AB890-79BC-6B5F-DB2A-3164BE8DAF4C}"/>
                </a:ext>
              </a:extLst>
            </p:cNvPr>
            <p:cNvSpPr/>
            <p:nvPr/>
          </p:nvSpPr>
          <p:spPr>
            <a:xfrm>
              <a:off x="4645800" y="4983480"/>
              <a:ext cx="334800" cy="16560"/>
            </a:xfrm>
            <a:custGeom>
              <a:avLst/>
              <a:gdLst/>
              <a:ahLst/>
              <a:cxnLst/>
              <a:rect l="l" t="t" r="r" b="b"/>
              <a:pathLst>
                <a:path w="930" h="46" extrusionOk="0">
                  <a:moveTo>
                    <a:pt x="17" y="20"/>
                  </a:moveTo>
                  <a:lnTo>
                    <a:pt x="17" y="20"/>
                  </a:lnTo>
                  <a:cubicBezTo>
                    <a:pt x="13" y="17"/>
                    <a:pt x="10" y="17"/>
                    <a:pt x="7" y="17"/>
                  </a:cubicBezTo>
                  <a:cubicBezTo>
                    <a:pt x="7" y="20"/>
                    <a:pt x="3" y="20"/>
                    <a:pt x="0" y="23"/>
                  </a:cubicBezTo>
                  <a:cubicBezTo>
                    <a:pt x="7" y="23"/>
                    <a:pt x="13" y="27"/>
                    <a:pt x="20" y="27"/>
                  </a:cubicBezTo>
                  <a:lnTo>
                    <a:pt x="20" y="27"/>
                  </a:lnTo>
                  <a:cubicBezTo>
                    <a:pt x="57" y="27"/>
                    <a:pt x="94" y="27"/>
                    <a:pt x="134" y="27"/>
                  </a:cubicBezTo>
                  <a:cubicBezTo>
                    <a:pt x="148" y="27"/>
                    <a:pt x="165" y="27"/>
                    <a:pt x="175" y="37"/>
                  </a:cubicBezTo>
                  <a:cubicBezTo>
                    <a:pt x="178" y="37"/>
                    <a:pt x="185" y="37"/>
                    <a:pt x="188" y="34"/>
                  </a:cubicBezTo>
                  <a:lnTo>
                    <a:pt x="188" y="34"/>
                  </a:lnTo>
                  <a:lnTo>
                    <a:pt x="188" y="34"/>
                  </a:lnTo>
                  <a:cubicBezTo>
                    <a:pt x="218" y="37"/>
                    <a:pt x="248" y="37"/>
                    <a:pt x="279" y="37"/>
                  </a:cubicBezTo>
                  <a:lnTo>
                    <a:pt x="279" y="37"/>
                  </a:lnTo>
                  <a:lnTo>
                    <a:pt x="279" y="37"/>
                  </a:lnTo>
                  <a:cubicBezTo>
                    <a:pt x="322" y="37"/>
                    <a:pt x="362" y="37"/>
                    <a:pt x="406" y="37"/>
                  </a:cubicBezTo>
                  <a:cubicBezTo>
                    <a:pt x="467" y="37"/>
                    <a:pt x="527" y="44"/>
                    <a:pt x="584" y="37"/>
                  </a:cubicBezTo>
                  <a:lnTo>
                    <a:pt x="584" y="37"/>
                  </a:lnTo>
                  <a:cubicBezTo>
                    <a:pt x="604" y="47"/>
                    <a:pt x="624" y="44"/>
                    <a:pt x="644" y="37"/>
                  </a:cubicBezTo>
                  <a:cubicBezTo>
                    <a:pt x="654" y="37"/>
                    <a:pt x="665" y="37"/>
                    <a:pt x="675" y="37"/>
                  </a:cubicBezTo>
                  <a:lnTo>
                    <a:pt x="675" y="37"/>
                  </a:lnTo>
                  <a:cubicBezTo>
                    <a:pt x="708" y="47"/>
                    <a:pt x="742" y="51"/>
                    <a:pt x="775" y="37"/>
                  </a:cubicBezTo>
                  <a:cubicBezTo>
                    <a:pt x="806" y="40"/>
                    <a:pt x="839" y="40"/>
                    <a:pt x="873" y="34"/>
                  </a:cubicBezTo>
                  <a:cubicBezTo>
                    <a:pt x="883" y="37"/>
                    <a:pt x="893" y="34"/>
                    <a:pt x="900" y="27"/>
                  </a:cubicBezTo>
                  <a:cubicBezTo>
                    <a:pt x="903" y="30"/>
                    <a:pt x="906" y="27"/>
                    <a:pt x="910" y="27"/>
                  </a:cubicBezTo>
                  <a:lnTo>
                    <a:pt x="910" y="27"/>
                  </a:lnTo>
                  <a:lnTo>
                    <a:pt x="910" y="27"/>
                  </a:lnTo>
                  <a:cubicBezTo>
                    <a:pt x="920" y="27"/>
                    <a:pt x="933" y="20"/>
                    <a:pt x="930" y="13"/>
                  </a:cubicBezTo>
                  <a:cubicBezTo>
                    <a:pt x="920" y="0"/>
                    <a:pt x="906" y="10"/>
                    <a:pt x="896" y="17"/>
                  </a:cubicBezTo>
                  <a:cubicBezTo>
                    <a:pt x="883" y="17"/>
                    <a:pt x="869" y="17"/>
                    <a:pt x="859" y="20"/>
                  </a:cubicBezTo>
                  <a:lnTo>
                    <a:pt x="859" y="20"/>
                  </a:lnTo>
                  <a:lnTo>
                    <a:pt x="859" y="20"/>
                  </a:lnTo>
                  <a:cubicBezTo>
                    <a:pt x="826" y="23"/>
                    <a:pt x="796" y="17"/>
                    <a:pt x="762" y="27"/>
                  </a:cubicBezTo>
                  <a:cubicBezTo>
                    <a:pt x="758" y="27"/>
                    <a:pt x="758" y="27"/>
                    <a:pt x="758" y="27"/>
                  </a:cubicBezTo>
                  <a:lnTo>
                    <a:pt x="758" y="27"/>
                  </a:lnTo>
                  <a:cubicBezTo>
                    <a:pt x="738" y="20"/>
                    <a:pt x="718" y="17"/>
                    <a:pt x="698" y="27"/>
                  </a:cubicBezTo>
                  <a:cubicBezTo>
                    <a:pt x="695" y="27"/>
                    <a:pt x="695" y="27"/>
                    <a:pt x="695" y="27"/>
                  </a:cubicBezTo>
                  <a:lnTo>
                    <a:pt x="695" y="27"/>
                  </a:lnTo>
                  <a:cubicBezTo>
                    <a:pt x="658" y="10"/>
                    <a:pt x="614" y="20"/>
                    <a:pt x="574" y="17"/>
                  </a:cubicBezTo>
                  <a:cubicBezTo>
                    <a:pt x="544" y="20"/>
                    <a:pt x="514" y="20"/>
                    <a:pt x="483" y="20"/>
                  </a:cubicBezTo>
                  <a:lnTo>
                    <a:pt x="483" y="20"/>
                  </a:lnTo>
                  <a:lnTo>
                    <a:pt x="483" y="20"/>
                  </a:lnTo>
                  <a:cubicBezTo>
                    <a:pt x="463" y="20"/>
                    <a:pt x="443" y="20"/>
                    <a:pt x="419" y="20"/>
                  </a:cubicBezTo>
                  <a:lnTo>
                    <a:pt x="419" y="20"/>
                  </a:lnTo>
                  <a:lnTo>
                    <a:pt x="419" y="20"/>
                  </a:lnTo>
                  <a:cubicBezTo>
                    <a:pt x="413" y="20"/>
                    <a:pt x="403" y="20"/>
                    <a:pt x="396" y="20"/>
                  </a:cubicBezTo>
                  <a:lnTo>
                    <a:pt x="396" y="20"/>
                  </a:lnTo>
                  <a:lnTo>
                    <a:pt x="396" y="20"/>
                  </a:lnTo>
                  <a:cubicBezTo>
                    <a:pt x="362" y="20"/>
                    <a:pt x="326" y="17"/>
                    <a:pt x="292" y="17"/>
                  </a:cubicBezTo>
                  <a:lnTo>
                    <a:pt x="292" y="17"/>
                  </a:lnTo>
                  <a:cubicBezTo>
                    <a:pt x="255" y="0"/>
                    <a:pt x="222" y="27"/>
                    <a:pt x="188" y="20"/>
                  </a:cubicBezTo>
                  <a:cubicBezTo>
                    <a:pt x="178" y="20"/>
                    <a:pt x="171" y="17"/>
                    <a:pt x="161" y="17"/>
                  </a:cubicBezTo>
                  <a:cubicBezTo>
                    <a:pt x="154" y="13"/>
                    <a:pt x="141" y="13"/>
                    <a:pt x="134" y="10"/>
                  </a:cubicBezTo>
                  <a:cubicBezTo>
                    <a:pt x="131" y="10"/>
                    <a:pt x="128" y="10"/>
                    <a:pt x="124" y="10"/>
                  </a:cubicBezTo>
                  <a:cubicBezTo>
                    <a:pt x="90" y="4"/>
                    <a:pt x="54" y="-10"/>
                    <a:pt x="20" y="13"/>
                  </a:cubicBezTo>
                  <a:cubicBezTo>
                    <a:pt x="17" y="17"/>
                    <a:pt x="17" y="17"/>
                    <a:pt x="17"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3" name="Google Shape;1253;p36">
              <a:extLst>
                <a:ext uri="{FF2B5EF4-FFF2-40B4-BE49-F238E27FC236}">
                  <a16:creationId xmlns:a16="http://schemas.microsoft.com/office/drawing/2014/main" id="{575C960A-78B7-9243-557F-FD3CF93B105F}"/>
                </a:ext>
              </a:extLst>
            </p:cNvPr>
            <p:cNvSpPr/>
            <p:nvPr/>
          </p:nvSpPr>
          <p:spPr>
            <a:xfrm>
              <a:off x="5069520" y="5048640"/>
              <a:ext cx="111600" cy="15840"/>
            </a:xfrm>
            <a:custGeom>
              <a:avLst/>
              <a:gdLst/>
              <a:ahLst/>
              <a:cxnLst/>
              <a:rect l="l" t="t" r="r" b="b"/>
              <a:pathLst>
                <a:path w="310" h="44" extrusionOk="0">
                  <a:moveTo>
                    <a:pt x="104" y="14"/>
                  </a:moveTo>
                  <a:lnTo>
                    <a:pt x="104" y="14"/>
                  </a:lnTo>
                  <a:cubicBezTo>
                    <a:pt x="97" y="10"/>
                    <a:pt x="87" y="10"/>
                    <a:pt x="81" y="10"/>
                  </a:cubicBezTo>
                  <a:cubicBezTo>
                    <a:pt x="51" y="7"/>
                    <a:pt x="20" y="0"/>
                    <a:pt x="0" y="24"/>
                  </a:cubicBezTo>
                  <a:cubicBezTo>
                    <a:pt x="24" y="47"/>
                    <a:pt x="51" y="44"/>
                    <a:pt x="77" y="31"/>
                  </a:cubicBezTo>
                  <a:cubicBezTo>
                    <a:pt x="77" y="34"/>
                    <a:pt x="77" y="37"/>
                    <a:pt x="77" y="37"/>
                  </a:cubicBezTo>
                  <a:cubicBezTo>
                    <a:pt x="87" y="44"/>
                    <a:pt x="97" y="47"/>
                    <a:pt x="108" y="41"/>
                  </a:cubicBezTo>
                  <a:cubicBezTo>
                    <a:pt x="121" y="34"/>
                    <a:pt x="131" y="31"/>
                    <a:pt x="148" y="34"/>
                  </a:cubicBezTo>
                  <a:cubicBezTo>
                    <a:pt x="201" y="44"/>
                    <a:pt x="252" y="24"/>
                    <a:pt x="302" y="27"/>
                  </a:cubicBezTo>
                  <a:cubicBezTo>
                    <a:pt x="316" y="27"/>
                    <a:pt x="309" y="14"/>
                    <a:pt x="299" y="10"/>
                  </a:cubicBezTo>
                  <a:cubicBezTo>
                    <a:pt x="286" y="10"/>
                    <a:pt x="272" y="7"/>
                    <a:pt x="262" y="0"/>
                  </a:cubicBezTo>
                  <a:cubicBezTo>
                    <a:pt x="242" y="-3"/>
                    <a:pt x="228" y="7"/>
                    <a:pt x="212" y="10"/>
                  </a:cubicBezTo>
                  <a:cubicBezTo>
                    <a:pt x="205" y="10"/>
                    <a:pt x="201" y="10"/>
                    <a:pt x="195" y="10"/>
                  </a:cubicBezTo>
                  <a:cubicBezTo>
                    <a:pt x="188" y="7"/>
                    <a:pt x="178" y="7"/>
                    <a:pt x="171" y="10"/>
                  </a:cubicBezTo>
                  <a:cubicBezTo>
                    <a:pt x="161" y="10"/>
                    <a:pt x="151" y="10"/>
                    <a:pt x="144" y="10"/>
                  </a:cubicBezTo>
                  <a:cubicBezTo>
                    <a:pt x="134" y="7"/>
                    <a:pt x="128" y="7"/>
                    <a:pt x="118" y="10"/>
                  </a:cubicBezTo>
                  <a:lnTo>
                    <a:pt x="118" y="10"/>
                  </a:lnTo>
                  <a:cubicBezTo>
                    <a:pt x="114" y="14"/>
                    <a:pt x="111" y="14"/>
                    <a:pt x="108" y="17"/>
                  </a:cubicBezTo>
                  <a:cubicBezTo>
                    <a:pt x="108" y="14"/>
                    <a:pt x="108" y="14"/>
                    <a:pt x="108" y="14"/>
                  </a:cubicBezTo>
                  <a:lnTo>
                    <a:pt x="104" y="1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4" name="Google Shape;1254;p36">
              <a:extLst>
                <a:ext uri="{FF2B5EF4-FFF2-40B4-BE49-F238E27FC236}">
                  <a16:creationId xmlns:a16="http://schemas.microsoft.com/office/drawing/2014/main" id="{E586A1CB-1CC9-3DA3-24FE-A420709BE049}"/>
                </a:ext>
              </a:extLst>
            </p:cNvPr>
            <p:cNvSpPr/>
            <p:nvPr/>
          </p:nvSpPr>
          <p:spPr>
            <a:xfrm>
              <a:off x="4666320" y="4964040"/>
              <a:ext cx="19440" cy="7920"/>
            </a:xfrm>
            <a:custGeom>
              <a:avLst/>
              <a:gdLst/>
              <a:ahLst/>
              <a:cxnLst/>
              <a:rect l="l" t="t" r="r" b="b"/>
              <a:pathLst>
                <a:path w="54" h="22" extrusionOk="0">
                  <a:moveTo>
                    <a:pt x="54" y="17"/>
                  </a:moveTo>
                  <a:lnTo>
                    <a:pt x="54" y="17"/>
                  </a:lnTo>
                  <a:lnTo>
                    <a:pt x="54" y="17"/>
                  </a:lnTo>
                  <a:cubicBezTo>
                    <a:pt x="54" y="10"/>
                    <a:pt x="54" y="4"/>
                    <a:pt x="54" y="0"/>
                  </a:cubicBezTo>
                  <a:cubicBezTo>
                    <a:pt x="40" y="0"/>
                    <a:pt x="27" y="0"/>
                    <a:pt x="14" y="0"/>
                  </a:cubicBezTo>
                  <a:cubicBezTo>
                    <a:pt x="10" y="4"/>
                    <a:pt x="7" y="10"/>
                    <a:pt x="0" y="17"/>
                  </a:cubicBezTo>
                  <a:lnTo>
                    <a:pt x="0" y="17"/>
                  </a:lnTo>
                  <a:cubicBezTo>
                    <a:pt x="20" y="24"/>
                    <a:pt x="37" y="24"/>
                    <a:pt x="54"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5" name="Google Shape;1255;p36">
              <a:extLst>
                <a:ext uri="{FF2B5EF4-FFF2-40B4-BE49-F238E27FC236}">
                  <a16:creationId xmlns:a16="http://schemas.microsoft.com/office/drawing/2014/main" id="{9EF90E6E-6CFF-6611-3D4B-569F52B32838}"/>
                </a:ext>
              </a:extLst>
            </p:cNvPr>
            <p:cNvSpPr/>
            <p:nvPr/>
          </p:nvSpPr>
          <p:spPr>
            <a:xfrm>
              <a:off x="4562280" y="5269320"/>
              <a:ext cx="1157400" cy="107280"/>
            </a:xfrm>
            <a:custGeom>
              <a:avLst/>
              <a:gdLst/>
              <a:ahLst/>
              <a:cxnLst/>
              <a:rect l="l" t="t" r="r" b="b"/>
              <a:pathLst>
                <a:path w="3215" h="298" extrusionOk="0">
                  <a:moveTo>
                    <a:pt x="1323" y="173"/>
                  </a:moveTo>
                  <a:lnTo>
                    <a:pt x="1323" y="173"/>
                  </a:lnTo>
                  <a:cubicBezTo>
                    <a:pt x="1319" y="173"/>
                    <a:pt x="1313" y="173"/>
                    <a:pt x="1309" y="173"/>
                  </a:cubicBezTo>
                  <a:cubicBezTo>
                    <a:pt x="1286" y="179"/>
                    <a:pt x="1256" y="163"/>
                    <a:pt x="1232" y="179"/>
                  </a:cubicBezTo>
                  <a:cubicBezTo>
                    <a:pt x="1229" y="179"/>
                    <a:pt x="1222" y="179"/>
                    <a:pt x="1219" y="179"/>
                  </a:cubicBezTo>
                  <a:cubicBezTo>
                    <a:pt x="1185" y="179"/>
                    <a:pt x="1148" y="176"/>
                    <a:pt x="1115" y="189"/>
                  </a:cubicBezTo>
                  <a:cubicBezTo>
                    <a:pt x="1068" y="193"/>
                    <a:pt x="1021" y="186"/>
                    <a:pt x="974" y="200"/>
                  </a:cubicBezTo>
                  <a:lnTo>
                    <a:pt x="974" y="200"/>
                  </a:lnTo>
                  <a:cubicBezTo>
                    <a:pt x="933" y="200"/>
                    <a:pt x="893" y="196"/>
                    <a:pt x="853" y="207"/>
                  </a:cubicBezTo>
                  <a:cubicBezTo>
                    <a:pt x="782" y="217"/>
                    <a:pt x="709" y="217"/>
                    <a:pt x="642" y="233"/>
                  </a:cubicBezTo>
                  <a:lnTo>
                    <a:pt x="642" y="233"/>
                  </a:lnTo>
                  <a:lnTo>
                    <a:pt x="642" y="233"/>
                  </a:lnTo>
                  <a:lnTo>
                    <a:pt x="642" y="233"/>
                  </a:lnTo>
                  <a:cubicBezTo>
                    <a:pt x="632" y="227"/>
                    <a:pt x="621" y="227"/>
                    <a:pt x="611" y="236"/>
                  </a:cubicBezTo>
                  <a:cubicBezTo>
                    <a:pt x="564" y="233"/>
                    <a:pt x="517" y="236"/>
                    <a:pt x="470" y="247"/>
                  </a:cubicBezTo>
                  <a:cubicBezTo>
                    <a:pt x="440" y="243"/>
                    <a:pt x="410" y="243"/>
                    <a:pt x="380" y="253"/>
                  </a:cubicBezTo>
                  <a:cubicBezTo>
                    <a:pt x="373" y="253"/>
                    <a:pt x="363" y="253"/>
                    <a:pt x="356" y="253"/>
                  </a:cubicBezTo>
                  <a:cubicBezTo>
                    <a:pt x="316" y="250"/>
                    <a:pt x="279" y="260"/>
                    <a:pt x="239" y="264"/>
                  </a:cubicBezTo>
                  <a:cubicBezTo>
                    <a:pt x="192" y="260"/>
                    <a:pt x="145" y="267"/>
                    <a:pt x="98" y="274"/>
                  </a:cubicBezTo>
                  <a:cubicBezTo>
                    <a:pt x="81" y="274"/>
                    <a:pt x="64" y="274"/>
                    <a:pt x="47" y="274"/>
                  </a:cubicBezTo>
                  <a:cubicBezTo>
                    <a:pt x="34" y="284"/>
                    <a:pt x="14" y="280"/>
                    <a:pt x="0" y="287"/>
                  </a:cubicBezTo>
                  <a:cubicBezTo>
                    <a:pt x="24" y="297"/>
                    <a:pt x="61" y="300"/>
                    <a:pt x="98" y="294"/>
                  </a:cubicBezTo>
                  <a:cubicBezTo>
                    <a:pt x="101" y="294"/>
                    <a:pt x="108" y="294"/>
                    <a:pt x="111" y="294"/>
                  </a:cubicBezTo>
                  <a:cubicBezTo>
                    <a:pt x="158" y="304"/>
                    <a:pt x="205" y="290"/>
                    <a:pt x="252" y="290"/>
                  </a:cubicBezTo>
                  <a:cubicBezTo>
                    <a:pt x="255" y="290"/>
                    <a:pt x="259" y="290"/>
                    <a:pt x="265" y="290"/>
                  </a:cubicBezTo>
                  <a:lnTo>
                    <a:pt x="265" y="290"/>
                  </a:lnTo>
                  <a:lnTo>
                    <a:pt x="265" y="290"/>
                  </a:lnTo>
                  <a:cubicBezTo>
                    <a:pt x="282" y="290"/>
                    <a:pt x="299" y="287"/>
                    <a:pt x="316" y="280"/>
                  </a:cubicBezTo>
                  <a:cubicBezTo>
                    <a:pt x="353" y="284"/>
                    <a:pt x="390" y="280"/>
                    <a:pt x="423" y="274"/>
                  </a:cubicBezTo>
                  <a:cubicBezTo>
                    <a:pt x="420" y="274"/>
                    <a:pt x="417" y="274"/>
                    <a:pt x="413" y="274"/>
                  </a:cubicBezTo>
                  <a:cubicBezTo>
                    <a:pt x="417" y="274"/>
                    <a:pt x="420" y="274"/>
                    <a:pt x="423" y="274"/>
                  </a:cubicBezTo>
                  <a:cubicBezTo>
                    <a:pt x="497" y="274"/>
                    <a:pt x="568" y="264"/>
                    <a:pt x="638" y="253"/>
                  </a:cubicBezTo>
                  <a:cubicBezTo>
                    <a:pt x="732" y="253"/>
                    <a:pt x="819" y="236"/>
                    <a:pt x="910" y="227"/>
                  </a:cubicBezTo>
                  <a:cubicBezTo>
                    <a:pt x="933" y="227"/>
                    <a:pt x="954" y="230"/>
                    <a:pt x="977" y="220"/>
                  </a:cubicBezTo>
                  <a:lnTo>
                    <a:pt x="977" y="220"/>
                  </a:lnTo>
                  <a:cubicBezTo>
                    <a:pt x="1001" y="220"/>
                    <a:pt x="1028" y="220"/>
                    <a:pt x="1051" y="217"/>
                  </a:cubicBezTo>
                  <a:lnTo>
                    <a:pt x="1051" y="217"/>
                  </a:lnTo>
                  <a:cubicBezTo>
                    <a:pt x="1054" y="217"/>
                    <a:pt x="1061" y="217"/>
                    <a:pt x="1064" y="217"/>
                  </a:cubicBezTo>
                  <a:cubicBezTo>
                    <a:pt x="1068" y="217"/>
                    <a:pt x="1075" y="217"/>
                    <a:pt x="1078" y="217"/>
                  </a:cubicBezTo>
                  <a:cubicBezTo>
                    <a:pt x="1101" y="217"/>
                    <a:pt x="1125" y="217"/>
                    <a:pt x="1145" y="210"/>
                  </a:cubicBezTo>
                  <a:lnTo>
                    <a:pt x="1145" y="210"/>
                  </a:lnTo>
                  <a:cubicBezTo>
                    <a:pt x="1195" y="207"/>
                    <a:pt x="1246" y="203"/>
                    <a:pt x="1296" y="200"/>
                  </a:cubicBezTo>
                  <a:cubicBezTo>
                    <a:pt x="1306" y="196"/>
                    <a:pt x="1316" y="196"/>
                    <a:pt x="1323" y="196"/>
                  </a:cubicBezTo>
                  <a:cubicBezTo>
                    <a:pt x="1342" y="200"/>
                    <a:pt x="1362" y="196"/>
                    <a:pt x="1379" y="189"/>
                  </a:cubicBezTo>
                  <a:cubicBezTo>
                    <a:pt x="1389" y="193"/>
                    <a:pt x="1403" y="193"/>
                    <a:pt x="1413" y="189"/>
                  </a:cubicBezTo>
                  <a:cubicBezTo>
                    <a:pt x="1436" y="186"/>
                    <a:pt x="1460" y="189"/>
                    <a:pt x="1483" y="183"/>
                  </a:cubicBezTo>
                  <a:cubicBezTo>
                    <a:pt x="1483" y="183"/>
                    <a:pt x="1486" y="183"/>
                    <a:pt x="1490" y="179"/>
                  </a:cubicBezTo>
                  <a:cubicBezTo>
                    <a:pt x="1496" y="179"/>
                    <a:pt x="1506" y="179"/>
                    <a:pt x="1513" y="179"/>
                  </a:cubicBezTo>
                  <a:cubicBezTo>
                    <a:pt x="1523" y="179"/>
                    <a:pt x="1533" y="179"/>
                    <a:pt x="1540" y="179"/>
                  </a:cubicBezTo>
                  <a:cubicBezTo>
                    <a:pt x="1547" y="179"/>
                    <a:pt x="1550" y="179"/>
                    <a:pt x="1553" y="179"/>
                  </a:cubicBezTo>
                  <a:lnTo>
                    <a:pt x="1553" y="179"/>
                  </a:lnTo>
                  <a:cubicBezTo>
                    <a:pt x="1577" y="179"/>
                    <a:pt x="1600" y="179"/>
                    <a:pt x="1624" y="173"/>
                  </a:cubicBezTo>
                  <a:cubicBezTo>
                    <a:pt x="1634" y="173"/>
                    <a:pt x="1647" y="173"/>
                    <a:pt x="1657" y="169"/>
                  </a:cubicBezTo>
                  <a:cubicBezTo>
                    <a:pt x="1678" y="169"/>
                    <a:pt x="1698" y="173"/>
                    <a:pt x="1714" y="163"/>
                  </a:cubicBezTo>
                  <a:cubicBezTo>
                    <a:pt x="1765" y="159"/>
                    <a:pt x="1815" y="156"/>
                    <a:pt x="1866" y="153"/>
                  </a:cubicBezTo>
                  <a:cubicBezTo>
                    <a:pt x="1960" y="146"/>
                    <a:pt x="2050" y="136"/>
                    <a:pt x="2141" y="126"/>
                  </a:cubicBezTo>
                  <a:cubicBezTo>
                    <a:pt x="2158" y="126"/>
                    <a:pt x="2174" y="126"/>
                    <a:pt x="2188" y="119"/>
                  </a:cubicBezTo>
                  <a:lnTo>
                    <a:pt x="2188" y="119"/>
                  </a:lnTo>
                  <a:lnTo>
                    <a:pt x="2188" y="119"/>
                  </a:lnTo>
                  <a:cubicBezTo>
                    <a:pt x="2195" y="119"/>
                    <a:pt x="2195" y="119"/>
                    <a:pt x="2198" y="116"/>
                  </a:cubicBezTo>
                  <a:cubicBezTo>
                    <a:pt x="2218" y="119"/>
                    <a:pt x="2238" y="116"/>
                    <a:pt x="2255" y="109"/>
                  </a:cubicBezTo>
                  <a:lnTo>
                    <a:pt x="2255" y="109"/>
                  </a:lnTo>
                  <a:lnTo>
                    <a:pt x="2255" y="109"/>
                  </a:lnTo>
                  <a:cubicBezTo>
                    <a:pt x="2262" y="106"/>
                    <a:pt x="2268" y="106"/>
                    <a:pt x="2275" y="106"/>
                  </a:cubicBezTo>
                  <a:cubicBezTo>
                    <a:pt x="2325" y="109"/>
                    <a:pt x="2376" y="109"/>
                    <a:pt x="2426" y="99"/>
                  </a:cubicBezTo>
                  <a:cubicBezTo>
                    <a:pt x="2436" y="102"/>
                    <a:pt x="2446" y="99"/>
                    <a:pt x="2456" y="96"/>
                  </a:cubicBezTo>
                  <a:cubicBezTo>
                    <a:pt x="2473" y="99"/>
                    <a:pt x="2487" y="96"/>
                    <a:pt x="2497" y="89"/>
                  </a:cubicBezTo>
                  <a:cubicBezTo>
                    <a:pt x="2591" y="82"/>
                    <a:pt x="2685" y="75"/>
                    <a:pt x="2775" y="69"/>
                  </a:cubicBezTo>
                  <a:cubicBezTo>
                    <a:pt x="2839" y="62"/>
                    <a:pt x="2899" y="59"/>
                    <a:pt x="2960" y="52"/>
                  </a:cubicBezTo>
                  <a:lnTo>
                    <a:pt x="2960" y="52"/>
                  </a:lnTo>
                  <a:lnTo>
                    <a:pt x="2960" y="52"/>
                  </a:lnTo>
                  <a:cubicBezTo>
                    <a:pt x="3017" y="52"/>
                    <a:pt x="3071" y="39"/>
                    <a:pt x="3128" y="32"/>
                  </a:cubicBezTo>
                  <a:lnTo>
                    <a:pt x="3128" y="32"/>
                  </a:lnTo>
                  <a:lnTo>
                    <a:pt x="3128" y="32"/>
                  </a:lnTo>
                  <a:cubicBezTo>
                    <a:pt x="3151" y="32"/>
                    <a:pt x="3175" y="25"/>
                    <a:pt x="3195" y="15"/>
                  </a:cubicBezTo>
                  <a:lnTo>
                    <a:pt x="3195" y="15"/>
                  </a:lnTo>
                  <a:cubicBezTo>
                    <a:pt x="3205" y="15"/>
                    <a:pt x="3222" y="15"/>
                    <a:pt x="3212" y="5"/>
                  </a:cubicBezTo>
                  <a:cubicBezTo>
                    <a:pt x="3205" y="-5"/>
                    <a:pt x="3192" y="2"/>
                    <a:pt x="3181" y="8"/>
                  </a:cubicBezTo>
                  <a:cubicBezTo>
                    <a:pt x="3175" y="5"/>
                    <a:pt x="3171" y="5"/>
                    <a:pt x="3168" y="5"/>
                  </a:cubicBezTo>
                  <a:cubicBezTo>
                    <a:pt x="3135" y="22"/>
                    <a:pt x="3094" y="8"/>
                    <a:pt x="3060" y="22"/>
                  </a:cubicBezTo>
                  <a:cubicBezTo>
                    <a:pt x="2997" y="35"/>
                    <a:pt x="2930" y="28"/>
                    <a:pt x="2866" y="42"/>
                  </a:cubicBezTo>
                  <a:cubicBezTo>
                    <a:pt x="2755" y="52"/>
                    <a:pt x="2641" y="49"/>
                    <a:pt x="2534" y="65"/>
                  </a:cubicBezTo>
                  <a:cubicBezTo>
                    <a:pt x="2510" y="69"/>
                    <a:pt x="2490" y="65"/>
                    <a:pt x="2470" y="72"/>
                  </a:cubicBezTo>
                  <a:lnTo>
                    <a:pt x="2470" y="72"/>
                  </a:lnTo>
                  <a:lnTo>
                    <a:pt x="2470" y="72"/>
                  </a:lnTo>
                  <a:cubicBezTo>
                    <a:pt x="2453" y="69"/>
                    <a:pt x="2436" y="69"/>
                    <a:pt x="2423" y="79"/>
                  </a:cubicBezTo>
                  <a:cubicBezTo>
                    <a:pt x="2413" y="79"/>
                    <a:pt x="2403" y="79"/>
                    <a:pt x="2392" y="79"/>
                  </a:cubicBezTo>
                  <a:lnTo>
                    <a:pt x="2392" y="79"/>
                  </a:lnTo>
                  <a:lnTo>
                    <a:pt x="2392" y="79"/>
                  </a:lnTo>
                  <a:cubicBezTo>
                    <a:pt x="2335" y="79"/>
                    <a:pt x="2278" y="82"/>
                    <a:pt x="2225" y="96"/>
                  </a:cubicBezTo>
                  <a:lnTo>
                    <a:pt x="2225" y="96"/>
                  </a:lnTo>
                  <a:cubicBezTo>
                    <a:pt x="2221" y="96"/>
                    <a:pt x="2215" y="96"/>
                    <a:pt x="2211" y="99"/>
                  </a:cubicBezTo>
                  <a:cubicBezTo>
                    <a:pt x="2134" y="96"/>
                    <a:pt x="2057" y="109"/>
                    <a:pt x="1980" y="116"/>
                  </a:cubicBezTo>
                  <a:cubicBezTo>
                    <a:pt x="1906" y="122"/>
                    <a:pt x="1835" y="129"/>
                    <a:pt x="1762" y="132"/>
                  </a:cubicBezTo>
                  <a:cubicBezTo>
                    <a:pt x="1752" y="132"/>
                    <a:pt x="1742" y="136"/>
                    <a:pt x="1735" y="143"/>
                  </a:cubicBezTo>
                  <a:lnTo>
                    <a:pt x="1735" y="143"/>
                  </a:lnTo>
                  <a:cubicBezTo>
                    <a:pt x="1704" y="149"/>
                    <a:pt x="1671" y="136"/>
                    <a:pt x="1644" y="153"/>
                  </a:cubicBezTo>
                  <a:lnTo>
                    <a:pt x="1644" y="149"/>
                  </a:lnTo>
                  <a:lnTo>
                    <a:pt x="1644" y="149"/>
                  </a:lnTo>
                  <a:lnTo>
                    <a:pt x="1644" y="149"/>
                  </a:lnTo>
                  <a:lnTo>
                    <a:pt x="1644" y="149"/>
                  </a:lnTo>
                  <a:cubicBezTo>
                    <a:pt x="1634" y="153"/>
                    <a:pt x="1627" y="153"/>
                    <a:pt x="1621" y="153"/>
                  </a:cubicBezTo>
                  <a:cubicBezTo>
                    <a:pt x="1610" y="143"/>
                    <a:pt x="1600" y="146"/>
                    <a:pt x="1594" y="153"/>
                  </a:cubicBezTo>
                  <a:cubicBezTo>
                    <a:pt x="1543" y="146"/>
                    <a:pt x="1496" y="163"/>
                    <a:pt x="1449" y="163"/>
                  </a:cubicBezTo>
                  <a:lnTo>
                    <a:pt x="1449" y="163"/>
                  </a:lnTo>
                  <a:lnTo>
                    <a:pt x="1449" y="163"/>
                  </a:lnTo>
                  <a:cubicBezTo>
                    <a:pt x="1423" y="163"/>
                    <a:pt x="1392" y="159"/>
                    <a:pt x="1366" y="169"/>
                  </a:cubicBezTo>
                  <a:cubicBezTo>
                    <a:pt x="1362" y="169"/>
                    <a:pt x="1362" y="169"/>
                    <a:pt x="1362" y="169"/>
                  </a:cubicBezTo>
                  <a:lnTo>
                    <a:pt x="1362" y="169"/>
                  </a:lnTo>
                  <a:lnTo>
                    <a:pt x="1362" y="169"/>
                  </a:lnTo>
                  <a:lnTo>
                    <a:pt x="1362" y="169"/>
                  </a:lnTo>
                  <a:cubicBezTo>
                    <a:pt x="1349" y="173"/>
                    <a:pt x="1335" y="173"/>
                    <a:pt x="1323" y="173"/>
                  </a:cubicBezTo>
                  <a:moveTo>
                    <a:pt x="950" y="207"/>
                  </a:moveTo>
                  <a:lnTo>
                    <a:pt x="950" y="207"/>
                  </a:lnTo>
                  <a:moveTo>
                    <a:pt x="2228" y="99"/>
                  </a:moveTo>
                  <a:lnTo>
                    <a:pt x="2228" y="99"/>
                  </a:lnTo>
                  <a:lnTo>
                    <a:pt x="2225" y="99"/>
                  </a:lnTo>
                  <a:lnTo>
                    <a:pt x="2225" y="99"/>
                  </a:lnTo>
                  <a:lnTo>
                    <a:pt x="2225" y="99"/>
                  </a:lnTo>
                  <a:lnTo>
                    <a:pt x="2225" y="99"/>
                  </a:lnTo>
                  <a:cubicBezTo>
                    <a:pt x="2225" y="96"/>
                    <a:pt x="2225" y="96"/>
                    <a:pt x="2225" y="96"/>
                  </a:cubicBezTo>
                  <a:cubicBezTo>
                    <a:pt x="2225" y="99"/>
                    <a:pt x="2228" y="99"/>
                    <a:pt x="2228" y="99"/>
                  </a:cubicBezTo>
                  <a:moveTo>
                    <a:pt x="1594" y="153"/>
                  </a:moveTo>
                  <a:lnTo>
                    <a:pt x="1594" y="153"/>
                  </a:lnTo>
                  <a:cubicBezTo>
                    <a:pt x="1590" y="153"/>
                    <a:pt x="1590" y="156"/>
                    <a:pt x="1590" y="156"/>
                  </a:cubicBezTo>
                  <a:cubicBezTo>
                    <a:pt x="1590" y="156"/>
                    <a:pt x="1590" y="153"/>
                    <a:pt x="1594" y="153"/>
                  </a:cubicBezTo>
                  <a:close/>
                </a:path>
              </a:pathLst>
            </a:custGeom>
            <a:grp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6" name="Google Shape;1256;p36">
              <a:extLst>
                <a:ext uri="{FF2B5EF4-FFF2-40B4-BE49-F238E27FC236}">
                  <a16:creationId xmlns:a16="http://schemas.microsoft.com/office/drawing/2014/main" id="{7727BB3E-1CAC-21EA-BD43-FD72727E9204}"/>
                </a:ext>
              </a:extLst>
            </p:cNvPr>
            <p:cNvSpPr/>
            <p:nvPr/>
          </p:nvSpPr>
          <p:spPr>
            <a:xfrm>
              <a:off x="4492440" y="4361400"/>
              <a:ext cx="1043280" cy="237960"/>
            </a:xfrm>
            <a:custGeom>
              <a:avLst/>
              <a:gdLst/>
              <a:ahLst/>
              <a:cxnLst/>
              <a:rect l="l" t="t" r="r" b="b"/>
              <a:pathLst>
                <a:path w="2898" h="661" extrusionOk="0">
                  <a:moveTo>
                    <a:pt x="282" y="127"/>
                  </a:moveTo>
                  <a:lnTo>
                    <a:pt x="282" y="127"/>
                  </a:lnTo>
                  <a:cubicBezTo>
                    <a:pt x="278" y="127"/>
                    <a:pt x="278" y="127"/>
                    <a:pt x="278" y="127"/>
                  </a:cubicBezTo>
                  <a:cubicBezTo>
                    <a:pt x="188" y="120"/>
                    <a:pt x="94" y="127"/>
                    <a:pt x="0" y="130"/>
                  </a:cubicBezTo>
                  <a:cubicBezTo>
                    <a:pt x="0" y="147"/>
                    <a:pt x="13" y="147"/>
                    <a:pt x="23" y="147"/>
                  </a:cubicBezTo>
                  <a:cubicBezTo>
                    <a:pt x="158" y="147"/>
                    <a:pt x="292" y="144"/>
                    <a:pt x="426" y="144"/>
                  </a:cubicBezTo>
                  <a:cubicBezTo>
                    <a:pt x="433" y="144"/>
                    <a:pt x="439" y="140"/>
                    <a:pt x="449" y="137"/>
                  </a:cubicBezTo>
                  <a:cubicBezTo>
                    <a:pt x="473" y="140"/>
                    <a:pt x="500" y="144"/>
                    <a:pt x="523" y="137"/>
                  </a:cubicBezTo>
                  <a:cubicBezTo>
                    <a:pt x="537" y="140"/>
                    <a:pt x="547" y="144"/>
                    <a:pt x="560" y="144"/>
                  </a:cubicBezTo>
                  <a:lnTo>
                    <a:pt x="560" y="144"/>
                  </a:lnTo>
                  <a:cubicBezTo>
                    <a:pt x="567" y="144"/>
                    <a:pt x="567" y="144"/>
                    <a:pt x="567" y="140"/>
                  </a:cubicBezTo>
                  <a:cubicBezTo>
                    <a:pt x="574" y="144"/>
                    <a:pt x="584" y="144"/>
                    <a:pt x="591" y="144"/>
                  </a:cubicBezTo>
                  <a:cubicBezTo>
                    <a:pt x="597" y="140"/>
                    <a:pt x="607" y="140"/>
                    <a:pt x="614" y="137"/>
                  </a:cubicBezTo>
                  <a:cubicBezTo>
                    <a:pt x="621" y="137"/>
                    <a:pt x="631" y="137"/>
                    <a:pt x="637" y="137"/>
                  </a:cubicBezTo>
                  <a:lnTo>
                    <a:pt x="637" y="140"/>
                  </a:lnTo>
                  <a:cubicBezTo>
                    <a:pt x="644" y="140"/>
                    <a:pt x="651" y="140"/>
                    <a:pt x="654" y="140"/>
                  </a:cubicBezTo>
                  <a:cubicBezTo>
                    <a:pt x="664" y="137"/>
                    <a:pt x="678" y="140"/>
                    <a:pt x="688" y="140"/>
                  </a:cubicBezTo>
                  <a:cubicBezTo>
                    <a:pt x="691" y="140"/>
                    <a:pt x="698" y="140"/>
                    <a:pt x="705" y="137"/>
                  </a:cubicBezTo>
                  <a:cubicBezTo>
                    <a:pt x="731" y="137"/>
                    <a:pt x="762" y="133"/>
                    <a:pt x="788" y="137"/>
                  </a:cubicBezTo>
                  <a:cubicBezTo>
                    <a:pt x="809" y="137"/>
                    <a:pt x="829" y="137"/>
                    <a:pt x="845" y="127"/>
                  </a:cubicBezTo>
                  <a:cubicBezTo>
                    <a:pt x="849" y="124"/>
                    <a:pt x="852" y="124"/>
                    <a:pt x="855" y="120"/>
                  </a:cubicBezTo>
                  <a:cubicBezTo>
                    <a:pt x="849" y="127"/>
                    <a:pt x="852" y="127"/>
                    <a:pt x="862" y="133"/>
                  </a:cubicBezTo>
                  <a:cubicBezTo>
                    <a:pt x="913" y="137"/>
                    <a:pt x="966" y="127"/>
                    <a:pt x="1017" y="137"/>
                  </a:cubicBezTo>
                  <a:cubicBezTo>
                    <a:pt x="1037" y="144"/>
                    <a:pt x="1060" y="140"/>
                    <a:pt x="1074" y="127"/>
                  </a:cubicBezTo>
                  <a:cubicBezTo>
                    <a:pt x="1077" y="127"/>
                    <a:pt x="1077" y="127"/>
                    <a:pt x="1080" y="127"/>
                  </a:cubicBezTo>
                  <a:cubicBezTo>
                    <a:pt x="1131" y="124"/>
                    <a:pt x="1181" y="130"/>
                    <a:pt x="1232" y="117"/>
                  </a:cubicBezTo>
                  <a:cubicBezTo>
                    <a:pt x="1262" y="114"/>
                    <a:pt x="1292" y="110"/>
                    <a:pt x="1322" y="110"/>
                  </a:cubicBezTo>
                  <a:cubicBezTo>
                    <a:pt x="1329" y="110"/>
                    <a:pt x="1332" y="110"/>
                    <a:pt x="1336" y="107"/>
                  </a:cubicBezTo>
                  <a:cubicBezTo>
                    <a:pt x="1339" y="107"/>
                    <a:pt x="1346" y="107"/>
                    <a:pt x="1349" y="107"/>
                  </a:cubicBezTo>
                  <a:cubicBezTo>
                    <a:pt x="1383" y="110"/>
                    <a:pt x="1413" y="110"/>
                    <a:pt x="1443" y="100"/>
                  </a:cubicBezTo>
                  <a:cubicBezTo>
                    <a:pt x="1460" y="104"/>
                    <a:pt x="1477" y="104"/>
                    <a:pt x="1490" y="100"/>
                  </a:cubicBezTo>
                  <a:cubicBezTo>
                    <a:pt x="1593" y="97"/>
                    <a:pt x="1697" y="93"/>
                    <a:pt x="1798" y="90"/>
                  </a:cubicBezTo>
                  <a:cubicBezTo>
                    <a:pt x="1828" y="90"/>
                    <a:pt x="1858" y="90"/>
                    <a:pt x="1889" y="90"/>
                  </a:cubicBezTo>
                  <a:cubicBezTo>
                    <a:pt x="1889" y="90"/>
                    <a:pt x="1889" y="87"/>
                    <a:pt x="1892" y="87"/>
                  </a:cubicBezTo>
                  <a:cubicBezTo>
                    <a:pt x="1905" y="83"/>
                    <a:pt x="1922" y="90"/>
                    <a:pt x="1936" y="83"/>
                  </a:cubicBezTo>
                  <a:cubicBezTo>
                    <a:pt x="1942" y="87"/>
                    <a:pt x="1952" y="87"/>
                    <a:pt x="1962" y="87"/>
                  </a:cubicBezTo>
                  <a:cubicBezTo>
                    <a:pt x="1966" y="83"/>
                    <a:pt x="1969" y="83"/>
                    <a:pt x="1972" y="83"/>
                  </a:cubicBezTo>
                  <a:cubicBezTo>
                    <a:pt x="1982" y="90"/>
                    <a:pt x="1996" y="87"/>
                    <a:pt x="2006" y="80"/>
                  </a:cubicBezTo>
                  <a:cubicBezTo>
                    <a:pt x="2006" y="76"/>
                    <a:pt x="2009" y="76"/>
                    <a:pt x="2009" y="76"/>
                  </a:cubicBezTo>
                  <a:cubicBezTo>
                    <a:pt x="2009" y="80"/>
                    <a:pt x="2009" y="83"/>
                    <a:pt x="2013" y="87"/>
                  </a:cubicBezTo>
                  <a:cubicBezTo>
                    <a:pt x="2023" y="90"/>
                    <a:pt x="2033" y="90"/>
                    <a:pt x="2043" y="93"/>
                  </a:cubicBezTo>
                  <a:cubicBezTo>
                    <a:pt x="2033" y="93"/>
                    <a:pt x="2026" y="97"/>
                    <a:pt x="2016" y="97"/>
                  </a:cubicBezTo>
                  <a:cubicBezTo>
                    <a:pt x="1996" y="100"/>
                    <a:pt x="1976" y="100"/>
                    <a:pt x="1956" y="100"/>
                  </a:cubicBezTo>
                  <a:cubicBezTo>
                    <a:pt x="1976" y="120"/>
                    <a:pt x="2013" y="100"/>
                    <a:pt x="2033" y="117"/>
                  </a:cubicBezTo>
                  <a:cubicBezTo>
                    <a:pt x="2097" y="110"/>
                    <a:pt x="2160" y="114"/>
                    <a:pt x="2227" y="110"/>
                  </a:cubicBezTo>
                  <a:cubicBezTo>
                    <a:pt x="2227" y="97"/>
                    <a:pt x="2224" y="90"/>
                    <a:pt x="2217" y="87"/>
                  </a:cubicBezTo>
                  <a:cubicBezTo>
                    <a:pt x="2221" y="83"/>
                    <a:pt x="2224" y="80"/>
                    <a:pt x="2227" y="76"/>
                  </a:cubicBezTo>
                  <a:cubicBezTo>
                    <a:pt x="2231" y="76"/>
                    <a:pt x="2234" y="80"/>
                    <a:pt x="2237" y="80"/>
                  </a:cubicBezTo>
                  <a:cubicBezTo>
                    <a:pt x="2247" y="80"/>
                    <a:pt x="2258" y="80"/>
                    <a:pt x="2268" y="83"/>
                  </a:cubicBezTo>
                  <a:cubicBezTo>
                    <a:pt x="2251" y="83"/>
                    <a:pt x="2237" y="90"/>
                    <a:pt x="2237" y="110"/>
                  </a:cubicBezTo>
                  <a:cubicBezTo>
                    <a:pt x="2342" y="107"/>
                    <a:pt x="2449" y="107"/>
                    <a:pt x="2553" y="107"/>
                  </a:cubicBezTo>
                  <a:cubicBezTo>
                    <a:pt x="2580" y="110"/>
                    <a:pt x="2610" y="110"/>
                    <a:pt x="2633" y="104"/>
                  </a:cubicBezTo>
                  <a:cubicBezTo>
                    <a:pt x="2640" y="107"/>
                    <a:pt x="2647" y="110"/>
                    <a:pt x="2647" y="117"/>
                  </a:cubicBezTo>
                  <a:lnTo>
                    <a:pt x="2647" y="117"/>
                  </a:lnTo>
                  <a:lnTo>
                    <a:pt x="2647" y="117"/>
                  </a:lnTo>
                  <a:cubicBezTo>
                    <a:pt x="2576" y="124"/>
                    <a:pt x="2506" y="130"/>
                    <a:pt x="2432" y="127"/>
                  </a:cubicBezTo>
                  <a:cubicBezTo>
                    <a:pt x="2419" y="127"/>
                    <a:pt x="2402" y="127"/>
                    <a:pt x="2392" y="133"/>
                  </a:cubicBezTo>
                  <a:lnTo>
                    <a:pt x="2392" y="133"/>
                  </a:lnTo>
                  <a:lnTo>
                    <a:pt x="2392" y="133"/>
                  </a:lnTo>
                  <a:cubicBezTo>
                    <a:pt x="2365" y="127"/>
                    <a:pt x="2342" y="137"/>
                    <a:pt x="2315" y="137"/>
                  </a:cubicBezTo>
                  <a:cubicBezTo>
                    <a:pt x="2278" y="133"/>
                    <a:pt x="2237" y="137"/>
                    <a:pt x="2201" y="144"/>
                  </a:cubicBezTo>
                  <a:lnTo>
                    <a:pt x="2201" y="144"/>
                  </a:lnTo>
                  <a:cubicBezTo>
                    <a:pt x="2180" y="133"/>
                    <a:pt x="2167" y="147"/>
                    <a:pt x="2150" y="147"/>
                  </a:cubicBezTo>
                  <a:cubicBezTo>
                    <a:pt x="2113" y="140"/>
                    <a:pt x="2080" y="157"/>
                    <a:pt x="2046" y="157"/>
                  </a:cubicBezTo>
                  <a:cubicBezTo>
                    <a:pt x="2040" y="174"/>
                    <a:pt x="2063" y="167"/>
                    <a:pt x="2073" y="171"/>
                  </a:cubicBezTo>
                  <a:cubicBezTo>
                    <a:pt x="2076" y="174"/>
                    <a:pt x="2080" y="174"/>
                    <a:pt x="2083" y="174"/>
                  </a:cubicBezTo>
                  <a:cubicBezTo>
                    <a:pt x="2093" y="167"/>
                    <a:pt x="2110" y="171"/>
                    <a:pt x="2123" y="167"/>
                  </a:cubicBezTo>
                  <a:cubicBezTo>
                    <a:pt x="2147" y="161"/>
                    <a:pt x="2177" y="171"/>
                    <a:pt x="2201" y="157"/>
                  </a:cubicBezTo>
                  <a:lnTo>
                    <a:pt x="2201" y="157"/>
                  </a:lnTo>
                  <a:cubicBezTo>
                    <a:pt x="2241" y="157"/>
                    <a:pt x="2285" y="154"/>
                    <a:pt x="2328" y="154"/>
                  </a:cubicBezTo>
                  <a:lnTo>
                    <a:pt x="2328" y="154"/>
                  </a:lnTo>
                  <a:cubicBezTo>
                    <a:pt x="2362" y="154"/>
                    <a:pt x="2395" y="154"/>
                    <a:pt x="2432" y="154"/>
                  </a:cubicBezTo>
                  <a:lnTo>
                    <a:pt x="2432" y="154"/>
                  </a:lnTo>
                  <a:cubicBezTo>
                    <a:pt x="2449" y="154"/>
                    <a:pt x="2469" y="157"/>
                    <a:pt x="2483" y="147"/>
                  </a:cubicBezTo>
                  <a:cubicBezTo>
                    <a:pt x="2506" y="147"/>
                    <a:pt x="2526" y="147"/>
                    <a:pt x="2546" y="147"/>
                  </a:cubicBezTo>
                  <a:cubicBezTo>
                    <a:pt x="2573" y="147"/>
                    <a:pt x="2603" y="147"/>
                    <a:pt x="2630" y="147"/>
                  </a:cubicBezTo>
                  <a:cubicBezTo>
                    <a:pt x="2657" y="144"/>
                    <a:pt x="2674" y="154"/>
                    <a:pt x="2677" y="174"/>
                  </a:cubicBezTo>
                  <a:cubicBezTo>
                    <a:pt x="2661" y="174"/>
                    <a:pt x="2644" y="174"/>
                    <a:pt x="2627" y="174"/>
                  </a:cubicBezTo>
                  <a:cubicBezTo>
                    <a:pt x="2600" y="191"/>
                    <a:pt x="2563" y="174"/>
                    <a:pt x="2533" y="187"/>
                  </a:cubicBezTo>
                  <a:cubicBezTo>
                    <a:pt x="2583" y="201"/>
                    <a:pt x="2633" y="181"/>
                    <a:pt x="2677" y="201"/>
                  </a:cubicBezTo>
                  <a:cubicBezTo>
                    <a:pt x="2684" y="204"/>
                    <a:pt x="2694" y="208"/>
                    <a:pt x="2701" y="204"/>
                  </a:cubicBezTo>
                  <a:cubicBezTo>
                    <a:pt x="2701" y="204"/>
                    <a:pt x="2701" y="208"/>
                    <a:pt x="2697" y="208"/>
                  </a:cubicBezTo>
                  <a:cubicBezTo>
                    <a:pt x="2701" y="208"/>
                    <a:pt x="2701" y="208"/>
                    <a:pt x="2701" y="208"/>
                  </a:cubicBezTo>
                  <a:cubicBezTo>
                    <a:pt x="2657" y="204"/>
                    <a:pt x="2617" y="204"/>
                    <a:pt x="2576" y="211"/>
                  </a:cubicBezTo>
                  <a:cubicBezTo>
                    <a:pt x="2570" y="211"/>
                    <a:pt x="2563" y="208"/>
                    <a:pt x="2560" y="208"/>
                  </a:cubicBezTo>
                  <a:cubicBezTo>
                    <a:pt x="2556" y="208"/>
                    <a:pt x="2553" y="208"/>
                    <a:pt x="2550" y="208"/>
                  </a:cubicBezTo>
                  <a:cubicBezTo>
                    <a:pt x="2523" y="211"/>
                    <a:pt x="2496" y="211"/>
                    <a:pt x="2472" y="211"/>
                  </a:cubicBezTo>
                  <a:cubicBezTo>
                    <a:pt x="2469" y="208"/>
                    <a:pt x="2469" y="208"/>
                    <a:pt x="2469" y="208"/>
                  </a:cubicBezTo>
                  <a:cubicBezTo>
                    <a:pt x="2385" y="211"/>
                    <a:pt x="2298" y="218"/>
                    <a:pt x="2214" y="221"/>
                  </a:cubicBezTo>
                  <a:cubicBezTo>
                    <a:pt x="2217" y="241"/>
                    <a:pt x="2237" y="231"/>
                    <a:pt x="2251" y="228"/>
                  </a:cubicBezTo>
                  <a:cubicBezTo>
                    <a:pt x="2332" y="228"/>
                    <a:pt x="2415" y="234"/>
                    <a:pt x="2496" y="228"/>
                  </a:cubicBezTo>
                  <a:lnTo>
                    <a:pt x="2496" y="228"/>
                  </a:lnTo>
                  <a:cubicBezTo>
                    <a:pt x="2499" y="228"/>
                    <a:pt x="2506" y="228"/>
                    <a:pt x="2509" y="228"/>
                  </a:cubicBezTo>
                  <a:lnTo>
                    <a:pt x="2509" y="228"/>
                  </a:lnTo>
                  <a:lnTo>
                    <a:pt x="2509" y="228"/>
                  </a:lnTo>
                  <a:cubicBezTo>
                    <a:pt x="2516" y="228"/>
                    <a:pt x="2526" y="228"/>
                    <a:pt x="2536" y="228"/>
                  </a:cubicBezTo>
                  <a:cubicBezTo>
                    <a:pt x="2560" y="228"/>
                    <a:pt x="2586" y="231"/>
                    <a:pt x="2610" y="231"/>
                  </a:cubicBezTo>
                  <a:cubicBezTo>
                    <a:pt x="2570" y="244"/>
                    <a:pt x="2523" y="234"/>
                    <a:pt x="2483" y="241"/>
                  </a:cubicBezTo>
                  <a:cubicBezTo>
                    <a:pt x="2466" y="241"/>
                    <a:pt x="2459" y="244"/>
                    <a:pt x="2459" y="254"/>
                  </a:cubicBezTo>
                  <a:cubicBezTo>
                    <a:pt x="2489" y="254"/>
                    <a:pt x="2516" y="258"/>
                    <a:pt x="2546" y="258"/>
                  </a:cubicBezTo>
                  <a:lnTo>
                    <a:pt x="2546" y="258"/>
                  </a:lnTo>
                  <a:cubicBezTo>
                    <a:pt x="2583" y="258"/>
                    <a:pt x="2617" y="261"/>
                    <a:pt x="2650" y="265"/>
                  </a:cubicBezTo>
                  <a:lnTo>
                    <a:pt x="2650" y="265"/>
                  </a:lnTo>
                  <a:lnTo>
                    <a:pt x="2650" y="265"/>
                  </a:lnTo>
                  <a:cubicBezTo>
                    <a:pt x="2681" y="268"/>
                    <a:pt x="2711" y="268"/>
                    <a:pt x="2738" y="268"/>
                  </a:cubicBezTo>
                  <a:cubicBezTo>
                    <a:pt x="2744" y="271"/>
                    <a:pt x="2748" y="278"/>
                    <a:pt x="2754" y="285"/>
                  </a:cubicBezTo>
                  <a:cubicBezTo>
                    <a:pt x="2754" y="288"/>
                    <a:pt x="2751" y="288"/>
                    <a:pt x="2751" y="291"/>
                  </a:cubicBezTo>
                  <a:cubicBezTo>
                    <a:pt x="2718" y="291"/>
                    <a:pt x="2687" y="291"/>
                    <a:pt x="2654" y="291"/>
                  </a:cubicBezTo>
                  <a:lnTo>
                    <a:pt x="2654" y="291"/>
                  </a:lnTo>
                  <a:cubicBezTo>
                    <a:pt x="2614" y="281"/>
                    <a:pt x="2573" y="285"/>
                    <a:pt x="2536" y="285"/>
                  </a:cubicBezTo>
                  <a:lnTo>
                    <a:pt x="2536" y="285"/>
                  </a:lnTo>
                  <a:lnTo>
                    <a:pt x="2536" y="285"/>
                  </a:lnTo>
                  <a:cubicBezTo>
                    <a:pt x="2483" y="281"/>
                    <a:pt x="2432" y="278"/>
                    <a:pt x="2379" y="275"/>
                  </a:cubicBezTo>
                  <a:cubicBezTo>
                    <a:pt x="2382" y="275"/>
                    <a:pt x="2382" y="275"/>
                    <a:pt x="2382" y="275"/>
                  </a:cubicBezTo>
                  <a:cubicBezTo>
                    <a:pt x="2375" y="275"/>
                    <a:pt x="2372" y="275"/>
                    <a:pt x="2368" y="278"/>
                  </a:cubicBezTo>
                  <a:lnTo>
                    <a:pt x="2372" y="278"/>
                  </a:lnTo>
                  <a:lnTo>
                    <a:pt x="2372" y="278"/>
                  </a:lnTo>
                  <a:cubicBezTo>
                    <a:pt x="2368" y="278"/>
                    <a:pt x="2368" y="278"/>
                    <a:pt x="2368" y="278"/>
                  </a:cubicBezTo>
                  <a:cubicBezTo>
                    <a:pt x="2362" y="275"/>
                    <a:pt x="2358" y="275"/>
                    <a:pt x="2355" y="275"/>
                  </a:cubicBezTo>
                  <a:cubicBezTo>
                    <a:pt x="2352" y="275"/>
                    <a:pt x="2345" y="275"/>
                    <a:pt x="2342" y="275"/>
                  </a:cubicBezTo>
                  <a:cubicBezTo>
                    <a:pt x="2342" y="275"/>
                    <a:pt x="2345" y="278"/>
                    <a:pt x="2348" y="278"/>
                  </a:cubicBezTo>
                  <a:cubicBezTo>
                    <a:pt x="2345" y="278"/>
                    <a:pt x="2345" y="278"/>
                    <a:pt x="2345" y="278"/>
                  </a:cubicBezTo>
                  <a:cubicBezTo>
                    <a:pt x="2342" y="278"/>
                    <a:pt x="2342" y="275"/>
                    <a:pt x="2342" y="275"/>
                  </a:cubicBezTo>
                  <a:cubicBezTo>
                    <a:pt x="2338" y="275"/>
                    <a:pt x="2332" y="275"/>
                    <a:pt x="2328" y="275"/>
                  </a:cubicBezTo>
                  <a:cubicBezTo>
                    <a:pt x="2325" y="275"/>
                    <a:pt x="2322" y="275"/>
                    <a:pt x="2315" y="275"/>
                  </a:cubicBezTo>
                  <a:cubicBezTo>
                    <a:pt x="2318" y="278"/>
                    <a:pt x="2318" y="278"/>
                    <a:pt x="2322" y="278"/>
                  </a:cubicBezTo>
                  <a:lnTo>
                    <a:pt x="2322" y="278"/>
                  </a:lnTo>
                  <a:cubicBezTo>
                    <a:pt x="2318" y="278"/>
                    <a:pt x="2315" y="278"/>
                    <a:pt x="2315" y="275"/>
                  </a:cubicBezTo>
                  <a:cubicBezTo>
                    <a:pt x="2311" y="275"/>
                    <a:pt x="2308" y="275"/>
                    <a:pt x="2301" y="278"/>
                  </a:cubicBezTo>
                  <a:lnTo>
                    <a:pt x="2301" y="278"/>
                  </a:lnTo>
                  <a:cubicBezTo>
                    <a:pt x="2271" y="275"/>
                    <a:pt x="2244" y="275"/>
                    <a:pt x="2214" y="275"/>
                  </a:cubicBezTo>
                  <a:cubicBezTo>
                    <a:pt x="2174" y="275"/>
                    <a:pt x="2137" y="275"/>
                    <a:pt x="2097" y="275"/>
                  </a:cubicBezTo>
                  <a:cubicBezTo>
                    <a:pt x="2090" y="281"/>
                    <a:pt x="2090" y="288"/>
                    <a:pt x="2097" y="291"/>
                  </a:cubicBezTo>
                  <a:cubicBezTo>
                    <a:pt x="2103" y="295"/>
                    <a:pt x="2113" y="295"/>
                    <a:pt x="2123" y="295"/>
                  </a:cubicBezTo>
                  <a:lnTo>
                    <a:pt x="2123" y="295"/>
                  </a:lnTo>
                  <a:cubicBezTo>
                    <a:pt x="2127" y="295"/>
                    <a:pt x="2130" y="295"/>
                    <a:pt x="2137" y="295"/>
                  </a:cubicBezTo>
                  <a:cubicBezTo>
                    <a:pt x="2160" y="298"/>
                    <a:pt x="2187" y="298"/>
                    <a:pt x="2214" y="291"/>
                  </a:cubicBezTo>
                  <a:lnTo>
                    <a:pt x="2214" y="291"/>
                  </a:lnTo>
                  <a:lnTo>
                    <a:pt x="2214" y="291"/>
                  </a:lnTo>
                  <a:cubicBezTo>
                    <a:pt x="2221" y="291"/>
                    <a:pt x="2231" y="291"/>
                    <a:pt x="2237" y="295"/>
                  </a:cubicBezTo>
                  <a:lnTo>
                    <a:pt x="2237" y="291"/>
                  </a:lnTo>
                  <a:cubicBezTo>
                    <a:pt x="2237" y="295"/>
                    <a:pt x="2237" y="295"/>
                    <a:pt x="2237" y="295"/>
                  </a:cubicBezTo>
                  <a:cubicBezTo>
                    <a:pt x="2325" y="298"/>
                    <a:pt x="2409" y="301"/>
                    <a:pt x="2493" y="305"/>
                  </a:cubicBezTo>
                  <a:lnTo>
                    <a:pt x="2493" y="305"/>
                  </a:lnTo>
                  <a:cubicBezTo>
                    <a:pt x="2503" y="305"/>
                    <a:pt x="2513" y="308"/>
                    <a:pt x="2523" y="311"/>
                  </a:cubicBezTo>
                  <a:cubicBezTo>
                    <a:pt x="2556" y="311"/>
                    <a:pt x="2590" y="311"/>
                    <a:pt x="2627" y="311"/>
                  </a:cubicBezTo>
                  <a:cubicBezTo>
                    <a:pt x="2630" y="311"/>
                    <a:pt x="2633" y="311"/>
                    <a:pt x="2637" y="311"/>
                  </a:cubicBezTo>
                  <a:cubicBezTo>
                    <a:pt x="2647" y="311"/>
                    <a:pt x="2657" y="311"/>
                    <a:pt x="2664" y="311"/>
                  </a:cubicBezTo>
                  <a:lnTo>
                    <a:pt x="2664" y="311"/>
                  </a:lnTo>
                  <a:cubicBezTo>
                    <a:pt x="2697" y="318"/>
                    <a:pt x="2728" y="318"/>
                    <a:pt x="2761" y="315"/>
                  </a:cubicBezTo>
                  <a:cubicBezTo>
                    <a:pt x="2758" y="318"/>
                    <a:pt x="2758" y="322"/>
                    <a:pt x="2758" y="325"/>
                  </a:cubicBezTo>
                  <a:cubicBezTo>
                    <a:pt x="2758" y="328"/>
                    <a:pt x="2758" y="332"/>
                    <a:pt x="2761" y="335"/>
                  </a:cubicBezTo>
                  <a:lnTo>
                    <a:pt x="2761" y="338"/>
                  </a:lnTo>
                  <a:cubicBezTo>
                    <a:pt x="2738" y="332"/>
                    <a:pt x="2718" y="332"/>
                    <a:pt x="2694" y="338"/>
                  </a:cubicBezTo>
                  <a:cubicBezTo>
                    <a:pt x="2694" y="335"/>
                    <a:pt x="2694" y="332"/>
                    <a:pt x="2687" y="332"/>
                  </a:cubicBezTo>
                  <a:cubicBezTo>
                    <a:pt x="2667" y="332"/>
                    <a:pt x="2647" y="332"/>
                    <a:pt x="2627" y="332"/>
                  </a:cubicBezTo>
                  <a:lnTo>
                    <a:pt x="2627" y="332"/>
                  </a:lnTo>
                  <a:lnTo>
                    <a:pt x="2627" y="332"/>
                  </a:lnTo>
                  <a:cubicBezTo>
                    <a:pt x="2614" y="332"/>
                    <a:pt x="2600" y="332"/>
                    <a:pt x="2586" y="332"/>
                  </a:cubicBezTo>
                  <a:cubicBezTo>
                    <a:pt x="2583" y="332"/>
                    <a:pt x="2576" y="332"/>
                    <a:pt x="2573" y="332"/>
                  </a:cubicBezTo>
                  <a:lnTo>
                    <a:pt x="2573" y="332"/>
                  </a:lnTo>
                  <a:lnTo>
                    <a:pt x="2573" y="332"/>
                  </a:lnTo>
                  <a:cubicBezTo>
                    <a:pt x="2556" y="332"/>
                    <a:pt x="2540" y="328"/>
                    <a:pt x="2523" y="328"/>
                  </a:cubicBezTo>
                  <a:cubicBezTo>
                    <a:pt x="2506" y="328"/>
                    <a:pt x="2489" y="332"/>
                    <a:pt x="2469" y="332"/>
                  </a:cubicBezTo>
                  <a:cubicBezTo>
                    <a:pt x="2466" y="335"/>
                    <a:pt x="2462" y="338"/>
                    <a:pt x="2456" y="338"/>
                  </a:cubicBezTo>
                  <a:lnTo>
                    <a:pt x="2456" y="338"/>
                  </a:lnTo>
                  <a:cubicBezTo>
                    <a:pt x="2432" y="342"/>
                    <a:pt x="2402" y="332"/>
                    <a:pt x="2382" y="348"/>
                  </a:cubicBezTo>
                  <a:cubicBezTo>
                    <a:pt x="2405" y="358"/>
                    <a:pt x="2432" y="355"/>
                    <a:pt x="2459" y="348"/>
                  </a:cubicBezTo>
                  <a:cubicBezTo>
                    <a:pt x="2476" y="348"/>
                    <a:pt x="2493" y="348"/>
                    <a:pt x="2509" y="348"/>
                  </a:cubicBezTo>
                  <a:lnTo>
                    <a:pt x="2509" y="348"/>
                  </a:lnTo>
                  <a:cubicBezTo>
                    <a:pt x="2566" y="352"/>
                    <a:pt x="2620" y="358"/>
                    <a:pt x="2677" y="355"/>
                  </a:cubicBezTo>
                  <a:lnTo>
                    <a:pt x="2677" y="355"/>
                  </a:lnTo>
                  <a:lnTo>
                    <a:pt x="2677" y="355"/>
                  </a:lnTo>
                  <a:cubicBezTo>
                    <a:pt x="2707" y="362"/>
                    <a:pt x="2738" y="358"/>
                    <a:pt x="2765" y="358"/>
                  </a:cubicBezTo>
                  <a:lnTo>
                    <a:pt x="2765" y="358"/>
                  </a:lnTo>
                  <a:cubicBezTo>
                    <a:pt x="2768" y="362"/>
                    <a:pt x="2775" y="369"/>
                    <a:pt x="2778" y="375"/>
                  </a:cubicBezTo>
                  <a:lnTo>
                    <a:pt x="2778" y="375"/>
                  </a:lnTo>
                  <a:cubicBezTo>
                    <a:pt x="2775" y="375"/>
                    <a:pt x="2771" y="375"/>
                    <a:pt x="2768" y="375"/>
                  </a:cubicBezTo>
                  <a:cubicBezTo>
                    <a:pt x="2724" y="379"/>
                    <a:pt x="2681" y="382"/>
                    <a:pt x="2637" y="385"/>
                  </a:cubicBezTo>
                  <a:cubicBezTo>
                    <a:pt x="2630" y="392"/>
                    <a:pt x="2630" y="395"/>
                    <a:pt x="2640" y="402"/>
                  </a:cubicBezTo>
                  <a:cubicBezTo>
                    <a:pt x="2684" y="402"/>
                    <a:pt x="2731" y="405"/>
                    <a:pt x="2778" y="405"/>
                  </a:cubicBezTo>
                  <a:cubicBezTo>
                    <a:pt x="2781" y="415"/>
                    <a:pt x="2781" y="426"/>
                    <a:pt x="2778" y="439"/>
                  </a:cubicBezTo>
                  <a:cubicBezTo>
                    <a:pt x="2781" y="439"/>
                    <a:pt x="2781" y="439"/>
                    <a:pt x="2785" y="443"/>
                  </a:cubicBezTo>
                  <a:cubicBezTo>
                    <a:pt x="2781" y="443"/>
                    <a:pt x="2781" y="443"/>
                    <a:pt x="2781" y="443"/>
                  </a:cubicBezTo>
                  <a:lnTo>
                    <a:pt x="2781" y="443"/>
                  </a:lnTo>
                  <a:cubicBezTo>
                    <a:pt x="2778" y="439"/>
                    <a:pt x="2778" y="439"/>
                    <a:pt x="2778" y="439"/>
                  </a:cubicBezTo>
                  <a:cubicBezTo>
                    <a:pt x="2768" y="439"/>
                    <a:pt x="2754" y="439"/>
                    <a:pt x="2741" y="443"/>
                  </a:cubicBezTo>
                  <a:lnTo>
                    <a:pt x="2741" y="443"/>
                  </a:lnTo>
                  <a:lnTo>
                    <a:pt x="2741" y="443"/>
                  </a:lnTo>
                  <a:cubicBezTo>
                    <a:pt x="2671" y="433"/>
                    <a:pt x="2600" y="446"/>
                    <a:pt x="2529" y="453"/>
                  </a:cubicBezTo>
                  <a:cubicBezTo>
                    <a:pt x="2610" y="463"/>
                    <a:pt x="2687" y="456"/>
                    <a:pt x="2768" y="459"/>
                  </a:cubicBezTo>
                  <a:cubicBezTo>
                    <a:pt x="2765" y="459"/>
                    <a:pt x="2765" y="456"/>
                    <a:pt x="2761" y="456"/>
                  </a:cubicBezTo>
                  <a:cubicBezTo>
                    <a:pt x="2765" y="456"/>
                    <a:pt x="2768" y="456"/>
                    <a:pt x="2768" y="459"/>
                  </a:cubicBezTo>
                  <a:cubicBezTo>
                    <a:pt x="2775" y="473"/>
                    <a:pt x="2771" y="486"/>
                    <a:pt x="2754" y="496"/>
                  </a:cubicBezTo>
                  <a:lnTo>
                    <a:pt x="2754" y="496"/>
                  </a:lnTo>
                  <a:lnTo>
                    <a:pt x="2754" y="496"/>
                  </a:lnTo>
                  <a:cubicBezTo>
                    <a:pt x="2714" y="490"/>
                    <a:pt x="2677" y="500"/>
                    <a:pt x="2637" y="503"/>
                  </a:cubicBezTo>
                  <a:cubicBezTo>
                    <a:pt x="2633" y="503"/>
                    <a:pt x="2630" y="503"/>
                    <a:pt x="2627" y="503"/>
                  </a:cubicBezTo>
                  <a:lnTo>
                    <a:pt x="2627" y="503"/>
                  </a:lnTo>
                  <a:cubicBezTo>
                    <a:pt x="2586" y="503"/>
                    <a:pt x="2546" y="496"/>
                    <a:pt x="2509" y="503"/>
                  </a:cubicBezTo>
                  <a:lnTo>
                    <a:pt x="2509" y="503"/>
                  </a:lnTo>
                  <a:cubicBezTo>
                    <a:pt x="2493" y="496"/>
                    <a:pt x="2476" y="493"/>
                    <a:pt x="2459" y="496"/>
                  </a:cubicBezTo>
                  <a:cubicBezTo>
                    <a:pt x="2459" y="503"/>
                    <a:pt x="2459" y="506"/>
                    <a:pt x="2459" y="513"/>
                  </a:cubicBezTo>
                  <a:cubicBezTo>
                    <a:pt x="2466" y="516"/>
                    <a:pt x="2472" y="520"/>
                    <a:pt x="2479" y="520"/>
                  </a:cubicBezTo>
                  <a:cubicBezTo>
                    <a:pt x="2466" y="520"/>
                    <a:pt x="2456" y="520"/>
                    <a:pt x="2446" y="520"/>
                  </a:cubicBezTo>
                  <a:cubicBezTo>
                    <a:pt x="2432" y="520"/>
                    <a:pt x="2419" y="523"/>
                    <a:pt x="2409" y="526"/>
                  </a:cubicBezTo>
                  <a:cubicBezTo>
                    <a:pt x="2405" y="530"/>
                    <a:pt x="2402" y="530"/>
                    <a:pt x="2399" y="533"/>
                  </a:cubicBezTo>
                  <a:cubicBezTo>
                    <a:pt x="2395" y="533"/>
                    <a:pt x="2395" y="533"/>
                    <a:pt x="2392" y="533"/>
                  </a:cubicBezTo>
                  <a:cubicBezTo>
                    <a:pt x="2375" y="533"/>
                    <a:pt x="2358" y="533"/>
                    <a:pt x="2342" y="533"/>
                  </a:cubicBezTo>
                  <a:lnTo>
                    <a:pt x="2342" y="533"/>
                  </a:lnTo>
                  <a:lnTo>
                    <a:pt x="2342" y="533"/>
                  </a:lnTo>
                  <a:cubicBezTo>
                    <a:pt x="2338" y="533"/>
                    <a:pt x="2332" y="533"/>
                    <a:pt x="2328" y="533"/>
                  </a:cubicBezTo>
                  <a:lnTo>
                    <a:pt x="2328" y="533"/>
                  </a:lnTo>
                  <a:lnTo>
                    <a:pt x="2328" y="533"/>
                  </a:lnTo>
                  <a:cubicBezTo>
                    <a:pt x="2298" y="530"/>
                    <a:pt x="2268" y="536"/>
                    <a:pt x="2237" y="543"/>
                  </a:cubicBezTo>
                  <a:cubicBezTo>
                    <a:pt x="2194" y="536"/>
                    <a:pt x="2154" y="547"/>
                    <a:pt x="2110" y="543"/>
                  </a:cubicBezTo>
                  <a:lnTo>
                    <a:pt x="2110" y="543"/>
                  </a:lnTo>
                  <a:lnTo>
                    <a:pt x="2110" y="543"/>
                  </a:lnTo>
                  <a:cubicBezTo>
                    <a:pt x="2086" y="550"/>
                    <a:pt x="2063" y="536"/>
                    <a:pt x="2036" y="553"/>
                  </a:cubicBezTo>
                  <a:cubicBezTo>
                    <a:pt x="2063" y="567"/>
                    <a:pt x="2086" y="557"/>
                    <a:pt x="2110" y="560"/>
                  </a:cubicBezTo>
                  <a:cubicBezTo>
                    <a:pt x="2174" y="560"/>
                    <a:pt x="2237" y="560"/>
                    <a:pt x="2301" y="560"/>
                  </a:cubicBezTo>
                  <a:cubicBezTo>
                    <a:pt x="2308" y="560"/>
                    <a:pt x="2318" y="553"/>
                    <a:pt x="2328" y="553"/>
                  </a:cubicBezTo>
                  <a:lnTo>
                    <a:pt x="2328" y="553"/>
                  </a:lnTo>
                  <a:cubicBezTo>
                    <a:pt x="2332" y="553"/>
                    <a:pt x="2335" y="553"/>
                    <a:pt x="2338" y="553"/>
                  </a:cubicBezTo>
                  <a:lnTo>
                    <a:pt x="2338" y="553"/>
                  </a:lnTo>
                  <a:cubicBezTo>
                    <a:pt x="2368" y="560"/>
                    <a:pt x="2402" y="563"/>
                    <a:pt x="2432" y="550"/>
                  </a:cubicBezTo>
                  <a:lnTo>
                    <a:pt x="2432" y="550"/>
                  </a:lnTo>
                  <a:lnTo>
                    <a:pt x="2432" y="550"/>
                  </a:lnTo>
                  <a:lnTo>
                    <a:pt x="2432" y="550"/>
                  </a:lnTo>
                  <a:lnTo>
                    <a:pt x="2432" y="550"/>
                  </a:lnTo>
                  <a:lnTo>
                    <a:pt x="2432" y="550"/>
                  </a:lnTo>
                  <a:cubicBezTo>
                    <a:pt x="2442" y="550"/>
                    <a:pt x="2449" y="550"/>
                    <a:pt x="2459" y="550"/>
                  </a:cubicBezTo>
                  <a:lnTo>
                    <a:pt x="2459" y="550"/>
                  </a:lnTo>
                  <a:cubicBezTo>
                    <a:pt x="2536" y="557"/>
                    <a:pt x="2614" y="550"/>
                    <a:pt x="2691" y="550"/>
                  </a:cubicBezTo>
                  <a:cubicBezTo>
                    <a:pt x="2694" y="550"/>
                    <a:pt x="2697" y="550"/>
                    <a:pt x="2704" y="550"/>
                  </a:cubicBezTo>
                  <a:cubicBezTo>
                    <a:pt x="2754" y="550"/>
                    <a:pt x="2754" y="550"/>
                    <a:pt x="2738" y="587"/>
                  </a:cubicBezTo>
                  <a:lnTo>
                    <a:pt x="2738" y="587"/>
                  </a:lnTo>
                  <a:cubicBezTo>
                    <a:pt x="2691" y="600"/>
                    <a:pt x="2637" y="594"/>
                    <a:pt x="2586" y="597"/>
                  </a:cubicBezTo>
                  <a:lnTo>
                    <a:pt x="2586" y="597"/>
                  </a:lnTo>
                  <a:cubicBezTo>
                    <a:pt x="2553" y="600"/>
                    <a:pt x="2516" y="587"/>
                    <a:pt x="2483" y="604"/>
                  </a:cubicBezTo>
                  <a:lnTo>
                    <a:pt x="2483" y="604"/>
                  </a:lnTo>
                  <a:cubicBezTo>
                    <a:pt x="2456" y="597"/>
                    <a:pt x="2429" y="594"/>
                    <a:pt x="2405" y="604"/>
                  </a:cubicBezTo>
                  <a:lnTo>
                    <a:pt x="2405" y="604"/>
                  </a:lnTo>
                  <a:lnTo>
                    <a:pt x="2405" y="604"/>
                  </a:lnTo>
                  <a:cubicBezTo>
                    <a:pt x="2389" y="604"/>
                    <a:pt x="2372" y="600"/>
                    <a:pt x="2355" y="604"/>
                  </a:cubicBezTo>
                  <a:cubicBezTo>
                    <a:pt x="2298" y="607"/>
                    <a:pt x="2244" y="607"/>
                    <a:pt x="2187" y="607"/>
                  </a:cubicBezTo>
                  <a:cubicBezTo>
                    <a:pt x="2174" y="607"/>
                    <a:pt x="2160" y="607"/>
                    <a:pt x="2147" y="607"/>
                  </a:cubicBezTo>
                  <a:cubicBezTo>
                    <a:pt x="2133" y="604"/>
                    <a:pt x="2123" y="604"/>
                    <a:pt x="2110" y="607"/>
                  </a:cubicBezTo>
                  <a:cubicBezTo>
                    <a:pt x="2050" y="604"/>
                    <a:pt x="1989" y="610"/>
                    <a:pt x="1929" y="617"/>
                  </a:cubicBezTo>
                  <a:cubicBezTo>
                    <a:pt x="1922" y="620"/>
                    <a:pt x="1922" y="627"/>
                    <a:pt x="1929" y="634"/>
                  </a:cubicBezTo>
                  <a:cubicBezTo>
                    <a:pt x="1996" y="634"/>
                    <a:pt x="2066" y="634"/>
                    <a:pt x="2133" y="630"/>
                  </a:cubicBezTo>
                  <a:cubicBezTo>
                    <a:pt x="2154" y="630"/>
                    <a:pt x="2174" y="634"/>
                    <a:pt x="2190" y="627"/>
                  </a:cubicBezTo>
                  <a:lnTo>
                    <a:pt x="2190" y="627"/>
                  </a:lnTo>
                  <a:lnTo>
                    <a:pt x="2190" y="627"/>
                  </a:lnTo>
                  <a:cubicBezTo>
                    <a:pt x="2227" y="627"/>
                    <a:pt x="2264" y="630"/>
                    <a:pt x="2301" y="634"/>
                  </a:cubicBezTo>
                  <a:cubicBezTo>
                    <a:pt x="2338" y="617"/>
                    <a:pt x="2379" y="647"/>
                    <a:pt x="2415" y="627"/>
                  </a:cubicBezTo>
                  <a:cubicBezTo>
                    <a:pt x="2415" y="624"/>
                    <a:pt x="2412" y="620"/>
                    <a:pt x="2409" y="617"/>
                  </a:cubicBezTo>
                  <a:cubicBezTo>
                    <a:pt x="2412" y="620"/>
                    <a:pt x="2415" y="620"/>
                    <a:pt x="2419" y="624"/>
                  </a:cubicBezTo>
                  <a:cubicBezTo>
                    <a:pt x="2422" y="624"/>
                    <a:pt x="2425" y="624"/>
                    <a:pt x="2432" y="624"/>
                  </a:cubicBezTo>
                  <a:cubicBezTo>
                    <a:pt x="2483" y="624"/>
                    <a:pt x="2536" y="624"/>
                    <a:pt x="2586" y="624"/>
                  </a:cubicBezTo>
                  <a:cubicBezTo>
                    <a:pt x="2597" y="624"/>
                    <a:pt x="2607" y="624"/>
                    <a:pt x="2617" y="617"/>
                  </a:cubicBezTo>
                  <a:lnTo>
                    <a:pt x="2617" y="617"/>
                  </a:lnTo>
                  <a:cubicBezTo>
                    <a:pt x="2627" y="617"/>
                    <a:pt x="2640" y="614"/>
                    <a:pt x="2650" y="614"/>
                  </a:cubicBezTo>
                  <a:cubicBezTo>
                    <a:pt x="2664" y="617"/>
                    <a:pt x="2677" y="617"/>
                    <a:pt x="2687" y="614"/>
                  </a:cubicBezTo>
                  <a:cubicBezTo>
                    <a:pt x="2701" y="617"/>
                    <a:pt x="2714" y="607"/>
                    <a:pt x="2731" y="614"/>
                  </a:cubicBezTo>
                  <a:cubicBezTo>
                    <a:pt x="2758" y="627"/>
                    <a:pt x="2765" y="614"/>
                    <a:pt x="2768" y="597"/>
                  </a:cubicBezTo>
                  <a:lnTo>
                    <a:pt x="2768" y="597"/>
                  </a:lnTo>
                  <a:cubicBezTo>
                    <a:pt x="2781" y="580"/>
                    <a:pt x="2795" y="567"/>
                    <a:pt x="2808" y="550"/>
                  </a:cubicBezTo>
                  <a:cubicBezTo>
                    <a:pt x="2818" y="540"/>
                    <a:pt x="2805" y="523"/>
                    <a:pt x="2818" y="513"/>
                  </a:cubicBezTo>
                  <a:cubicBezTo>
                    <a:pt x="2822" y="516"/>
                    <a:pt x="2822" y="516"/>
                    <a:pt x="2822" y="516"/>
                  </a:cubicBezTo>
                  <a:cubicBezTo>
                    <a:pt x="2832" y="503"/>
                    <a:pt x="2835" y="493"/>
                    <a:pt x="2825" y="483"/>
                  </a:cubicBezTo>
                  <a:cubicBezTo>
                    <a:pt x="2825" y="479"/>
                    <a:pt x="2825" y="476"/>
                    <a:pt x="2825" y="476"/>
                  </a:cubicBezTo>
                  <a:lnTo>
                    <a:pt x="2825" y="473"/>
                  </a:lnTo>
                  <a:cubicBezTo>
                    <a:pt x="2828" y="469"/>
                    <a:pt x="2832" y="466"/>
                    <a:pt x="2832" y="459"/>
                  </a:cubicBezTo>
                  <a:lnTo>
                    <a:pt x="2832" y="459"/>
                  </a:lnTo>
                  <a:lnTo>
                    <a:pt x="2832" y="459"/>
                  </a:lnTo>
                  <a:cubicBezTo>
                    <a:pt x="2835" y="459"/>
                    <a:pt x="2835" y="456"/>
                    <a:pt x="2835" y="456"/>
                  </a:cubicBezTo>
                  <a:lnTo>
                    <a:pt x="2835" y="456"/>
                  </a:lnTo>
                  <a:cubicBezTo>
                    <a:pt x="2838" y="486"/>
                    <a:pt x="2838" y="513"/>
                    <a:pt x="2832" y="543"/>
                  </a:cubicBezTo>
                  <a:cubicBezTo>
                    <a:pt x="2828" y="573"/>
                    <a:pt x="2808" y="604"/>
                    <a:pt x="2791" y="634"/>
                  </a:cubicBezTo>
                  <a:lnTo>
                    <a:pt x="2791" y="634"/>
                  </a:lnTo>
                  <a:cubicBezTo>
                    <a:pt x="2781" y="640"/>
                    <a:pt x="2768" y="647"/>
                    <a:pt x="2754" y="654"/>
                  </a:cubicBezTo>
                  <a:cubicBezTo>
                    <a:pt x="2761" y="661"/>
                    <a:pt x="2771" y="661"/>
                    <a:pt x="2781" y="661"/>
                  </a:cubicBezTo>
                  <a:cubicBezTo>
                    <a:pt x="2791" y="657"/>
                    <a:pt x="2801" y="651"/>
                    <a:pt x="2808" y="644"/>
                  </a:cubicBezTo>
                  <a:lnTo>
                    <a:pt x="2808" y="644"/>
                  </a:lnTo>
                  <a:cubicBezTo>
                    <a:pt x="2855" y="594"/>
                    <a:pt x="2882" y="540"/>
                    <a:pt x="2885" y="479"/>
                  </a:cubicBezTo>
                  <a:lnTo>
                    <a:pt x="2885" y="479"/>
                  </a:lnTo>
                  <a:cubicBezTo>
                    <a:pt x="2899" y="433"/>
                    <a:pt x="2905" y="385"/>
                    <a:pt x="2885" y="338"/>
                  </a:cubicBezTo>
                  <a:lnTo>
                    <a:pt x="2885" y="338"/>
                  </a:lnTo>
                  <a:lnTo>
                    <a:pt x="2885" y="338"/>
                  </a:lnTo>
                  <a:cubicBezTo>
                    <a:pt x="2885" y="325"/>
                    <a:pt x="2885" y="311"/>
                    <a:pt x="2872" y="301"/>
                  </a:cubicBezTo>
                  <a:cubicBezTo>
                    <a:pt x="2868" y="265"/>
                    <a:pt x="2875" y="231"/>
                    <a:pt x="2845" y="201"/>
                  </a:cubicBezTo>
                  <a:lnTo>
                    <a:pt x="2845" y="201"/>
                  </a:lnTo>
                  <a:cubicBezTo>
                    <a:pt x="2845" y="197"/>
                    <a:pt x="2845" y="194"/>
                    <a:pt x="2845" y="191"/>
                  </a:cubicBezTo>
                  <a:lnTo>
                    <a:pt x="2845" y="191"/>
                  </a:lnTo>
                  <a:cubicBezTo>
                    <a:pt x="2848" y="167"/>
                    <a:pt x="2845" y="144"/>
                    <a:pt x="2822" y="127"/>
                  </a:cubicBezTo>
                  <a:cubicBezTo>
                    <a:pt x="2822" y="124"/>
                    <a:pt x="2818" y="120"/>
                    <a:pt x="2818" y="120"/>
                  </a:cubicBezTo>
                  <a:lnTo>
                    <a:pt x="2818" y="120"/>
                  </a:lnTo>
                  <a:lnTo>
                    <a:pt x="2818" y="120"/>
                  </a:lnTo>
                  <a:cubicBezTo>
                    <a:pt x="2822" y="110"/>
                    <a:pt x="2815" y="104"/>
                    <a:pt x="2805" y="100"/>
                  </a:cubicBezTo>
                  <a:cubicBezTo>
                    <a:pt x="2801" y="97"/>
                    <a:pt x="2798" y="93"/>
                    <a:pt x="2795" y="90"/>
                  </a:cubicBezTo>
                  <a:lnTo>
                    <a:pt x="2795" y="90"/>
                  </a:lnTo>
                  <a:lnTo>
                    <a:pt x="2795" y="90"/>
                  </a:lnTo>
                  <a:cubicBezTo>
                    <a:pt x="2795" y="87"/>
                    <a:pt x="2795" y="83"/>
                    <a:pt x="2791" y="83"/>
                  </a:cubicBezTo>
                  <a:lnTo>
                    <a:pt x="2791" y="83"/>
                  </a:lnTo>
                  <a:lnTo>
                    <a:pt x="2791" y="83"/>
                  </a:lnTo>
                  <a:cubicBezTo>
                    <a:pt x="2785" y="76"/>
                    <a:pt x="2781" y="70"/>
                    <a:pt x="2778" y="63"/>
                  </a:cubicBezTo>
                  <a:lnTo>
                    <a:pt x="2778" y="63"/>
                  </a:lnTo>
                  <a:cubicBezTo>
                    <a:pt x="2768" y="53"/>
                    <a:pt x="2758" y="40"/>
                    <a:pt x="2751" y="26"/>
                  </a:cubicBezTo>
                  <a:cubicBezTo>
                    <a:pt x="2741" y="23"/>
                    <a:pt x="2734" y="16"/>
                    <a:pt x="2728" y="13"/>
                  </a:cubicBezTo>
                  <a:cubicBezTo>
                    <a:pt x="2691" y="-7"/>
                    <a:pt x="2681" y="-4"/>
                    <a:pt x="2650" y="26"/>
                  </a:cubicBezTo>
                  <a:cubicBezTo>
                    <a:pt x="2630" y="43"/>
                    <a:pt x="2600" y="50"/>
                    <a:pt x="2576" y="63"/>
                  </a:cubicBezTo>
                  <a:lnTo>
                    <a:pt x="2576" y="63"/>
                  </a:lnTo>
                  <a:lnTo>
                    <a:pt x="2576" y="63"/>
                  </a:lnTo>
                  <a:cubicBezTo>
                    <a:pt x="2570" y="60"/>
                    <a:pt x="2566" y="56"/>
                    <a:pt x="2560" y="56"/>
                  </a:cubicBezTo>
                  <a:cubicBezTo>
                    <a:pt x="2543" y="46"/>
                    <a:pt x="2526" y="43"/>
                    <a:pt x="2506" y="43"/>
                  </a:cubicBezTo>
                  <a:cubicBezTo>
                    <a:pt x="2422" y="50"/>
                    <a:pt x="2338" y="56"/>
                    <a:pt x="2254" y="56"/>
                  </a:cubicBezTo>
                  <a:cubicBezTo>
                    <a:pt x="2244" y="56"/>
                    <a:pt x="2234" y="60"/>
                    <a:pt x="2224" y="63"/>
                  </a:cubicBezTo>
                  <a:lnTo>
                    <a:pt x="2224" y="63"/>
                  </a:lnTo>
                  <a:lnTo>
                    <a:pt x="2224" y="63"/>
                  </a:lnTo>
                  <a:cubicBezTo>
                    <a:pt x="2217" y="63"/>
                    <a:pt x="2207" y="63"/>
                    <a:pt x="2201" y="63"/>
                  </a:cubicBezTo>
                  <a:cubicBezTo>
                    <a:pt x="2147" y="63"/>
                    <a:pt x="2097" y="60"/>
                    <a:pt x="2046" y="63"/>
                  </a:cubicBezTo>
                  <a:cubicBezTo>
                    <a:pt x="2043" y="63"/>
                    <a:pt x="2043" y="63"/>
                    <a:pt x="2043" y="66"/>
                  </a:cubicBezTo>
                  <a:cubicBezTo>
                    <a:pt x="2043" y="63"/>
                    <a:pt x="2043" y="63"/>
                    <a:pt x="2046" y="63"/>
                  </a:cubicBezTo>
                  <a:cubicBezTo>
                    <a:pt x="2023" y="60"/>
                    <a:pt x="2003" y="60"/>
                    <a:pt x="1979" y="63"/>
                  </a:cubicBezTo>
                  <a:cubicBezTo>
                    <a:pt x="1922" y="63"/>
                    <a:pt x="1865" y="60"/>
                    <a:pt x="1811" y="70"/>
                  </a:cubicBezTo>
                  <a:lnTo>
                    <a:pt x="1811" y="70"/>
                  </a:lnTo>
                  <a:lnTo>
                    <a:pt x="1811" y="70"/>
                  </a:lnTo>
                  <a:cubicBezTo>
                    <a:pt x="1804" y="70"/>
                    <a:pt x="1801" y="70"/>
                    <a:pt x="1798" y="73"/>
                  </a:cubicBezTo>
                  <a:cubicBezTo>
                    <a:pt x="1697" y="70"/>
                    <a:pt x="1593" y="66"/>
                    <a:pt x="1490" y="83"/>
                  </a:cubicBezTo>
                  <a:cubicBezTo>
                    <a:pt x="1487" y="83"/>
                    <a:pt x="1483" y="83"/>
                    <a:pt x="1477" y="83"/>
                  </a:cubicBezTo>
                  <a:cubicBezTo>
                    <a:pt x="1443" y="83"/>
                    <a:pt x="1406" y="80"/>
                    <a:pt x="1373" y="90"/>
                  </a:cubicBezTo>
                  <a:cubicBezTo>
                    <a:pt x="1272" y="87"/>
                    <a:pt x="1174" y="93"/>
                    <a:pt x="1077" y="100"/>
                  </a:cubicBezTo>
                  <a:cubicBezTo>
                    <a:pt x="1007" y="100"/>
                    <a:pt x="936" y="97"/>
                    <a:pt x="869" y="107"/>
                  </a:cubicBezTo>
                  <a:lnTo>
                    <a:pt x="869" y="107"/>
                  </a:lnTo>
                  <a:lnTo>
                    <a:pt x="869" y="107"/>
                  </a:lnTo>
                  <a:cubicBezTo>
                    <a:pt x="842" y="104"/>
                    <a:pt x="819" y="107"/>
                    <a:pt x="795" y="110"/>
                  </a:cubicBezTo>
                  <a:cubicBezTo>
                    <a:pt x="755" y="110"/>
                    <a:pt x="718" y="110"/>
                    <a:pt x="684" y="117"/>
                  </a:cubicBezTo>
                  <a:cubicBezTo>
                    <a:pt x="668" y="114"/>
                    <a:pt x="654" y="117"/>
                    <a:pt x="641" y="120"/>
                  </a:cubicBezTo>
                  <a:lnTo>
                    <a:pt x="641" y="120"/>
                  </a:lnTo>
                  <a:lnTo>
                    <a:pt x="641" y="120"/>
                  </a:lnTo>
                  <a:cubicBezTo>
                    <a:pt x="611" y="117"/>
                    <a:pt x="580" y="120"/>
                    <a:pt x="550" y="120"/>
                  </a:cubicBezTo>
                  <a:lnTo>
                    <a:pt x="550" y="120"/>
                  </a:lnTo>
                  <a:cubicBezTo>
                    <a:pt x="473" y="120"/>
                    <a:pt x="399" y="120"/>
                    <a:pt x="325" y="120"/>
                  </a:cubicBezTo>
                  <a:cubicBezTo>
                    <a:pt x="312" y="120"/>
                    <a:pt x="298" y="120"/>
                    <a:pt x="288" y="127"/>
                  </a:cubicBezTo>
                  <a:lnTo>
                    <a:pt x="288" y="127"/>
                  </a:lnTo>
                  <a:lnTo>
                    <a:pt x="288" y="127"/>
                  </a:lnTo>
                  <a:lnTo>
                    <a:pt x="288" y="127"/>
                  </a:lnTo>
                  <a:lnTo>
                    <a:pt x="288" y="127"/>
                  </a:lnTo>
                  <a:lnTo>
                    <a:pt x="288" y="127"/>
                  </a:lnTo>
                  <a:cubicBezTo>
                    <a:pt x="285" y="124"/>
                    <a:pt x="282" y="124"/>
                    <a:pt x="282" y="127"/>
                  </a:cubicBezTo>
                  <a:moveTo>
                    <a:pt x="2472" y="211"/>
                  </a:moveTo>
                  <a:lnTo>
                    <a:pt x="2472" y="211"/>
                  </a:lnTo>
                  <a:moveTo>
                    <a:pt x="2664" y="311"/>
                  </a:moveTo>
                  <a:lnTo>
                    <a:pt x="2664" y="311"/>
                  </a:lnTo>
                  <a:moveTo>
                    <a:pt x="2758" y="171"/>
                  </a:moveTo>
                  <a:lnTo>
                    <a:pt x="2758" y="171"/>
                  </a:lnTo>
                  <a:cubicBezTo>
                    <a:pt x="2765" y="174"/>
                    <a:pt x="2758" y="177"/>
                    <a:pt x="2758" y="181"/>
                  </a:cubicBezTo>
                  <a:lnTo>
                    <a:pt x="2754" y="181"/>
                  </a:lnTo>
                  <a:lnTo>
                    <a:pt x="2754" y="177"/>
                  </a:lnTo>
                  <a:cubicBezTo>
                    <a:pt x="2758" y="174"/>
                    <a:pt x="2758" y="174"/>
                    <a:pt x="2758" y="171"/>
                  </a:cubicBezTo>
                  <a:moveTo>
                    <a:pt x="2691" y="100"/>
                  </a:moveTo>
                  <a:lnTo>
                    <a:pt x="2691" y="100"/>
                  </a:lnTo>
                  <a:lnTo>
                    <a:pt x="2694" y="100"/>
                  </a:lnTo>
                  <a:cubicBezTo>
                    <a:pt x="2701" y="100"/>
                    <a:pt x="2707" y="100"/>
                    <a:pt x="2714" y="100"/>
                  </a:cubicBezTo>
                  <a:lnTo>
                    <a:pt x="2714" y="100"/>
                  </a:lnTo>
                  <a:cubicBezTo>
                    <a:pt x="2718" y="104"/>
                    <a:pt x="2718" y="104"/>
                    <a:pt x="2721" y="104"/>
                  </a:cubicBezTo>
                  <a:cubicBezTo>
                    <a:pt x="2711" y="107"/>
                    <a:pt x="2701" y="104"/>
                    <a:pt x="2691" y="100"/>
                  </a:cubicBezTo>
                  <a:moveTo>
                    <a:pt x="2654" y="120"/>
                  </a:moveTo>
                  <a:lnTo>
                    <a:pt x="2654" y="120"/>
                  </a:lnTo>
                  <a:moveTo>
                    <a:pt x="2630" y="244"/>
                  </a:moveTo>
                  <a:lnTo>
                    <a:pt x="2630" y="244"/>
                  </a:lnTo>
                  <a:cubicBezTo>
                    <a:pt x="2630" y="241"/>
                    <a:pt x="2630" y="234"/>
                    <a:pt x="2630" y="231"/>
                  </a:cubicBezTo>
                  <a:cubicBezTo>
                    <a:pt x="2657" y="238"/>
                    <a:pt x="2684" y="244"/>
                    <a:pt x="2711" y="231"/>
                  </a:cubicBezTo>
                  <a:lnTo>
                    <a:pt x="2714" y="231"/>
                  </a:lnTo>
                  <a:cubicBezTo>
                    <a:pt x="2714" y="231"/>
                    <a:pt x="2718" y="231"/>
                    <a:pt x="2721" y="231"/>
                  </a:cubicBezTo>
                  <a:cubicBezTo>
                    <a:pt x="2718" y="234"/>
                    <a:pt x="2718" y="234"/>
                    <a:pt x="2714" y="238"/>
                  </a:cubicBezTo>
                  <a:cubicBezTo>
                    <a:pt x="2707" y="244"/>
                    <a:pt x="2694" y="244"/>
                    <a:pt x="2681" y="241"/>
                  </a:cubicBezTo>
                  <a:cubicBezTo>
                    <a:pt x="2674" y="241"/>
                    <a:pt x="2671" y="241"/>
                    <a:pt x="2664" y="244"/>
                  </a:cubicBezTo>
                  <a:lnTo>
                    <a:pt x="2661" y="244"/>
                  </a:lnTo>
                  <a:cubicBezTo>
                    <a:pt x="2650" y="241"/>
                    <a:pt x="2640" y="241"/>
                    <a:pt x="2630" y="244"/>
                  </a:cubicBezTo>
                  <a:moveTo>
                    <a:pt x="2506" y="516"/>
                  </a:moveTo>
                  <a:lnTo>
                    <a:pt x="2506" y="516"/>
                  </a:lnTo>
                  <a:cubicBezTo>
                    <a:pt x="2513" y="520"/>
                    <a:pt x="2516" y="520"/>
                    <a:pt x="2523" y="520"/>
                  </a:cubicBezTo>
                  <a:cubicBezTo>
                    <a:pt x="2513" y="520"/>
                    <a:pt x="2503" y="520"/>
                    <a:pt x="2489" y="520"/>
                  </a:cubicBezTo>
                  <a:cubicBezTo>
                    <a:pt x="2496" y="520"/>
                    <a:pt x="2503" y="520"/>
                    <a:pt x="2506" y="516"/>
                  </a:cubicBezTo>
                  <a:moveTo>
                    <a:pt x="2694" y="516"/>
                  </a:moveTo>
                  <a:lnTo>
                    <a:pt x="2694" y="516"/>
                  </a:lnTo>
                  <a:lnTo>
                    <a:pt x="2694" y="516"/>
                  </a:lnTo>
                  <a:lnTo>
                    <a:pt x="2697" y="516"/>
                  </a:lnTo>
                  <a:lnTo>
                    <a:pt x="2694" y="516"/>
                  </a:lnTo>
                  <a:moveTo>
                    <a:pt x="2741" y="516"/>
                  </a:moveTo>
                  <a:lnTo>
                    <a:pt x="2741" y="516"/>
                  </a:lnTo>
                  <a:cubicBezTo>
                    <a:pt x="2744" y="513"/>
                    <a:pt x="2744" y="513"/>
                    <a:pt x="2748" y="510"/>
                  </a:cubicBezTo>
                  <a:cubicBezTo>
                    <a:pt x="2751" y="513"/>
                    <a:pt x="2751" y="516"/>
                    <a:pt x="2754" y="520"/>
                  </a:cubicBezTo>
                  <a:cubicBezTo>
                    <a:pt x="2748" y="520"/>
                    <a:pt x="2744" y="516"/>
                    <a:pt x="2741" y="516"/>
                  </a:cubicBezTo>
                  <a:moveTo>
                    <a:pt x="2852" y="395"/>
                  </a:moveTo>
                  <a:lnTo>
                    <a:pt x="2852" y="395"/>
                  </a:lnTo>
                  <a:cubicBezTo>
                    <a:pt x="2852" y="402"/>
                    <a:pt x="2852" y="409"/>
                    <a:pt x="2848" y="415"/>
                  </a:cubicBezTo>
                  <a:cubicBezTo>
                    <a:pt x="2842" y="419"/>
                    <a:pt x="2838" y="426"/>
                    <a:pt x="2832" y="429"/>
                  </a:cubicBezTo>
                  <a:cubicBezTo>
                    <a:pt x="2832" y="422"/>
                    <a:pt x="2832" y="419"/>
                    <a:pt x="2828" y="412"/>
                  </a:cubicBezTo>
                  <a:cubicBezTo>
                    <a:pt x="2832" y="409"/>
                    <a:pt x="2832" y="405"/>
                    <a:pt x="2832" y="402"/>
                  </a:cubicBezTo>
                  <a:lnTo>
                    <a:pt x="2828" y="402"/>
                  </a:lnTo>
                  <a:cubicBezTo>
                    <a:pt x="2832" y="402"/>
                    <a:pt x="2835" y="399"/>
                    <a:pt x="2842" y="399"/>
                  </a:cubicBezTo>
                  <a:cubicBezTo>
                    <a:pt x="2848" y="385"/>
                    <a:pt x="2848" y="369"/>
                    <a:pt x="2848" y="352"/>
                  </a:cubicBezTo>
                  <a:lnTo>
                    <a:pt x="2848" y="348"/>
                  </a:lnTo>
                  <a:cubicBezTo>
                    <a:pt x="2848" y="348"/>
                    <a:pt x="2852" y="348"/>
                    <a:pt x="2855" y="348"/>
                  </a:cubicBezTo>
                  <a:lnTo>
                    <a:pt x="2855" y="348"/>
                  </a:lnTo>
                  <a:cubicBezTo>
                    <a:pt x="2855" y="352"/>
                    <a:pt x="2855" y="355"/>
                    <a:pt x="2858" y="358"/>
                  </a:cubicBezTo>
                  <a:cubicBezTo>
                    <a:pt x="2858" y="358"/>
                    <a:pt x="2855" y="358"/>
                    <a:pt x="2855" y="362"/>
                  </a:cubicBezTo>
                  <a:cubicBezTo>
                    <a:pt x="2855" y="369"/>
                    <a:pt x="2852" y="375"/>
                    <a:pt x="2852" y="385"/>
                  </a:cubicBezTo>
                  <a:cubicBezTo>
                    <a:pt x="2852" y="389"/>
                    <a:pt x="2852" y="392"/>
                    <a:pt x="2852" y="395"/>
                  </a:cubicBezTo>
                  <a:moveTo>
                    <a:pt x="2667" y="50"/>
                  </a:moveTo>
                  <a:lnTo>
                    <a:pt x="2667" y="50"/>
                  </a:lnTo>
                  <a:cubicBezTo>
                    <a:pt x="2671" y="46"/>
                    <a:pt x="2671" y="40"/>
                    <a:pt x="2671" y="36"/>
                  </a:cubicBezTo>
                  <a:lnTo>
                    <a:pt x="2667" y="36"/>
                  </a:lnTo>
                  <a:cubicBezTo>
                    <a:pt x="2701" y="40"/>
                    <a:pt x="2711" y="63"/>
                    <a:pt x="2731" y="76"/>
                  </a:cubicBezTo>
                  <a:cubicBezTo>
                    <a:pt x="2728" y="76"/>
                    <a:pt x="2728" y="80"/>
                    <a:pt x="2728" y="80"/>
                  </a:cubicBezTo>
                  <a:cubicBezTo>
                    <a:pt x="2724" y="80"/>
                    <a:pt x="2724" y="80"/>
                    <a:pt x="2721" y="80"/>
                  </a:cubicBezTo>
                  <a:cubicBezTo>
                    <a:pt x="2721" y="80"/>
                    <a:pt x="2718" y="80"/>
                    <a:pt x="2714" y="80"/>
                  </a:cubicBezTo>
                  <a:lnTo>
                    <a:pt x="2714" y="80"/>
                  </a:lnTo>
                  <a:cubicBezTo>
                    <a:pt x="2711" y="76"/>
                    <a:pt x="2707" y="76"/>
                    <a:pt x="2704" y="73"/>
                  </a:cubicBezTo>
                  <a:cubicBezTo>
                    <a:pt x="2681" y="70"/>
                    <a:pt x="2657" y="56"/>
                    <a:pt x="2640" y="76"/>
                  </a:cubicBezTo>
                  <a:cubicBezTo>
                    <a:pt x="2637" y="63"/>
                    <a:pt x="2661" y="60"/>
                    <a:pt x="2667" y="50"/>
                  </a:cubicBezTo>
                  <a:moveTo>
                    <a:pt x="2221" y="70"/>
                  </a:moveTo>
                  <a:lnTo>
                    <a:pt x="2221" y="70"/>
                  </a:lnTo>
                  <a:cubicBezTo>
                    <a:pt x="2224" y="70"/>
                    <a:pt x="2224" y="73"/>
                    <a:pt x="2224" y="73"/>
                  </a:cubicBezTo>
                  <a:lnTo>
                    <a:pt x="2221" y="73"/>
                  </a:lnTo>
                  <a:lnTo>
                    <a:pt x="2221" y="73"/>
                  </a:lnTo>
                  <a:cubicBezTo>
                    <a:pt x="2221" y="70"/>
                    <a:pt x="2221" y="70"/>
                    <a:pt x="2221" y="70"/>
                  </a:cubicBezTo>
                  <a:moveTo>
                    <a:pt x="943" y="120"/>
                  </a:moveTo>
                  <a:lnTo>
                    <a:pt x="943" y="120"/>
                  </a:lnTo>
                  <a:cubicBezTo>
                    <a:pt x="940" y="120"/>
                    <a:pt x="940" y="120"/>
                    <a:pt x="936" y="120"/>
                  </a:cubicBezTo>
                  <a:lnTo>
                    <a:pt x="940" y="120"/>
                  </a:lnTo>
                  <a:lnTo>
                    <a:pt x="943" y="120"/>
                  </a:lnTo>
                  <a:moveTo>
                    <a:pt x="879" y="110"/>
                  </a:moveTo>
                  <a:lnTo>
                    <a:pt x="879" y="110"/>
                  </a:lnTo>
                  <a:moveTo>
                    <a:pt x="433" y="133"/>
                  </a:moveTo>
                  <a:lnTo>
                    <a:pt x="433" y="133"/>
                  </a:lnTo>
                  <a:close/>
                </a:path>
              </a:pathLst>
            </a:custGeom>
            <a:grp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257;p36">
              <a:extLst>
                <a:ext uri="{FF2B5EF4-FFF2-40B4-BE49-F238E27FC236}">
                  <a16:creationId xmlns:a16="http://schemas.microsoft.com/office/drawing/2014/main" id="{EEC4BE14-E53D-9CE9-2C22-3D64DCB6C22E}"/>
                </a:ext>
              </a:extLst>
            </p:cNvPr>
            <p:cNvSpPr/>
            <p:nvPr/>
          </p:nvSpPr>
          <p:spPr>
            <a:xfrm>
              <a:off x="4805280" y="43999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258;p36">
              <a:extLst>
                <a:ext uri="{FF2B5EF4-FFF2-40B4-BE49-F238E27FC236}">
                  <a16:creationId xmlns:a16="http://schemas.microsoft.com/office/drawing/2014/main" id="{3ED71AF4-54AD-B49D-5BF8-F481945613E2}"/>
                </a:ext>
              </a:extLst>
            </p:cNvPr>
            <p:cNvSpPr/>
            <p:nvPr/>
          </p:nvSpPr>
          <p:spPr>
            <a:xfrm>
              <a:off x="4805280" y="43999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9" name="Google Shape;1259;p36">
              <a:extLst>
                <a:ext uri="{FF2B5EF4-FFF2-40B4-BE49-F238E27FC236}">
                  <a16:creationId xmlns:a16="http://schemas.microsoft.com/office/drawing/2014/main" id="{73C3383D-B4F7-B1F9-302D-2D59B4484BE3}"/>
                </a:ext>
              </a:extLst>
            </p:cNvPr>
            <p:cNvSpPr/>
            <p:nvPr/>
          </p:nvSpPr>
          <p:spPr>
            <a:xfrm>
              <a:off x="4476600" y="4426920"/>
              <a:ext cx="78480" cy="10440"/>
            </a:xfrm>
            <a:custGeom>
              <a:avLst/>
              <a:gdLst/>
              <a:ahLst/>
              <a:cxnLst/>
              <a:rect l="l" t="t" r="r" b="b"/>
              <a:pathLst>
                <a:path w="218" h="29" extrusionOk="0">
                  <a:moveTo>
                    <a:pt x="0" y="2"/>
                  </a:moveTo>
                  <a:lnTo>
                    <a:pt x="0" y="2"/>
                  </a:lnTo>
                  <a:cubicBezTo>
                    <a:pt x="0" y="12"/>
                    <a:pt x="0" y="19"/>
                    <a:pt x="0" y="29"/>
                  </a:cubicBezTo>
                  <a:cubicBezTo>
                    <a:pt x="37" y="29"/>
                    <a:pt x="77" y="29"/>
                    <a:pt x="114" y="26"/>
                  </a:cubicBezTo>
                  <a:lnTo>
                    <a:pt x="114" y="26"/>
                  </a:lnTo>
                  <a:cubicBezTo>
                    <a:pt x="121" y="26"/>
                    <a:pt x="124" y="26"/>
                    <a:pt x="128" y="26"/>
                  </a:cubicBezTo>
                  <a:cubicBezTo>
                    <a:pt x="134" y="26"/>
                    <a:pt x="138" y="22"/>
                    <a:pt x="145" y="19"/>
                  </a:cubicBezTo>
                  <a:cubicBezTo>
                    <a:pt x="151" y="19"/>
                    <a:pt x="151" y="19"/>
                    <a:pt x="151" y="19"/>
                  </a:cubicBezTo>
                  <a:lnTo>
                    <a:pt x="151" y="19"/>
                  </a:lnTo>
                  <a:cubicBezTo>
                    <a:pt x="161" y="26"/>
                    <a:pt x="171" y="29"/>
                    <a:pt x="181" y="19"/>
                  </a:cubicBezTo>
                  <a:cubicBezTo>
                    <a:pt x="185" y="19"/>
                    <a:pt x="188" y="19"/>
                    <a:pt x="192" y="19"/>
                  </a:cubicBezTo>
                  <a:cubicBezTo>
                    <a:pt x="195" y="19"/>
                    <a:pt x="198" y="19"/>
                    <a:pt x="205" y="19"/>
                  </a:cubicBezTo>
                  <a:cubicBezTo>
                    <a:pt x="208" y="19"/>
                    <a:pt x="218" y="19"/>
                    <a:pt x="218" y="15"/>
                  </a:cubicBezTo>
                  <a:cubicBezTo>
                    <a:pt x="218" y="9"/>
                    <a:pt x="208" y="9"/>
                    <a:pt x="202" y="9"/>
                  </a:cubicBezTo>
                  <a:cubicBezTo>
                    <a:pt x="161" y="12"/>
                    <a:pt x="121" y="-5"/>
                    <a:pt x="77" y="9"/>
                  </a:cubicBezTo>
                  <a:cubicBezTo>
                    <a:pt x="54" y="-5"/>
                    <a:pt x="27" y="2"/>
                    <a:pt x="0"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260;p36">
              <a:extLst>
                <a:ext uri="{FF2B5EF4-FFF2-40B4-BE49-F238E27FC236}">
                  <a16:creationId xmlns:a16="http://schemas.microsoft.com/office/drawing/2014/main" id="{33C56AA8-A879-BF7E-DCDF-FD2874158734}"/>
                </a:ext>
              </a:extLst>
            </p:cNvPr>
            <p:cNvSpPr/>
            <p:nvPr/>
          </p:nvSpPr>
          <p:spPr>
            <a:xfrm>
              <a:off x="4703760" y="4471200"/>
              <a:ext cx="71280" cy="13680"/>
            </a:xfrm>
            <a:custGeom>
              <a:avLst/>
              <a:gdLst/>
              <a:ahLst/>
              <a:cxnLst/>
              <a:rect l="l" t="t" r="r" b="b"/>
              <a:pathLst>
                <a:path w="198" h="38" extrusionOk="0">
                  <a:moveTo>
                    <a:pt x="50" y="13"/>
                  </a:moveTo>
                  <a:lnTo>
                    <a:pt x="50" y="13"/>
                  </a:lnTo>
                  <a:lnTo>
                    <a:pt x="50" y="13"/>
                  </a:lnTo>
                  <a:lnTo>
                    <a:pt x="50" y="13"/>
                  </a:lnTo>
                  <a:lnTo>
                    <a:pt x="50" y="13"/>
                  </a:lnTo>
                  <a:cubicBezTo>
                    <a:pt x="34" y="17"/>
                    <a:pt x="20" y="3"/>
                    <a:pt x="0" y="6"/>
                  </a:cubicBezTo>
                  <a:cubicBezTo>
                    <a:pt x="0" y="13"/>
                    <a:pt x="0" y="20"/>
                    <a:pt x="0" y="27"/>
                  </a:cubicBezTo>
                  <a:cubicBezTo>
                    <a:pt x="17" y="47"/>
                    <a:pt x="34" y="33"/>
                    <a:pt x="50" y="27"/>
                  </a:cubicBezTo>
                  <a:lnTo>
                    <a:pt x="54" y="27"/>
                  </a:lnTo>
                  <a:cubicBezTo>
                    <a:pt x="87" y="40"/>
                    <a:pt x="121" y="37"/>
                    <a:pt x="154" y="33"/>
                  </a:cubicBezTo>
                  <a:cubicBezTo>
                    <a:pt x="165" y="33"/>
                    <a:pt x="175" y="30"/>
                    <a:pt x="185" y="27"/>
                  </a:cubicBezTo>
                  <a:cubicBezTo>
                    <a:pt x="188" y="23"/>
                    <a:pt x="195" y="20"/>
                    <a:pt x="198" y="17"/>
                  </a:cubicBezTo>
                  <a:cubicBezTo>
                    <a:pt x="198" y="6"/>
                    <a:pt x="191" y="3"/>
                    <a:pt x="178" y="3"/>
                  </a:cubicBezTo>
                  <a:cubicBezTo>
                    <a:pt x="168" y="6"/>
                    <a:pt x="154" y="3"/>
                    <a:pt x="144" y="0"/>
                  </a:cubicBezTo>
                  <a:cubicBezTo>
                    <a:pt x="134" y="6"/>
                    <a:pt x="121" y="6"/>
                    <a:pt x="104" y="6"/>
                  </a:cubicBezTo>
                  <a:cubicBezTo>
                    <a:pt x="101" y="10"/>
                    <a:pt x="97" y="10"/>
                    <a:pt x="94" y="10"/>
                  </a:cubicBezTo>
                  <a:cubicBezTo>
                    <a:pt x="94" y="6"/>
                    <a:pt x="91" y="6"/>
                    <a:pt x="91" y="6"/>
                  </a:cubicBezTo>
                  <a:cubicBezTo>
                    <a:pt x="84" y="6"/>
                    <a:pt x="74" y="6"/>
                    <a:pt x="64" y="6"/>
                  </a:cubicBezTo>
                  <a:cubicBezTo>
                    <a:pt x="61" y="10"/>
                    <a:pt x="57" y="13"/>
                    <a:pt x="50" y="17"/>
                  </a:cubicBezTo>
                  <a:cubicBezTo>
                    <a:pt x="50" y="13"/>
                    <a:pt x="50" y="13"/>
                    <a:pt x="5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261;p36">
              <a:extLst>
                <a:ext uri="{FF2B5EF4-FFF2-40B4-BE49-F238E27FC236}">
                  <a16:creationId xmlns:a16="http://schemas.microsoft.com/office/drawing/2014/main" id="{6D150670-B0EE-844C-6D4F-6C6A102805D1}"/>
                </a:ext>
              </a:extLst>
            </p:cNvPr>
            <p:cNvSpPr/>
            <p:nvPr/>
          </p:nvSpPr>
          <p:spPr>
            <a:xfrm>
              <a:off x="4435560" y="4409280"/>
              <a:ext cx="48240" cy="7560"/>
            </a:xfrm>
            <a:custGeom>
              <a:avLst/>
              <a:gdLst/>
              <a:ahLst/>
              <a:cxnLst/>
              <a:rect l="l" t="t" r="r" b="b"/>
              <a:pathLst>
                <a:path w="134" h="21" extrusionOk="0">
                  <a:moveTo>
                    <a:pt x="114" y="0"/>
                  </a:moveTo>
                  <a:lnTo>
                    <a:pt x="114" y="0"/>
                  </a:lnTo>
                  <a:cubicBezTo>
                    <a:pt x="107" y="0"/>
                    <a:pt x="104" y="4"/>
                    <a:pt x="101" y="4"/>
                  </a:cubicBezTo>
                  <a:cubicBezTo>
                    <a:pt x="70" y="-3"/>
                    <a:pt x="40" y="7"/>
                    <a:pt x="10" y="7"/>
                  </a:cubicBezTo>
                  <a:cubicBezTo>
                    <a:pt x="7" y="11"/>
                    <a:pt x="3" y="18"/>
                    <a:pt x="0" y="21"/>
                  </a:cubicBezTo>
                  <a:cubicBezTo>
                    <a:pt x="24" y="21"/>
                    <a:pt x="50" y="21"/>
                    <a:pt x="74" y="21"/>
                  </a:cubicBezTo>
                  <a:cubicBezTo>
                    <a:pt x="81" y="14"/>
                    <a:pt x="91" y="14"/>
                    <a:pt x="101" y="14"/>
                  </a:cubicBezTo>
                  <a:cubicBezTo>
                    <a:pt x="104" y="14"/>
                    <a:pt x="107" y="14"/>
                    <a:pt x="114" y="14"/>
                  </a:cubicBezTo>
                  <a:cubicBezTo>
                    <a:pt x="121" y="14"/>
                    <a:pt x="134" y="18"/>
                    <a:pt x="134" y="11"/>
                  </a:cubicBezTo>
                  <a:cubicBezTo>
                    <a:pt x="134" y="-3"/>
                    <a:pt x="124" y="0"/>
                    <a:pt x="11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2" name="Google Shape;1262;p36">
              <a:extLst>
                <a:ext uri="{FF2B5EF4-FFF2-40B4-BE49-F238E27FC236}">
                  <a16:creationId xmlns:a16="http://schemas.microsoft.com/office/drawing/2014/main" id="{49693254-D6E5-14D7-81A1-57ED512754E0}"/>
                </a:ext>
              </a:extLst>
            </p:cNvPr>
            <p:cNvSpPr/>
            <p:nvPr/>
          </p:nvSpPr>
          <p:spPr>
            <a:xfrm>
              <a:off x="4721760" y="4473360"/>
              <a:ext cx="5040" cy="3960"/>
            </a:xfrm>
            <a:custGeom>
              <a:avLst/>
              <a:gdLst/>
              <a:ahLst/>
              <a:cxnLst/>
              <a:rect l="l" t="t" r="r" b="b"/>
              <a:pathLst>
                <a:path w="14" h="11" extrusionOk="0">
                  <a:moveTo>
                    <a:pt x="0" y="11"/>
                  </a:moveTo>
                  <a:lnTo>
                    <a:pt x="0" y="11"/>
                  </a:lnTo>
                  <a:cubicBezTo>
                    <a:pt x="7" y="7"/>
                    <a:pt x="11" y="4"/>
                    <a:pt x="14" y="0"/>
                  </a:cubicBezTo>
                  <a:cubicBezTo>
                    <a:pt x="7" y="0"/>
                    <a:pt x="4" y="4"/>
                    <a:pt x="0"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3" name="Google Shape;1263;p36">
              <a:extLst>
                <a:ext uri="{FF2B5EF4-FFF2-40B4-BE49-F238E27FC236}">
                  <a16:creationId xmlns:a16="http://schemas.microsoft.com/office/drawing/2014/main" id="{265811B9-9842-B7C3-F4C2-C60592AA1B42}"/>
                </a:ext>
              </a:extLst>
            </p:cNvPr>
            <p:cNvSpPr/>
            <p:nvPr/>
          </p:nvSpPr>
          <p:spPr>
            <a:xfrm>
              <a:off x="4559400" y="4604040"/>
              <a:ext cx="235080" cy="15480"/>
            </a:xfrm>
            <a:custGeom>
              <a:avLst/>
              <a:gdLst/>
              <a:ahLst/>
              <a:cxnLst/>
              <a:rect l="l" t="t" r="r" b="b"/>
              <a:pathLst>
                <a:path w="653" h="43" extrusionOk="0">
                  <a:moveTo>
                    <a:pt x="156" y="13"/>
                  </a:moveTo>
                  <a:lnTo>
                    <a:pt x="156" y="13"/>
                  </a:lnTo>
                  <a:cubicBezTo>
                    <a:pt x="109" y="17"/>
                    <a:pt x="62" y="20"/>
                    <a:pt x="15" y="23"/>
                  </a:cubicBezTo>
                  <a:cubicBezTo>
                    <a:pt x="8" y="30"/>
                    <a:pt x="-5" y="30"/>
                    <a:pt x="2" y="40"/>
                  </a:cubicBezTo>
                  <a:cubicBezTo>
                    <a:pt x="42" y="40"/>
                    <a:pt x="82" y="47"/>
                    <a:pt x="119" y="37"/>
                  </a:cubicBezTo>
                  <a:cubicBezTo>
                    <a:pt x="123" y="37"/>
                    <a:pt x="129" y="34"/>
                    <a:pt x="133" y="34"/>
                  </a:cubicBezTo>
                  <a:cubicBezTo>
                    <a:pt x="193" y="37"/>
                    <a:pt x="250" y="34"/>
                    <a:pt x="311" y="30"/>
                  </a:cubicBezTo>
                  <a:cubicBezTo>
                    <a:pt x="388" y="34"/>
                    <a:pt x="465" y="23"/>
                    <a:pt x="542" y="23"/>
                  </a:cubicBezTo>
                  <a:cubicBezTo>
                    <a:pt x="566" y="23"/>
                    <a:pt x="586" y="23"/>
                    <a:pt x="609" y="23"/>
                  </a:cubicBezTo>
                  <a:cubicBezTo>
                    <a:pt x="609" y="23"/>
                    <a:pt x="612" y="23"/>
                    <a:pt x="616" y="23"/>
                  </a:cubicBezTo>
                  <a:cubicBezTo>
                    <a:pt x="619" y="20"/>
                    <a:pt x="623" y="17"/>
                    <a:pt x="629" y="17"/>
                  </a:cubicBezTo>
                  <a:cubicBezTo>
                    <a:pt x="636" y="13"/>
                    <a:pt x="643" y="13"/>
                    <a:pt x="650" y="13"/>
                  </a:cubicBezTo>
                  <a:cubicBezTo>
                    <a:pt x="650" y="10"/>
                    <a:pt x="653" y="10"/>
                    <a:pt x="653" y="7"/>
                  </a:cubicBezTo>
                  <a:cubicBezTo>
                    <a:pt x="650" y="7"/>
                    <a:pt x="646" y="3"/>
                    <a:pt x="646" y="0"/>
                  </a:cubicBezTo>
                  <a:cubicBezTo>
                    <a:pt x="633" y="0"/>
                    <a:pt x="619" y="0"/>
                    <a:pt x="609" y="7"/>
                  </a:cubicBezTo>
                  <a:lnTo>
                    <a:pt x="609" y="7"/>
                  </a:lnTo>
                  <a:lnTo>
                    <a:pt x="609" y="7"/>
                  </a:lnTo>
                  <a:cubicBezTo>
                    <a:pt x="582" y="7"/>
                    <a:pt x="555" y="3"/>
                    <a:pt x="532" y="3"/>
                  </a:cubicBezTo>
                  <a:lnTo>
                    <a:pt x="532" y="3"/>
                  </a:lnTo>
                  <a:cubicBezTo>
                    <a:pt x="445" y="0"/>
                    <a:pt x="358" y="7"/>
                    <a:pt x="273" y="7"/>
                  </a:cubicBezTo>
                  <a:lnTo>
                    <a:pt x="273" y="7"/>
                  </a:lnTo>
                  <a:cubicBezTo>
                    <a:pt x="253" y="13"/>
                    <a:pt x="226" y="3"/>
                    <a:pt x="210" y="13"/>
                  </a:cubicBezTo>
                  <a:cubicBezTo>
                    <a:pt x="193" y="3"/>
                    <a:pt x="173" y="3"/>
                    <a:pt x="156"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4" name="Google Shape;1264;p36">
              <a:extLst>
                <a:ext uri="{FF2B5EF4-FFF2-40B4-BE49-F238E27FC236}">
                  <a16:creationId xmlns:a16="http://schemas.microsoft.com/office/drawing/2014/main" id="{8EFBEB6B-FD4E-8FA9-A967-18EC984076E4}"/>
                </a:ext>
              </a:extLst>
            </p:cNvPr>
            <p:cNvSpPr/>
            <p:nvPr/>
          </p:nvSpPr>
          <p:spPr>
            <a:xfrm>
              <a:off x="4717080" y="4528080"/>
              <a:ext cx="66600" cy="10800"/>
            </a:xfrm>
            <a:custGeom>
              <a:avLst/>
              <a:gdLst/>
              <a:ahLst/>
              <a:cxnLst/>
              <a:rect l="l" t="t" r="r" b="b"/>
              <a:pathLst>
                <a:path w="185" h="30" extrusionOk="0">
                  <a:moveTo>
                    <a:pt x="185" y="10"/>
                  </a:moveTo>
                  <a:lnTo>
                    <a:pt x="185" y="10"/>
                  </a:lnTo>
                  <a:cubicBezTo>
                    <a:pt x="181" y="10"/>
                    <a:pt x="181" y="10"/>
                    <a:pt x="178" y="10"/>
                  </a:cubicBezTo>
                  <a:cubicBezTo>
                    <a:pt x="171" y="10"/>
                    <a:pt x="164" y="6"/>
                    <a:pt x="158" y="0"/>
                  </a:cubicBezTo>
                  <a:cubicBezTo>
                    <a:pt x="148" y="3"/>
                    <a:pt x="134" y="3"/>
                    <a:pt x="121" y="3"/>
                  </a:cubicBezTo>
                  <a:cubicBezTo>
                    <a:pt x="81" y="3"/>
                    <a:pt x="40" y="6"/>
                    <a:pt x="0" y="13"/>
                  </a:cubicBezTo>
                  <a:cubicBezTo>
                    <a:pt x="10" y="40"/>
                    <a:pt x="34" y="27"/>
                    <a:pt x="54" y="23"/>
                  </a:cubicBezTo>
                  <a:cubicBezTo>
                    <a:pt x="64" y="23"/>
                    <a:pt x="74" y="23"/>
                    <a:pt x="84" y="23"/>
                  </a:cubicBezTo>
                  <a:cubicBezTo>
                    <a:pt x="87" y="23"/>
                    <a:pt x="91" y="23"/>
                    <a:pt x="94" y="20"/>
                  </a:cubicBezTo>
                  <a:cubicBezTo>
                    <a:pt x="124" y="16"/>
                    <a:pt x="154" y="13"/>
                    <a:pt x="185"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5" name="Google Shape;1265;p36">
              <a:extLst>
                <a:ext uri="{FF2B5EF4-FFF2-40B4-BE49-F238E27FC236}">
                  <a16:creationId xmlns:a16="http://schemas.microsoft.com/office/drawing/2014/main" id="{FF260972-C052-05D8-6FB3-2ACC80B4CD65}"/>
                </a:ext>
              </a:extLst>
            </p:cNvPr>
            <p:cNvSpPr/>
            <p:nvPr/>
          </p:nvSpPr>
          <p:spPr>
            <a:xfrm>
              <a:off x="4671360" y="4581000"/>
              <a:ext cx="108360" cy="9000"/>
            </a:xfrm>
            <a:custGeom>
              <a:avLst/>
              <a:gdLst/>
              <a:ahLst/>
              <a:cxnLst/>
              <a:rect l="l" t="t" r="r" b="b"/>
              <a:pathLst>
                <a:path w="301" h="25" extrusionOk="0">
                  <a:moveTo>
                    <a:pt x="218" y="4"/>
                  </a:moveTo>
                  <a:lnTo>
                    <a:pt x="218" y="4"/>
                  </a:lnTo>
                  <a:lnTo>
                    <a:pt x="218" y="4"/>
                  </a:lnTo>
                  <a:cubicBezTo>
                    <a:pt x="197" y="4"/>
                    <a:pt x="177" y="7"/>
                    <a:pt x="154" y="7"/>
                  </a:cubicBezTo>
                  <a:lnTo>
                    <a:pt x="154" y="7"/>
                  </a:lnTo>
                  <a:cubicBezTo>
                    <a:pt x="140" y="4"/>
                    <a:pt x="130" y="4"/>
                    <a:pt x="117" y="7"/>
                  </a:cubicBezTo>
                  <a:lnTo>
                    <a:pt x="117" y="7"/>
                  </a:lnTo>
                  <a:cubicBezTo>
                    <a:pt x="77" y="0"/>
                    <a:pt x="40" y="4"/>
                    <a:pt x="0" y="14"/>
                  </a:cubicBezTo>
                  <a:cubicBezTo>
                    <a:pt x="10" y="24"/>
                    <a:pt x="26" y="24"/>
                    <a:pt x="40" y="24"/>
                  </a:cubicBezTo>
                  <a:cubicBezTo>
                    <a:pt x="57" y="24"/>
                    <a:pt x="73" y="24"/>
                    <a:pt x="90" y="24"/>
                  </a:cubicBezTo>
                  <a:cubicBezTo>
                    <a:pt x="114" y="24"/>
                    <a:pt x="134" y="24"/>
                    <a:pt x="154" y="24"/>
                  </a:cubicBezTo>
                  <a:cubicBezTo>
                    <a:pt x="181" y="24"/>
                    <a:pt x="211" y="27"/>
                    <a:pt x="234" y="17"/>
                  </a:cubicBezTo>
                  <a:cubicBezTo>
                    <a:pt x="255" y="20"/>
                    <a:pt x="275" y="20"/>
                    <a:pt x="295" y="20"/>
                  </a:cubicBezTo>
                  <a:cubicBezTo>
                    <a:pt x="295" y="14"/>
                    <a:pt x="298" y="7"/>
                    <a:pt x="301" y="0"/>
                  </a:cubicBezTo>
                  <a:cubicBezTo>
                    <a:pt x="298" y="0"/>
                    <a:pt x="291" y="0"/>
                    <a:pt x="285" y="0"/>
                  </a:cubicBezTo>
                  <a:cubicBezTo>
                    <a:pt x="281" y="0"/>
                    <a:pt x="281" y="0"/>
                    <a:pt x="278" y="0"/>
                  </a:cubicBezTo>
                  <a:cubicBezTo>
                    <a:pt x="258" y="0"/>
                    <a:pt x="238" y="4"/>
                    <a:pt x="218"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6" name="Google Shape;1266;p36">
              <a:extLst>
                <a:ext uri="{FF2B5EF4-FFF2-40B4-BE49-F238E27FC236}">
                  <a16:creationId xmlns:a16="http://schemas.microsoft.com/office/drawing/2014/main" id="{5E794DC8-9CEE-458C-36E0-7D6CA2858653}"/>
                </a:ext>
              </a:extLst>
            </p:cNvPr>
            <p:cNvSpPr/>
            <p:nvPr/>
          </p:nvSpPr>
          <p:spPr>
            <a:xfrm>
              <a:off x="4537080" y="4480920"/>
              <a:ext cx="373680" cy="34920"/>
            </a:xfrm>
            <a:custGeom>
              <a:avLst/>
              <a:gdLst/>
              <a:ahLst/>
              <a:cxnLst/>
              <a:rect l="l" t="t" r="r" b="b"/>
              <a:pathLst>
                <a:path w="1038" h="97" extrusionOk="0">
                  <a:moveTo>
                    <a:pt x="13" y="73"/>
                  </a:moveTo>
                  <a:lnTo>
                    <a:pt x="13" y="73"/>
                  </a:lnTo>
                  <a:cubicBezTo>
                    <a:pt x="10" y="77"/>
                    <a:pt x="6" y="80"/>
                    <a:pt x="0" y="80"/>
                  </a:cubicBezTo>
                  <a:cubicBezTo>
                    <a:pt x="0" y="87"/>
                    <a:pt x="0" y="94"/>
                    <a:pt x="0" y="97"/>
                  </a:cubicBezTo>
                  <a:cubicBezTo>
                    <a:pt x="34" y="94"/>
                    <a:pt x="64" y="90"/>
                    <a:pt x="94" y="87"/>
                  </a:cubicBezTo>
                  <a:cubicBezTo>
                    <a:pt x="101" y="87"/>
                    <a:pt x="104" y="87"/>
                    <a:pt x="107" y="87"/>
                  </a:cubicBezTo>
                  <a:cubicBezTo>
                    <a:pt x="117" y="83"/>
                    <a:pt x="124" y="83"/>
                    <a:pt x="134" y="83"/>
                  </a:cubicBezTo>
                  <a:cubicBezTo>
                    <a:pt x="205" y="94"/>
                    <a:pt x="278" y="94"/>
                    <a:pt x="352" y="87"/>
                  </a:cubicBezTo>
                  <a:cubicBezTo>
                    <a:pt x="366" y="87"/>
                    <a:pt x="379" y="90"/>
                    <a:pt x="389" y="83"/>
                  </a:cubicBezTo>
                  <a:cubicBezTo>
                    <a:pt x="406" y="80"/>
                    <a:pt x="423" y="80"/>
                    <a:pt x="443" y="80"/>
                  </a:cubicBezTo>
                  <a:lnTo>
                    <a:pt x="443" y="80"/>
                  </a:lnTo>
                  <a:cubicBezTo>
                    <a:pt x="487" y="77"/>
                    <a:pt x="530" y="73"/>
                    <a:pt x="570" y="73"/>
                  </a:cubicBezTo>
                  <a:cubicBezTo>
                    <a:pt x="587" y="73"/>
                    <a:pt x="601" y="73"/>
                    <a:pt x="614" y="70"/>
                  </a:cubicBezTo>
                  <a:cubicBezTo>
                    <a:pt x="641" y="70"/>
                    <a:pt x="664" y="70"/>
                    <a:pt x="688" y="70"/>
                  </a:cubicBezTo>
                  <a:lnTo>
                    <a:pt x="688" y="70"/>
                  </a:lnTo>
                  <a:cubicBezTo>
                    <a:pt x="695" y="70"/>
                    <a:pt x="702" y="70"/>
                    <a:pt x="705" y="70"/>
                  </a:cubicBezTo>
                  <a:lnTo>
                    <a:pt x="705" y="70"/>
                  </a:lnTo>
                  <a:lnTo>
                    <a:pt x="708" y="70"/>
                  </a:lnTo>
                  <a:cubicBezTo>
                    <a:pt x="708" y="70"/>
                    <a:pt x="712" y="70"/>
                    <a:pt x="715" y="70"/>
                  </a:cubicBezTo>
                  <a:lnTo>
                    <a:pt x="715" y="70"/>
                  </a:lnTo>
                  <a:lnTo>
                    <a:pt x="715" y="70"/>
                  </a:lnTo>
                  <a:lnTo>
                    <a:pt x="715" y="70"/>
                  </a:lnTo>
                  <a:lnTo>
                    <a:pt x="715" y="70"/>
                  </a:lnTo>
                  <a:cubicBezTo>
                    <a:pt x="738" y="70"/>
                    <a:pt x="762" y="70"/>
                    <a:pt x="782" y="67"/>
                  </a:cubicBezTo>
                  <a:lnTo>
                    <a:pt x="782" y="67"/>
                  </a:lnTo>
                  <a:cubicBezTo>
                    <a:pt x="785" y="67"/>
                    <a:pt x="789" y="67"/>
                    <a:pt x="792" y="67"/>
                  </a:cubicBezTo>
                  <a:cubicBezTo>
                    <a:pt x="795" y="67"/>
                    <a:pt x="795" y="67"/>
                    <a:pt x="799" y="67"/>
                  </a:cubicBezTo>
                  <a:cubicBezTo>
                    <a:pt x="799" y="63"/>
                    <a:pt x="802" y="63"/>
                    <a:pt x="802" y="63"/>
                  </a:cubicBezTo>
                  <a:cubicBezTo>
                    <a:pt x="806" y="63"/>
                    <a:pt x="809" y="67"/>
                    <a:pt x="816" y="67"/>
                  </a:cubicBezTo>
                  <a:cubicBezTo>
                    <a:pt x="832" y="67"/>
                    <a:pt x="852" y="67"/>
                    <a:pt x="869" y="67"/>
                  </a:cubicBezTo>
                  <a:cubicBezTo>
                    <a:pt x="899" y="63"/>
                    <a:pt x="933" y="60"/>
                    <a:pt x="963" y="57"/>
                  </a:cubicBezTo>
                  <a:cubicBezTo>
                    <a:pt x="963" y="57"/>
                    <a:pt x="967" y="53"/>
                    <a:pt x="970" y="53"/>
                  </a:cubicBezTo>
                  <a:lnTo>
                    <a:pt x="970" y="53"/>
                  </a:lnTo>
                  <a:lnTo>
                    <a:pt x="970" y="53"/>
                  </a:lnTo>
                  <a:lnTo>
                    <a:pt x="970" y="57"/>
                  </a:lnTo>
                  <a:cubicBezTo>
                    <a:pt x="987" y="53"/>
                    <a:pt x="1003" y="50"/>
                    <a:pt x="1020" y="50"/>
                  </a:cubicBezTo>
                  <a:cubicBezTo>
                    <a:pt x="1047" y="33"/>
                    <a:pt x="1044" y="30"/>
                    <a:pt x="1017" y="0"/>
                  </a:cubicBezTo>
                  <a:cubicBezTo>
                    <a:pt x="1003" y="6"/>
                    <a:pt x="990" y="10"/>
                    <a:pt x="977" y="13"/>
                  </a:cubicBezTo>
                  <a:lnTo>
                    <a:pt x="977" y="13"/>
                  </a:lnTo>
                  <a:lnTo>
                    <a:pt x="977" y="13"/>
                  </a:lnTo>
                  <a:cubicBezTo>
                    <a:pt x="916" y="16"/>
                    <a:pt x="852" y="16"/>
                    <a:pt x="792" y="16"/>
                  </a:cubicBezTo>
                  <a:cubicBezTo>
                    <a:pt x="779" y="16"/>
                    <a:pt x="765" y="16"/>
                    <a:pt x="755" y="23"/>
                  </a:cubicBezTo>
                  <a:cubicBezTo>
                    <a:pt x="745" y="23"/>
                    <a:pt x="735" y="26"/>
                    <a:pt x="721" y="26"/>
                  </a:cubicBezTo>
                  <a:cubicBezTo>
                    <a:pt x="721" y="23"/>
                    <a:pt x="718" y="20"/>
                    <a:pt x="712" y="16"/>
                  </a:cubicBezTo>
                  <a:cubicBezTo>
                    <a:pt x="611" y="6"/>
                    <a:pt x="510" y="23"/>
                    <a:pt x="409" y="26"/>
                  </a:cubicBezTo>
                  <a:cubicBezTo>
                    <a:pt x="363" y="26"/>
                    <a:pt x="309" y="23"/>
                    <a:pt x="265" y="40"/>
                  </a:cubicBezTo>
                  <a:cubicBezTo>
                    <a:pt x="258" y="43"/>
                    <a:pt x="255" y="47"/>
                    <a:pt x="252" y="53"/>
                  </a:cubicBezTo>
                  <a:cubicBezTo>
                    <a:pt x="252" y="50"/>
                    <a:pt x="248" y="50"/>
                    <a:pt x="245" y="53"/>
                  </a:cubicBezTo>
                  <a:cubicBezTo>
                    <a:pt x="242" y="50"/>
                    <a:pt x="238" y="47"/>
                    <a:pt x="231" y="43"/>
                  </a:cubicBezTo>
                  <a:cubicBezTo>
                    <a:pt x="198" y="40"/>
                    <a:pt x="168" y="37"/>
                    <a:pt x="141" y="53"/>
                  </a:cubicBezTo>
                  <a:cubicBezTo>
                    <a:pt x="117" y="60"/>
                    <a:pt x="91" y="67"/>
                    <a:pt x="64" y="73"/>
                  </a:cubicBezTo>
                  <a:lnTo>
                    <a:pt x="64" y="73"/>
                  </a:lnTo>
                  <a:lnTo>
                    <a:pt x="64" y="73"/>
                  </a:lnTo>
                  <a:cubicBezTo>
                    <a:pt x="47" y="73"/>
                    <a:pt x="30" y="73"/>
                    <a:pt x="13" y="73"/>
                  </a:cubicBezTo>
                  <a:moveTo>
                    <a:pt x="799" y="53"/>
                  </a:moveTo>
                  <a:lnTo>
                    <a:pt x="799" y="53"/>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7" name="Google Shape;1267;p36">
              <a:extLst>
                <a:ext uri="{FF2B5EF4-FFF2-40B4-BE49-F238E27FC236}">
                  <a16:creationId xmlns:a16="http://schemas.microsoft.com/office/drawing/2014/main" id="{5EA11F4D-D976-F184-D25B-DC038CB39DDC}"/>
                </a:ext>
              </a:extLst>
            </p:cNvPr>
            <p:cNvSpPr/>
            <p:nvPr/>
          </p:nvSpPr>
          <p:spPr>
            <a:xfrm>
              <a:off x="4620240" y="4544640"/>
              <a:ext cx="130680" cy="8640"/>
            </a:xfrm>
            <a:custGeom>
              <a:avLst/>
              <a:gdLst/>
              <a:ahLst/>
              <a:cxnLst/>
              <a:rect l="l" t="t" r="r" b="b"/>
              <a:pathLst>
                <a:path w="363" h="24" extrusionOk="0">
                  <a:moveTo>
                    <a:pt x="232" y="7"/>
                  </a:moveTo>
                  <a:lnTo>
                    <a:pt x="232" y="7"/>
                  </a:lnTo>
                  <a:cubicBezTo>
                    <a:pt x="199" y="-3"/>
                    <a:pt x="165" y="-3"/>
                    <a:pt x="132" y="7"/>
                  </a:cubicBezTo>
                  <a:cubicBezTo>
                    <a:pt x="88" y="1"/>
                    <a:pt x="44" y="14"/>
                    <a:pt x="0" y="14"/>
                  </a:cubicBezTo>
                  <a:cubicBezTo>
                    <a:pt x="17" y="27"/>
                    <a:pt x="37" y="21"/>
                    <a:pt x="54" y="24"/>
                  </a:cubicBezTo>
                  <a:cubicBezTo>
                    <a:pt x="88" y="24"/>
                    <a:pt x="121" y="24"/>
                    <a:pt x="155" y="21"/>
                  </a:cubicBezTo>
                  <a:lnTo>
                    <a:pt x="155" y="21"/>
                  </a:lnTo>
                  <a:cubicBezTo>
                    <a:pt x="165" y="21"/>
                    <a:pt x="172" y="21"/>
                    <a:pt x="182" y="21"/>
                  </a:cubicBezTo>
                  <a:lnTo>
                    <a:pt x="182" y="21"/>
                  </a:lnTo>
                  <a:cubicBezTo>
                    <a:pt x="242" y="21"/>
                    <a:pt x="303" y="21"/>
                    <a:pt x="363" y="21"/>
                  </a:cubicBezTo>
                  <a:cubicBezTo>
                    <a:pt x="353" y="21"/>
                    <a:pt x="350" y="11"/>
                    <a:pt x="346" y="1"/>
                  </a:cubicBezTo>
                  <a:cubicBezTo>
                    <a:pt x="329" y="1"/>
                    <a:pt x="313" y="-3"/>
                    <a:pt x="296" y="4"/>
                  </a:cubicBezTo>
                  <a:lnTo>
                    <a:pt x="296" y="4"/>
                  </a:lnTo>
                  <a:cubicBezTo>
                    <a:pt x="276" y="4"/>
                    <a:pt x="252" y="-3"/>
                    <a:pt x="232"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8" name="Google Shape;1268;p36">
              <a:extLst>
                <a:ext uri="{FF2B5EF4-FFF2-40B4-BE49-F238E27FC236}">
                  <a16:creationId xmlns:a16="http://schemas.microsoft.com/office/drawing/2014/main" id="{59AB6E2B-4CDD-C62E-33D8-80E5BCAA12A8}"/>
                </a:ext>
              </a:extLst>
            </p:cNvPr>
            <p:cNvSpPr/>
            <p:nvPr/>
          </p:nvSpPr>
          <p:spPr>
            <a:xfrm>
              <a:off x="4653000" y="4586040"/>
              <a:ext cx="13320" cy="3600"/>
            </a:xfrm>
            <a:custGeom>
              <a:avLst/>
              <a:gdLst/>
              <a:ahLst/>
              <a:cxnLst/>
              <a:rect l="l" t="t" r="r" b="b"/>
              <a:pathLst>
                <a:path w="37" h="10" extrusionOk="0">
                  <a:moveTo>
                    <a:pt x="37" y="0"/>
                  </a:moveTo>
                  <a:lnTo>
                    <a:pt x="37" y="0"/>
                  </a:lnTo>
                  <a:cubicBezTo>
                    <a:pt x="34" y="0"/>
                    <a:pt x="30" y="0"/>
                    <a:pt x="27" y="0"/>
                  </a:cubicBezTo>
                  <a:cubicBezTo>
                    <a:pt x="17" y="0"/>
                    <a:pt x="10" y="0"/>
                    <a:pt x="0" y="0"/>
                  </a:cubicBezTo>
                  <a:cubicBezTo>
                    <a:pt x="7" y="10"/>
                    <a:pt x="17" y="10"/>
                    <a:pt x="24" y="10"/>
                  </a:cubicBezTo>
                  <a:lnTo>
                    <a:pt x="24" y="10"/>
                  </a:lnTo>
                  <a:lnTo>
                    <a:pt x="24" y="10"/>
                  </a:lnTo>
                  <a:cubicBezTo>
                    <a:pt x="30" y="6"/>
                    <a:pt x="34" y="3"/>
                    <a:pt x="3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269;p36">
              <a:extLst>
                <a:ext uri="{FF2B5EF4-FFF2-40B4-BE49-F238E27FC236}">
                  <a16:creationId xmlns:a16="http://schemas.microsoft.com/office/drawing/2014/main" id="{BBDACECA-81B4-D01B-F71B-BAA65DDE4153}"/>
                </a:ext>
              </a:extLst>
            </p:cNvPr>
            <p:cNvSpPr/>
            <p:nvPr/>
          </p:nvSpPr>
          <p:spPr>
            <a:xfrm>
              <a:off x="5024880" y="4179960"/>
              <a:ext cx="78480" cy="9720"/>
            </a:xfrm>
            <a:custGeom>
              <a:avLst/>
              <a:gdLst/>
              <a:ahLst/>
              <a:cxnLst/>
              <a:rect l="l" t="t" r="r" b="b"/>
              <a:pathLst>
                <a:path w="218" h="27" extrusionOk="0">
                  <a:moveTo>
                    <a:pt x="50" y="13"/>
                  </a:moveTo>
                  <a:lnTo>
                    <a:pt x="50" y="13"/>
                  </a:lnTo>
                  <a:cubicBezTo>
                    <a:pt x="41" y="7"/>
                    <a:pt x="28" y="7"/>
                    <a:pt x="11" y="7"/>
                  </a:cubicBezTo>
                  <a:cubicBezTo>
                    <a:pt x="8" y="13"/>
                    <a:pt x="-2" y="17"/>
                    <a:pt x="1" y="20"/>
                  </a:cubicBezTo>
                  <a:cubicBezTo>
                    <a:pt x="1" y="27"/>
                    <a:pt x="14" y="23"/>
                    <a:pt x="21" y="23"/>
                  </a:cubicBezTo>
                  <a:cubicBezTo>
                    <a:pt x="28" y="27"/>
                    <a:pt x="34" y="27"/>
                    <a:pt x="41" y="27"/>
                  </a:cubicBezTo>
                  <a:cubicBezTo>
                    <a:pt x="44" y="27"/>
                    <a:pt x="48" y="27"/>
                    <a:pt x="50" y="23"/>
                  </a:cubicBezTo>
                  <a:cubicBezTo>
                    <a:pt x="104" y="27"/>
                    <a:pt x="161" y="17"/>
                    <a:pt x="218" y="23"/>
                  </a:cubicBezTo>
                  <a:cubicBezTo>
                    <a:pt x="218" y="17"/>
                    <a:pt x="218" y="10"/>
                    <a:pt x="218" y="7"/>
                  </a:cubicBezTo>
                  <a:cubicBezTo>
                    <a:pt x="161" y="-7"/>
                    <a:pt x="104" y="0"/>
                    <a:pt x="5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0" name="Google Shape;1270;p36">
              <a:extLst>
                <a:ext uri="{FF2B5EF4-FFF2-40B4-BE49-F238E27FC236}">
                  <a16:creationId xmlns:a16="http://schemas.microsoft.com/office/drawing/2014/main" id="{1903E07A-D7F5-E4E3-38F5-AEC6A2435288}"/>
                </a:ext>
              </a:extLst>
            </p:cNvPr>
            <p:cNvSpPr/>
            <p:nvPr/>
          </p:nvSpPr>
          <p:spPr>
            <a:xfrm>
              <a:off x="4754520" y="4194720"/>
              <a:ext cx="14400" cy="10440"/>
            </a:xfrm>
            <a:custGeom>
              <a:avLst/>
              <a:gdLst/>
              <a:ahLst/>
              <a:cxnLst/>
              <a:rect l="l" t="t" r="r" b="b"/>
              <a:pathLst>
                <a:path w="40" h="29" extrusionOk="0">
                  <a:moveTo>
                    <a:pt x="0" y="19"/>
                  </a:moveTo>
                  <a:lnTo>
                    <a:pt x="0" y="19"/>
                  </a:lnTo>
                  <a:cubicBezTo>
                    <a:pt x="0" y="23"/>
                    <a:pt x="0" y="26"/>
                    <a:pt x="3" y="29"/>
                  </a:cubicBezTo>
                  <a:cubicBezTo>
                    <a:pt x="7" y="29"/>
                    <a:pt x="10" y="29"/>
                    <a:pt x="13" y="29"/>
                  </a:cubicBezTo>
                  <a:cubicBezTo>
                    <a:pt x="24" y="19"/>
                    <a:pt x="44" y="16"/>
                    <a:pt x="40" y="3"/>
                  </a:cubicBezTo>
                  <a:cubicBezTo>
                    <a:pt x="13" y="-8"/>
                    <a:pt x="13" y="13"/>
                    <a:pt x="0" y="1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1" name="Google Shape;1271;p36">
              <a:extLst>
                <a:ext uri="{FF2B5EF4-FFF2-40B4-BE49-F238E27FC236}">
                  <a16:creationId xmlns:a16="http://schemas.microsoft.com/office/drawing/2014/main" id="{47FB7EC8-7342-1672-15BB-4DE6FE1D8569}"/>
                </a:ext>
              </a:extLst>
            </p:cNvPr>
            <p:cNvSpPr/>
            <p:nvPr/>
          </p:nvSpPr>
          <p:spPr>
            <a:xfrm>
              <a:off x="4811400" y="4188240"/>
              <a:ext cx="70920" cy="13320"/>
            </a:xfrm>
            <a:custGeom>
              <a:avLst/>
              <a:gdLst/>
              <a:ahLst/>
              <a:cxnLst/>
              <a:rect l="l" t="t" r="r" b="b"/>
              <a:pathLst>
                <a:path w="197" h="37" extrusionOk="0">
                  <a:moveTo>
                    <a:pt x="0" y="37"/>
                  </a:moveTo>
                  <a:lnTo>
                    <a:pt x="0" y="37"/>
                  </a:lnTo>
                  <a:cubicBezTo>
                    <a:pt x="10" y="37"/>
                    <a:pt x="23" y="37"/>
                    <a:pt x="37" y="37"/>
                  </a:cubicBezTo>
                  <a:lnTo>
                    <a:pt x="37" y="37"/>
                  </a:lnTo>
                  <a:cubicBezTo>
                    <a:pt x="87" y="37"/>
                    <a:pt x="134" y="34"/>
                    <a:pt x="181" y="21"/>
                  </a:cubicBezTo>
                  <a:lnTo>
                    <a:pt x="181" y="21"/>
                  </a:lnTo>
                  <a:cubicBezTo>
                    <a:pt x="184" y="21"/>
                    <a:pt x="188" y="21"/>
                    <a:pt x="188" y="21"/>
                  </a:cubicBezTo>
                  <a:cubicBezTo>
                    <a:pt x="205" y="17"/>
                    <a:pt x="194" y="10"/>
                    <a:pt x="191" y="0"/>
                  </a:cubicBezTo>
                  <a:cubicBezTo>
                    <a:pt x="171" y="0"/>
                    <a:pt x="154" y="0"/>
                    <a:pt x="151" y="21"/>
                  </a:cubicBezTo>
                  <a:lnTo>
                    <a:pt x="151" y="21"/>
                  </a:lnTo>
                  <a:cubicBezTo>
                    <a:pt x="111" y="0"/>
                    <a:pt x="60" y="0"/>
                    <a:pt x="20" y="17"/>
                  </a:cubicBezTo>
                  <a:lnTo>
                    <a:pt x="20" y="17"/>
                  </a:lnTo>
                  <a:cubicBezTo>
                    <a:pt x="20" y="17"/>
                    <a:pt x="17" y="17"/>
                    <a:pt x="13" y="17"/>
                  </a:cubicBezTo>
                  <a:cubicBezTo>
                    <a:pt x="3" y="24"/>
                    <a:pt x="0" y="31"/>
                    <a:pt x="0" y="3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2" name="Google Shape;1272;p36">
              <a:extLst>
                <a:ext uri="{FF2B5EF4-FFF2-40B4-BE49-F238E27FC236}">
                  <a16:creationId xmlns:a16="http://schemas.microsoft.com/office/drawing/2014/main" id="{BEBC9F10-D21D-97E7-CE1D-47A907F73949}"/>
                </a:ext>
              </a:extLst>
            </p:cNvPr>
            <p:cNvSpPr/>
            <p:nvPr/>
          </p:nvSpPr>
          <p:spPr>
            <a:xfrm>
              <a:off x="5085360" y="4155840"/>
              <a:ext cx="10800" cy="6120"/>
            </a:xfrm>
            <a:custGeom>
              <a:avLst/>
              <a:gdLst/>
              <a:ahLst/>
              <a:cxnLst/>
              <a:rect l="l" t="t" r="r" b="b"/>
              <a:pathLst>
                <a:path w="30" h="17" extrusionOk="0">
                  <a:moveTo>
                    <a:pt x="20" y="0"/>
                  </a:moveTo>
                  <a:lnTo>
                    <a:pt x="20" y="0"/>
                  </a:lnTo>
                  <a:cubicBezTo>
                    <a:pt x="3" y="0"/>
                    <a:pt x="0" y="7"/>
                    <a:pt x="0" y="17"/>
                  </a:cubicBezTo>
                  <a:cubicBezTo>
                    <a:pt x="7" y="17"/>
                    <a:pt x="13" y="17"/>
                    <a:pt x="23" y="17"/>
                  </a:cubicBezTo>
                  <a:cubicBezTo>
                    <a:pt x="27" y="10"/>
                    <a:pt x="37" y="3"/>
                    <a:pt x="2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3" name="Google Shape;1273;p36">
              <a:extLst>
                <a:ext uri="{FF2B5EF4-FFF2-40B4-BE49-F238E27FC236}">
                  <a16:creationId xmlns:a16="http://schemas.microsoft.com/office/drawing/2014/main" id="{3D2B4783-752D-2762-95CC-A98121869F41}"/>
                </a:ext>
              </a:extLst>
            </p:cNvPr>
            <p:cNvSpPr/>
            <p:nvPr/>
          </p:nvSpPr>
          <p:spPr>
            <a:xfrm>
              <a:off x="5134320" y="4178880"/>
              <a:ext cx="12960" cy="7200"/>
            </a:xfrm>
            <a:custGeom>
              <a:avLst/>
              <a:gdLst/>
              <a:ahLst/>
              <a:cxnLst/>
              <a:rect l="l" t="t" r="r" b="b"/>
              <a:pathLst>
                <a:path w="36" h="20" extrusionOk="0">
                  <a:moveTo>
                    <a:pt x="28" y="20"/>
                  </a:moveTo>
                  <a:lnTo>
                    <a:pt x="28" y="20"/>
                  </a:lnTo>
                  <a:cubicBezTo>
                    <a:pt x="42" y="13"/>
                    <a:pt x="32" y="6"/>
                    <a:pt x="28" y="0"/>
                  </a:cubicBezTo>
                  <a:cubicBezTo>
                    <a:pt x="25" y="0"/>
                    <a:pt x="21" y="0"/>
                    <a:pt x="18" y="3"/>
                  </a:cubicBezTo>
                  <a:cubicBezTo>
                    <a:pt x="15" y="6"/>
                    <a:pt x="-22" y="16"/>
                    <a:pt x="18" y="20"/>
                  </a:cubicBezTo>
                  <a:cubicBezTo>
                    <a:pt x="21" y="20"/>
                    <a:pt x="25" y="20"/>
                    <a:pt x="28"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4" name="Google Shape;1274;p36">
              <a:extLst>
                <a:ext uri="{FF2B5EF4-FFF2-40B4-BE49-F238E27FC236}">
                  <a16:creationId xmlns:a16="http://schemas.microsoft.com/office/drawing/2014/main" id="{68B1993E-35A9-0D3D-717E-CCDE5021EDDE}"/>
                </a:ext>
              </a:extLst>
            </p:cNvPr>
            <p:cNvSpPr/>
            <p:nvPr/>
          </p:nvSpPr>
          <p:spPr>
            <a:xfrm>
              <a:off x="4574520" y="4207680"/>
              <a:ext cx="8640" cy="7200"/>
            </a:xfrm>
            <a:custGeom>
              <a:avLst/>
              <a:gdLst/>
              <a:ahLst/>
              <a:cxnLst/>
              <a:rect l="l" t="t" r="r" b="b"/>
              <a:pathLst>
                <a:path w="24" h="20" extrusionOk="0">
                  <a:moveTo>
                    <a:pt x="23" y="7"/>
                  </a:moveTo>
                  <a:lnTo>
                    <a:pt x="23" y="7"/>
                  </a:lnTo>
                  <a:cubicBezTo>
                    <a:pt x="23" y="7"/>
                    <a:pt x="20" y="3"/>
                    <a:pt x="17" y="0"/>
                  </a:cubicBezTo>
                  <a:cubicBezTo>
                    <a:pt x="10" y="7"/>
                    <a:pt x="7" y="10"/>
                    <a:pt x="0" y="14"/>
                  </a:cubicBezTo>
                  <a:cubicBezTo>
                    <a:pt x="0" y="17"/>
                    <a:pt x="0" y="17"/>
                    <a:pt x="0" y="20"/>
                  </a:cubicBezTo>
                  <a:lnTo>
                    <a:pt x="3" y="20"/>
                  </a:lnTo>
                  <a:cubicBezTo>
                    <a:pt x="17" y="20"/>
                    <a:pt x="27" y="17"/>
                    <a:pt x="23"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5" name="Google Shape;1275;p36">
              <a:extLst>
                <a:ext uri="{FF2B5EF4-FFF2-40B4-BE49-F238E27FC236}">
                  <a16:creationId xmlns:a16="http://schemas.microsoft.com/office/drawing/2014/main" id="{5013CAB7-2E2B-9BCB-7C09-646542ACBA35}"/>
                </a:ext>
              </a:extLst>
            </p:cNvPr>
            <p:cNvSpPr/>
            <p:nvPr/>
          </p:nvSpPr>
          <p:spPr>
            <a:xfrm>
              <a:off x="4675680" y="4199400"/>
              <a:ext cx="5040" cy="7200"/>
            </a:xfrm>
            <a:custGeom>
              <a:avLst/>
              <a:gdLst/>
              <a:ahLst/>
              <a:cxnLst/>
              <a:rect l="l" t="t" r="r" b="b"/>
              <a:pathLst>
                <a:path w="14" h="20" extrusionOk="0">
                  <a:moveTo>
                    <a:pt x="14" y="6"/>
                  </a:moveTo>
                  <a:lnTo>
                    <a:pt x="14" y="6"/>
                  </a:lnTo>
                  <a:cubicBezTo>
                    <a:pt x="14" y="3"/>
                    <a:pt x="11" y="0"/>
                    <a:pt x="4" y="0"/>
                  </a:cubicBezTo>
                  <a:cubicBezTo>
                    <a:pt x="4" y="6"/>
                    <a:pt x="-6" y="13"/>
                    <a:pt x="7" y="20"/>
                  </a:cubicBezTo>
                  <a:cubicBezTo>
                    <a:pt x="11" y="13"/>
                    <a:pt x="14" y="10"/>
                    <a:pt x="14"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6" name="Google Shape;1276;p36">
              <a:extLst>
                <a:ext uri="{FF2B5EF4-FFF2-40B4-BE49-F238E27FC236}">
                  <a16:creationId xmlns:a16="http://schemas.microsoft.com/office/drawing/2014/main" id="{2B4DDC35-892F-2238-7B8C-37274B2129DE}"/>
                </a:ext>
              </a:extLst>
            </p:cNvPr>
            <p:cNvSpPr/>
            <p:nvPr/>
          </p:nvSpPr>
          <p:spPr>
            <a:xfrm>
              <a:off x="4764240" y="4171320"/>
              <a:ext cx="9720" cy="6120"/>
            </a:xfrm>
            <a:custGeom>
              <a:avLst/>
              <a:gdLst/>
              <a:ahLst/>
              <a:cxnLst/>
              <a:rect l="l" t="t" r="r" b="b"/>
              <a:pathLst>
                <a:path w="27" h="17" extrusionOk="0">
                  <a:moveTo>
                    <a:pt x="27" y="14"/>
                  </a:moveTo>
                  <a:lnTo>
                    <a:pt x="27" y="14"/>
                  </a:lnTo>
                  <a:cubicBezTo>
                    <a:pt x="27" y="11"/>
                    <a:pt x="27" y="7"/>
                    <a:pt x="27" y="4"/>
                  </a:cubicBezTo>
                  <a:cubicBezTo>
                    <a:pt x="23" y="0"/>
                    <a:pt x="23" y="0"/>
                    <a:pt x="20" y="0"/>
                  </a:cubicBezTo>
                  <a:cubicBezTo>
                    <a:pt x="17" y="0"/>
                    <a:pt x="17" y="0"/>
                    <a:pt x="17" y="0"/>
                  </a:cubicBezTo>
                  <a:cubicBezTo>
                    <a:pt x="10" y="4"/>
                    <a:pt x="7" y="7"/>
                    <a:pt x="0" y="11"/>
                  </a:cubicBezTo>
                  <a:cubicBezTo>
                    <a:pt x="10" y="14"/>
                    <a:pt x="17" y="21"/>
                    <a:pt x="27"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7" name="Google Shape;1277;p36">
              <a:extLst>
                <a:ext uri="{FF2B5EF4-FFF2-40B4-BE49-F238E27FC236}">
                  <a16:creationId xmlns:a16="http://schemas.microsoft.com/office/drawing/2014/main" id="{0E06F77C-2A7D-4C0D-3E5D-B96E40514D09}"/>
                </a:ext>
              </a:extLst>
            </p:cNvPr>
            <p:cNvSpPr/>
            <p:nvPr/>
          </p:nvSpPr>
          <p:spPr>
            <a:xfrm>
              <a:off x="4743360" y="4199400"/>
              <a:ext cx="7560" cy="5040"/>
            </a:xfrm>
            <a:custGeom>
              <a:avLst/>
              <a:gdLst/>
              <a:ahLst/>
              <a:cxnLst/>
              <a:rect l="l" t="t" r="r" b="b"/>
              <a:pathLst>
                <a:path w="21" h="14" extrusionOk="0">
                  <a:moveTo>
                    <a:pt x="21" y="6"/>
                  </a:moveTo>
                  <a:lnTo>
                    <a:pt x="21" y="6"/>
                  </a:lnTo>
                  <a:cubicBezTo>
                    <a:pt x="18" y="3"/>
                    <a:pt x="14" y="0"/>
                    <a:pt x="8" y="0"/>
                  </a:cubicBezTo>
                  <a:cubicBezTo>
                    <a:pt x="8" y="3"/>
                    <a:pt x="-6" y="10"/>
                    <a:pt x="4" y="13"/>
                  </a:cubicBezTo>
                  <a:cubicBezTo>
                    <a:pt x="11" y="16"/>
                    <a:pt x="18" y="10"/>
                    <a:pt x="21"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8" name="Google Shape;1278;p36">
              <a:extLst>
                <a:ext uri="{FF2B5EF4-FFF2-40B4-BE49-F238E27FC236}">
                  <a16:creationId xmlns:a16="http://schemas.microsoft.com/office/drawing/2014/main" id="{E29DFBE4-243B-7B96-A318-22CA1C589DA1}"/>
                </a:ext>
              </a:extLst>
            </p:cNvPr>
            <p:cNvSpPr/>
            <p:nvPr/>
          </p:nvSpPr>
          <p:spPr>
            <a:xfrm>
              <a:off x="4537080" y="4617000"/>
              <a:ext cx="4680" cy="2880"/>
            </a:xfrm>
            <a:custGeom>
              <a:avLst/>
              <a:gdLst/>
              <a:ahLst/>
              <a:cxnLst/>
              <a:rect l="l" t="t" r="r" b="b"/>
              <a:pathLst>
                <a:path w="13" h="8" extrusionOk="0">
                  <a:moveTo>
                    <a:pt x="13" y="4"/>
                  </a:moveTo>
                  <a:lnTo>
                    <a:pt x="13" y="4"/>
                  </a:lnTo>
                  <a:cubicBezTo>
                    <a:pt x="6" y="-2"/>
                    <a:pt x="3" y="-2"/>
                    <a:pt x="0" y="8"/>
                  </a:cubicBezTo>
                  <a:cubicBezTo>
                    <a:pt x="3" y="8"/>
                    <a:pt x="6" y="8"/>
                    <a:pt x="13"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9" name="Google Shape;1279;p36">
              <a:extLst>
                <a:ext uri="{FF2B5EF4-FFF2-40B4-BE49-F238E27FC236}">
                  <a16:creationId xmlns:a16="http://schemas.microsoft.com/office/drawing/2014/main" id="{6B3A276B-5C9F-F87E-B21D-76AED26C86D4}"/>
                </a:ext>
              </a:extLst>
            </p:cNvPr>
            <p:cNvSpPr/>
            <p:nvPr/>
          </p:nvSpPr>
          <p:spPr>
            <a:xfrm>
              <a:off x="4638600" y="3774960"/>
              <a:ext cx="23040" cy="10800"/>
            </a:xfrm>
            <a:custGeom>
              <a:avLst/>
              <a:gdLst/>
              <a:ahLst/>
              <a:cxnLst/>
              <a:rect l="l" t="t" r="r" b="b"/>
              <a:pathLst>
                <a:path w="64" h="30" extrusionOk="0">
                  <a:moveTo>
                    <a:pt x="3" y="0"/>
                  </a:moveTo>
                  <a:lnTo>
                    <a:pt x="3" y="0"/>
                  </a:lnTo>
                  <a:cubicBezTo>
                    <a:pt x="3" y="10"/>
                    <a:pt x="0" y="20"/>
                    <a:pt x="0" y="27"/>
                  </a:cubicBezTo>
                  <a:lnTo>
                    <a:pt x="0" y="27"/>
                  </a:lnTo>
                  <a:cubicBezTo>
                    <a:pt x="6" y="30"/>
                    <a:pt x="10" y="30"/>
                    <a:pt x="13" y="27"/>
                  </a:cubicBezTo>
                  <a:lnTo>
                    <a:pt x="13" y="27"/>
                  </a:lnTo>
                  <a:cubicBezTo>
                    <a:pt x="23" y="20"/>
                    <a:pt x="40" y="24"/>
                    <a:pt x="53" y="20"/>
                  </a:cubicBezTo>
                  <a:cubicBezTo>
                    <a:pt x="53" y="17"/>
                    <a:pt x="53" y="17"/>
                    <a:pt x="53" y="17"/>
                  </a:cubicBezTo>
                  <a:cubicBezTo>
                    <a:pt x="57" y="14"/>
                    <a:pt x="60" y="7"/>
                    <a:pt x="64" y="0"/>
                  </a:cubicBezTo>
                  <a:cubicBezTo>
                    <a:pt x="43" y="0"/>
                    <a:pt x="23" y="0"/>
                    <a:pt x="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0" name="Google Shape;1280;p36">
              <a:extLst>
                <a:ext uri="{FF2B5EF4-FFF2-40B4-BE49-F238E27FC236}">
                  <a16:creationId xmlns:a16="http://schemas.microsoft.com/office/drawing/2014/main" id="{CD321F44-C8B0-B736-3B4A-DB5D4CB20DE3}"/>
                </a:ext>
              </a:extLst>
            </p:cNvPr>
            <p:cNvSpPr/>
            <p:nvPr/>
          </p:nvSpPr>
          <p:spPr>
            <a:xfrm>
              <a:off x="4506840" y="5247000"/>
              <a:ext cx="14040" cy="9360"/>
            </a:xfrm>
            <a:custGeom>
              <a:avLst/>
              <a:gdLst/>
              <a:ahLst/>
              <a:cxnLst/>
              <a:rect l="l" t="t" r="r" b="b"/>
              <a:pathLst>
                <a:path w="39" h="26" extrusionOk="0">
                  <a:moveTo>
                    <a:pt x="0" y="13"/>
                  </a:moveTo>
                  <a:lnTo>
                    <a:pt x="0" y="13"/>
                  </a:lnTo>
                  <a:cubicBezTo>
                    <a:pt x="0" y="17"/>
                    <a:pt x="0" y="20"/>
                    <a:pt x="3" y="23"/>
                  </a:cubicBezTo>
                  <a:cubicBezTo>
                    <a:pt x="10" y="27"/>
                    <a:pt x="13" y="27"/>
                    <a:pt x="20" y="23"/>
                  </a:cubicBezTo>
                  <a:cubicBezTo>
                    <a:pt x="40" y="23"/>
                    <a:pt x="47" y="17"/>
                    <a:pt x="30" y="7"/>
                  </a:cubicBezTo>
                  <a:cubicBezTo>
                    <a:pt x="27" y="0"/>
                    <a:pt x="23" y="-3"/>
                    <a:pt x="20" y="3"/>
                  </a:cubicBezTo>
                  <a:cubicBezTo>
                    <a:pt x="13" y="3"/>
                    <a:pt x="10" y="3"/>
                    <a:pt x="7" y="3"/>
                  </a:cubicBezTo>
                  <a:lnTo>
                    <a:pt x="7" y="7"/>
                  </a:lnTo>
                  <a:cubicBezTo>
                    <a:pt x="3" y="7"/>
                    <a:pt x="0" y="10"/>
                    <a:pt x="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1" name="Google Shape;1281;p36">
              <a:extLst>
                <a:ext uri="{FF2B5EF4-FFF2-40B4-BE49-F238E27FC236}">
                  <a16:creationId xmlns:a16="http://schemas.microsoft.com/office/drawing/2014/main" id="{B72AA8DD-BFBD-9F4E-9B45-824DAA56761B}"/>
                </a:ext>
              </a:extLst>
            </p:cNvPr>
            <p:cNvSpPr/>
            <p:nvPr/>
          </p:nvSpPr>
          <p:spPr>
            <a:xfrm>
              <a:off x="4777920" y="4032720"/>
              <a:ext cx="39960" cy="12960"/>
            </a:xfrm>
            <a:custGeom>
              <a:avLst/>
              <a:gdLst/>
              <a:ahLst/>
              <a:cxnLst/>
              <a:rect l="l" t="t" r="r" b="b"/>
              <a:pathLst>
                <a:path w="111" h="36" extrusionOk="0">
                  <a:moveTo>
                    <a:pt x="39" y="10"/>
                  </a:moveTo>
                  <a:lnTo>
                    <a:pt x="39" y="10"/>
                  </a:lnTo>
                  <a:cubicBezTo>
                    <a:pt x="12" y="10"/>
                    <a:pt x="-5" y="16"/>
                    <a:pt x="2" y="36"/>
                  </a:cubicBezTo>
                  <a:cubicBezTo>
                    <a:pt x="36" y="23"/>
                    <a:pt x="69" y="36"/>
                    <a:pt x="103" y="29"/>
                  </a:cubicBezTo>
                  <a:cubicBezTo>
                    <a:pt x="113" y="23"/>
                    <a:pt x="113" y="16"/>
                    <a:pt x="106" y="10"/>
                  </a:cubicBezTo>
                  <a:cubicBezTo>
                    <a:pt x="106" y="10"/>
                    <a:pt x="103" y="6"/>
                    <a:pt x="103" y="3"/>
                  </a:cubicBezTo>
                  <a:cubicBezTo>
                    <a:pt x="79" y="-4"/>
                    <a:pt x="59" y="3"/>
                    <a:pt x="39"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2" name="Google Shape;1282;p36">
              <a:extLst>
                <a:ext uri="{FF2B5EF4-FFF2-40B4-BE49-F238E27FC236}">
                  <a16:creationId xmlns:a16="http://schemas.microsoft.com/office/drawing/2014/main" id="{9954D2F1-DDE2-BED3-86EF-B3206E774232}"/>
                </a:ext>
              </a:extLst>
            </p:cNvPr>
            <p:cNvSpPr/>
            <p:nvPr/>
          </p:nvSpPr>
          <p:spPr>
            <a:xfrm>
              <a:off x="4873680" y="4033800"/>
              <a:ext cx="34560" cy="9360"/>
            </a:xfrm>
            <a:custGeom>
              <a:avLst/>
              <a:gdLst/>
              <a:ahLst/>
              <a:cxnLst/>
              <a:rect l="l" t="t" r="r" b="b"/>
              <a:pathLst>
                <a:path w="96" h="26" extrusionOk="0">
                  <a:moveTo>
                    <a:pt x="21" y="0"/>
                  </a:moveTo>
                  <a:lnTo>
                    <a:pt x="21" y="0"/>
                  </a:lnTo>
                  <a:cubicBezTo>
                    <a:pt x="-2" y="0"/>
                    <a:pt x="-5" y="13"/>
                    <a:pt x="8" y="26"/>
                  </a:cubicBezTo>
                  <a:cubicBezTo>
                    <a:pt x="35" y="13"/>
                    <a:pt x="65" y="26"/>
                    <a:pt x="96" y="26"/>
                  </a:cubicBezTo>
                  <a:cubicBezTo>
                    <a:pt x="96" y="17"/>
                    <a:pt x="99" y="10"/>
                    <a:pt x="85" y="7"/>
                  </a:cubicBezTo>
                  <a:cubicBezTo>
                    <a:pt x="65" y="3"/>
                    <a:pt x="42" y="0"/>
                    <a:pt x="21"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3" name="Google Shape;1283;p36">
              <a:extLst>
                <a:ext uri="{FF2B5EF4-FFF2-40B4-BE49-F238E27FC236}">
                  <a16:creationId xmlns:a16="http://schemas.microsoft.com/office/drawing/2014/main" id="{BB325A00-EED8-7025-8331-CEE1FA7AEA8A}"/>
                </a:ext>
              </a:extLst>
            </p:cNvPr>
            <p:cNvSpPr/>
            <p:nvPr/>
          </p:nvSpPr>
          <p:spPr>
            <a:xfrm>
              <a:off x="4718160" y="4038840"/>
              <a:ext cx="36360" cy="7920"/>
            </a:xfrm>
            <a:custGeom>
              <a:avLst/>
              <a:gdLst/>
              <a:ahLst/>
              <a:cxnLst/>
              <a:rect l="l" t="t" r="r" b="b"/>
              <a:pathLst>
                <a:path w="101" h="22" extrusionOk="0">
                  <a:moveTo>
                    <a:pt x="0" y="19"/>
                  </a:moveTo>
                  <a:lnTo>
                    <a:pt x="0" y="19"/>
                  </a:lnTo>
                  <a:cubicBezTo>
                    <a:pt x="4" y="19"/>
                    <a:pt x="7" y="19"/>
                    <a:pt x="10" y="19"/>
                  </a:cubicBezTo>
                  <a:cubicBezTo>
                    <a:pt x="21" y="16"/>
                    <a:pt x="31" y="16"/>
                    <a:pt x="37" y="22"/>
                  </a:cubicBezTo>
                  <a:lnTo>
                    <a:pt x="37" y="22"/>
                  </a:lnTo>
                  <a:cubicBezTo>
                    <a:pt x="44" y="22"/>
                    <a:pt x="47" y="22"/>
                    <a:pt x="51" y="22"/>
                  </a:cubicBezTo>
                  <a:lnTo>
                    <a:pt x="51" y="22"/>
                  </a:lnTo>
                  <a:cubicBezTo>
                    <a:pt x="54" y="19"/>
                    <a:pt x="57" y="19"/>
                    <a:pt x="61" y="19"/>
                  </a:cubicBezTo>
                  <a:cubicBezTo>
                    <a:pt x="64" y="19"/>
                    <a:pt x="64" y="19"/>
                    <a:pt x="64" y="19"/>
                  </a:cubicBezTo>
                  <a:cubicBezTo>
                    <a:pt x="67" y="19"/>
                    <a:pt x="71" y="19"/>
                    <a:pt x="74" y="19"/>
                  </a:cubicBezTo>
                  <a:cubicBezTo>
                    <a:pt x="78" y="19"/>
                    <a:pt x="81" y="16"/>
                    <a:pt x="88" y="19"/>
                  </a:cubicBezTo>
                  <a:cubicBezTo>
                    <a:pt x="91" y="19"/>
                    <a:pt x="91" y="19"/>
                    <a:pt x="91" y="19"/>
                  </a:cubicBezTo>
                  <a:cubicBezTo>
                    <a:pt x="94" y="19"/>
                    <a:pt x="98" y="19"/>
                    <a:pt x="101" y="19"/>
                  </a:cubicBezTo>
                  <a:cubicBezTo>
                    <a:pt x="71" y="-7"/>
                    <a:pt x="34" y="-7"/>
                    <a:pt x="0" y="1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4" name="Google Shape;1284;p36">
              <a:extLst>
                <a:ext uri="{FF2B5EF4-FFF2-40B4-BE49-F238E27FC236}">
                  <a16:creationId xmlns:a16="http://schemas.microsoft.com/office/drawing/2014/main" id="{B44984F0-AB82-820D-55DC-67DF15EC6BBC}"/>
                </a:ext>
              </a:extLst>
            </p:cNvPr>
            <p:cNvSpPr/>
            <p:nvPr/>
          </p:nvSpPr>
          <p:spPr>
            <a:xfrm>
              <a:off x="4915080" y="4036680"/>
              <a:ext cx="15840" cy="6480"/>
            </a:xfrm>
            <a:custGeom>
              <a:avLst/>
              <a:gdLst/>
              <a:ahLst/>
              <a:cxnLst/>
              <a:rect l="l" t="t" r="r" b="b"/>
              <a:pathLst>
                <a:path w="44" h="18" extrusionOk="0">
                  <a:moveTo>
                    <a:pt x="0" y="12"/>
                  </a:moveTo>
                  <a:lnTo>
                    <a:pt x="0" y="12"/>
                  </a:lnTo>
                  <a:cubicBezTo>
                    <a:pt x="14" y="18"/>
                    <a:pt x="31" y="18"/>
                    <a:pt x="44" y="18"/>
                  </a:cubicBezTo>
                  <a:cubicBezTo>
                    <a:pt x="24" y="-5"/>
                    <a:pt x="14" y="-5"/>
                    <a:pt x="0" y="1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5" name="Google Shape;1285;p36">
              <a:extLst>
                <a:ext uri="{FF2B5EF4-FFF2-40B4-BE49-F238E27FC236}">
                  <a16:creationId xmlns:a16="http://schemas.microsoft.com/office/drawing/2014/main" id="{D58AD685-EB07-DBA1-2486-846E658E1343}"/>
                </a:ext>
              </a:extLst>
            </p:cNvPr>
            <p:cNvSpPr/>
            <p:nvPr/>
          </p:nvSpPr>
          <p:spPr>
            <a:xfrm>
              <a:off x="4946760" y="4033800"/>
              <a:ext cx="13320" cy="6120"/>
            </a:xfrm>
            <a:custGeom>
              <a:avLst/>
              <a:gdLst/>
              <a:ahLst/>
              <a:cxnLst/>
              <a:rect l="l" t="t" r="r" b="b"/>
              <a:pathLst>
                <a:path w="37" h="17" extrusionOk="0">
                  <a:moveTo>
                    <a:pt x="0" y="17"/>
                  </a:moveTo>
                  <a:lnTo>
                    <a:pt x="0" y="17"/>
                  </a:lnTo>
                  <a:cubicBezTo>
                    <a:pt x="10" y="17"/>
                    <a:pt x="23" y="17"/>
                    <a:pt x="37" y="17"/>
                  </a:cubicBezTo>
                  <a:cubicBezTo>
                    <a:pt x="37" y="10"/>
                    <a:pt x="33" y="3"/>
                    <a:pt x="33" y="0"/>
                  </a:cubicBezTo>
                  <a:cubicBezTo>
                    <a:pt x="20" y="0"/>
                    <a:pt x="0" y="-4"/>
                    <a:pt x="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6" name="Google Shape;1286;p36">
              <a:extLst>
                <a:ext uri="{FF2B5EF4-FFF2-40B4-BE49-F238E27FC236}">
                  <a16:creationId xmlns:a16="http://schemas.microsoft.com/office/drawing/2014/main" id="{BEA8ACEC-42AA-CC1D-D456-36BDC3696BE9}"/>
                </a:ext>
              </a:extLst>
            </p:cNvPr>
            <p:cNvSpPr/>
            <p:nvPr/>
          </p:nvSpPr>
          <p:spPr>
            <a:xfrm>
              <a:off x="4764240" y="4039920"/>
              <a:ext cx="5040" cy="5760"/>
            </a:xfrm>
            <a:custGeom>
              <a:avLst/>
              <a:gdLst/>
              <a:ahLst/>
              <a:cxnLst/>
              <a:rect l="l" t="t" r="r" b="b"/>
              <a:pathLst>
                <a:path w="14" h="16" extrusionOk="0">
                  <a:moveTo>
                    <a:pt x="3" y="16"/>
                  </a:moveTo>
                  <a:lnTo>
                    <a:pt x="3" y="16"/>
                  </a:lnTo>
                  <a:cubicBezTo>
                    <a:pt x="7" y="16"/>
                    <a:pt x="7" y="16"/>
                    <a:pt x="10" y="16"/>
                  </a:cubicBezTo>
                  <a:cubicBezTo>
                    <a:pt x="13" y="9"/>
                    <a:pt x="20" y="0"/>
                    <a:pt x="7" y="0"/>
                  </a:cubicBezTo>
                  <a:cubicBezTo>
                    <a:pt x="-3" y="-4"/>
                    <a:pt x="0" y="9"/>
                    <a:pt x="3" y="1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7" name="Google Shape;1287;p36">
              <a:extLst>
                <a:ext uri="{FF2B5EF4-FFF2-40B4-BE49-F238E27FC236}">
                  <a16:creationId xmlns:a16="http://schemas.microsoft.com/office/drawing/2014/main" id="{B62DCEAF-03A0-709B-C602-C8599517619B}"/>
                </a:ext>
              </a:extLst>
            </p:cNvPr>
            <p:cNvSpPr/>
            <p:nvPr/>
          </p:nvSpPr>
          <p:spPr>
            <a:xfrm>
              <a:off x="4908240" y="4069800"/>
              <a:ext cx="1080" cy="0"/>
            </a:xfrm>
            <a:custGeom>
              <a:avLst/>
              <a:gdLst/>
              <a:ahLst/>
              <a:cxnLst/>
              <a:rect l="l" t="t" r="r" b="b"/>
              <a:pathLst>
                <a:path w="3" h="120000" extrusionOk="0">
                  <a:moveTo>
                    <a:pt x="0" y="0"/>
                  </a:moveTo>
                  <a:lnTo>
                    <a:pt x="0" y="0"/>
                  </a:lnTo>
                  <a:lnTo>
                    <a:pt x="3" y="0"/>
                  </a:lnTo>
                  <a:lnTo>
                    <a:pt x="3" y="0"/>
                  </a:ln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8" name="Google Shape;1288;p36">
              <a:extLst>
                <a:ext uri="{FF2B5EF4-FFF2-40B4-BE49-F238E27FC236}">
                  <a16:creationId xmlns:a16="http://schemas.microsoft.com/office/drawing/2014/main" id="{0C33C5F0-2343-D137-9A6F-260240811364}"/>
                </a:ext>
              </a:extLst>
            </p:cNvPr>
            <p:cNvSpPr/>
            <p:nvPr/>
          </p:nvSpPr>
          <p:spPr>
            <a:xfrm>
              <a:off x="4596120" y="4729680"/>
              <a:ext cx="197280" cy="29160"/>
            </a:xfrm>
            <a:custGeom>
              <a:avLst/>
              <a:gdLst/>
              <a:ahLst/>
              <a:cxnLst/>
              <a:rect l="l" t="t" r="r" b="b"/>
              <a:pathLst>
                <a:path w="548" h="81" extrusionOk="0">
                  <a:moveTo>
                    <a:pt x="0" y="60"/>
                  </a:moveTo>
                  <a:lnTo>
                    <a:pt x="0" y="60"/>
                  </a:lnTo>
                  <a:cubicBezTo>
                    <a:pt x="0" y="84"/>
                    <a:pt x="24" y="77"/>
                    <a:pt x="41" y="81"/>
                  </a:cubicBezTo>
                  <a:cubicBezTo>
                    <a:pt x="88" y="64"/>
                    <a:pt x="138" y="77"/>
                    <a:pt x="185" y="60"/>
                  </a:cubicBezTo>
                  <a:lnTo>
                    <a:pt x="185" y="60"/>
                  </a:lnTo>
                  <a:cubicBezTo>
                    <a:pt x="212" y="64"/>
                    <a:pt x="239" y="64"/>
                    <a:pt x="262" y="54"/>
                  </a:cubicBezTo>
                  <a:lnTo>
                    <a:pt x="262" y="54"/>
                  </a:lnTo>
                  <a:cubicBezTo>
                    <a:pt x="272" y="54"/>
                    <a:pt x="279" y="50"/>
                    <a:pt x="286" y="50"/>
                  </a:cubicBezTo>
                  <a:cubicBezTo>
                    <a:pt x="296" y="50"/>
                    <a:pt x="303" y="50"/>
                    <a:pt x="313" y="50"/>
                  </a:cubicBezTo>
                  <a:cubicBezTo>
                    <a:pt x="366" y="50"/>
                    <a:pt x="417" y="44"/>
                    <a:pt x="467" y="34"/>
                  </a:cubicBezTo>
                  <a:lnTo>
                    <a:pt x="467" y="34"/>
                  </a:lnTo>
                  <a:cubicBezTo>
                    <a:pt x="487" y="34"/>
                    <a:pt x="507" y="31"/>
                    <a:pt x="527" y="27"/>
                  </a:cubicBezTo>
                  <a:cubicBezTo>
                    <a:pt x="531" y="27"/>
                    <a:pt x="534" y="27"/>
                    <a:pt x="534" y="27"/>
                  </a:cubicBezTo>
                  <a:cubicBezTo>
                    <a:pt x="541" y="17"/>
                    <a:pt x="544" y="10"/>
                    <a:pt x="548" y="0"/>
                  </a:cubicBezTo>
                  <a:cubicBezTo>
                    <a:pt x="507" y="3"/>
                    <a:pt x="467" y="7"/>
                    <a:pt x="430" y="17"/>
                  </a:cubicBezTo>
                  <a:lnTo>
                    <a:pt x="430" y="17"/>
                  </a:lnTo>
                  <a:cubicBezTo>
                    <a:pt x="396" y="27"/>
                    <a:pt x="360" y="20"/>
                    <a:pt x="326" y="24"/>
                  </a:cubicBezTo>
                  <a:lnTo>
                    <a:pt x="326" y="24"/>
                  </a:lnTo>
                  <a:lnTo>
                    <a:pt x="326" y="24"/>
                  </a:lnTo>
                  <a:cubicBezTo>
                    <a:pt x="289" y="24"/>
                    <a:pt x="252" y="20"/>
                    <a:pt x="219" y="40"/>
                  </a:cubicBezTo>
                  <a:lnTo>
                    <a:pt x="219" y="40"/>
                  </a:lnTo>
                  <a:cubicBezTo>
                    <a:pt x="182" y="40"/>
                    <a:pt x="145" y="40"/>
                    <a:pt x="104" y="40"/>
                  </a:cubicBezTo>
                  <a:cubicBezTo>
                    <a:pt x="104" y="44"/>
                    <a:pt x="101" y="44"/>
                    <a:pt x="98" y="44"/>
                  </a:cubicBezTo>
                  <a:cubicBezTo>
                    <a:pt x="67" y="54"/>
                    <a:pt x="31" y="40"/>
                    <a:pt x="4" y="60"/>
                  </a:cubicBezTo>
                  <a:lnTo>
                    <a:pt x="0" y="6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9" name="Google Shape;1289;p36">
              <a:extLst>
                <a:ext uri="{FF2B5EF4-FFF2-40B4-BE49-F238E27FC236}">
                  <a16:creationId xmlns:a16="http://schemas.microsoft.com/office/drawing/2014/main" id="{0269F27C-17F7-ACBB-6988-EAEC9CD4F846}"/>
                </a:ext>
              </a:extLst>
            </p:cNvPr>
            <p:cNvSpPr/>
            <p:nvPr/>
          </p:nvSpPr>
          <p:spPr>
            <a:xfrm>
              <a:off x="4541400" y="4036320"/>
              <a:ext cx="10080" cy="6840"/>
            </a:xfrm>
            <a:custGeom>
              <a:avLst/>
              <a:gdLst/>
              <a:ahLst/>
              <a:cxnLst/>
              <a:rect l="l" t="t" r="r" b="b"/>
              <a:pathLst>
                <a:path w="28" h="19" extrusionOk="0">
                  <a:moveTo>
                    <a:pt x="15" y="19"/>
                  </a:moveTo>
                  <a:lnTo>
                    <a:pt x="15" y="19"/>
                  </a:lnTo>
                  <a:cubicBezTo>
                    <a:pt x="18" y="16"/>
                    <a:pt x="25" y="13"/>
                    <a:pt x="28" y="10"/>
                  </a:cubicBezTo>
                  <a:cubicBezTo>
                    <a:pt x="22" y="6"/>
                    <a:pt x="18" y="3"/>
                    <a:pt x="12" y="0"/>
                  </a:cubicBezTo>
                  <a:cubicBezTo>
                    <a:pt x="8" y="0"/>
                    <a:pt x="5" y="0"/>
                    <a:pt x="1" y="0"/>
                  </a:cubicBezTo>
                  <a:cubicBezTo>
                    <a:pt x="-2" y="10"/>
                    <a:pt x="1" y="16"/>
                    <a:pt x="15" y="1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0" name="Google Shape;1290;p36">
              <a:extLst>
                <a:ext uri="{FF2B5EF4-FFF2-40B4-BE49-F238E27FC236}">
                  <a16:creationId xmlns:a16="http://schemas.microsoft.com/office/drawing/2014/main" id="{7123C7A9-53DF-D80D-D338-5C8C0D237D97}"/>
                </a:ext>
              </a:extLst>
            </p:cNvPr>
            <p:cNvSpPr/>
            <p:nvPr/>
          </p:nvSpPr>
          <p:spPr>
            <a:xfrm>
              <a:off x="4498200" y="4023720"/>
              <a:ext cx="8640" cy="6480"/>
            </a:xfrm>
            <a:custGeom>
              <a:avLst/>
              <a:gdLst/>
              <a:ahLst/>
              <a:cxnLst/>
              <a:rect l="l" t="t" r="r" b="b"/>
              <a:pathLst>
                <a:path w="24" h="18" extrusionOk="0">
                  <a:moveTo>
                    <a:pt x="21" y="1"/>
                  </a:moveTo>
                  <a:lnTo>
                    <a:pt x="21" y="1"/>
                  </a:lnTo>
                  <a:cubicBezTo>
                    <a:pt x="10" y="-3"/>
                    <a:pt x="0" y="4"/>
                    <a:pt x="0" y="11"/>
                  </a:cubicBezTo>
                  <a:cubicBezTo>
                    <a:pt x="4" y="14"/>
                    <a:pt x="10" y="14"/>
                    <a:pt x="17" y="18"/>
                  </a:cubicBezTo>
                  <a:cubicBezTo>
                    <a:pt x="17" y="11"/>
                    <a:pt x="31" y="4"/>
                    <a:pt x="21"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1" name="Google Shape;1291;p36">
              <a:extLst>
                <a:ext uri="{FF2B5EF4-FFF2-40B4-BE49-F238E27FC236}">
                  <a16:creationId xmlns:a16="http://schemas.microsoft.com/office/drawing/2014/main" id="{4F0A7D4A-C3EF-494C-0117-BCC932F98EBA}"/>
                </a:ext>
              </a:extLst>
            </p:cNvPr>
            <p:cNvSpPr/>
            <p:nvPr/>
          </p:nvSpPr>
          <p:spPr>
            <a:xfrm>
              <a:off x="4551480" y="4319640"/>
              <a:ext cx="3600" cy="1800"/>
            </a:xfrm>
            <a:custGeom>
              <a:avLst/>
              <a:gdLst/>
              <a:ahLst/>
              <a:cxnLst/>
              <a:rect l="l" t="t" r="r" b="b"/>
              <a:pathLst>
                <a:path w="10" h="5" extrusionOk="0">
                  <a:moveTo>
                    <a:pt x="0" y="5"/>
                  </a:moveTo>
                  <a:lnTo>
                    <a:pt x="0" y="5"/>
                  </a:lnTo>
                  <a:cubicBezTo>
                    <a:pt x="4" y="5"/>
                    <a:pt x="7" y="5"/>
                    <a:pt x="10" y="5"/>
                  </a:cubicBezTo>
                  <a:cubicBezTo>
                    <a:pt x="7" y="-2"/>
                    <a:pt x="4" y="-2"/>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2" name="Google Shape;1292;p36">
              <a:extLst>
                <a:ext uri="{FF2B5EF4-FFF2-40B4-BE49-F238E27FC236}">
                  <a16:creationId xmlns:a16="http://schemas.microsoft.com/office/drawing/2014/main" id="{5AAE55B0-3A4C-8426-65BC-8A39BAAA77DD}"/>
                </a:ext>
              </a:extLst>
            </p:cNvPr>
            <p:cNvSpPr/>
            <p:nvPr/>
          </p:nvSpPr>
          <p:spPr>
            <a:xfrm>
              <a:off x="4611960" y="4026240"/>
              <a:ext cx="82080" cy="11880"/>
            </a:xfrm>
            <a:custGeom>
              <a:avLst/>
              <a:gdLst/>
              <a:ahLst/>
              <a:cxnLst/>
              <a:rect l="l" t="t" r="r" b="b"/>
              <a:pathLst>
                <a:path w="228" h="33" extrusionOk="0">
                  <a:moveTo>
                    <a:pt x="37" y="11"/>
                  </a:moveTo>
                  <a:lnTo>
                    <a:pt x="37" y="11"/>
                  </a:lnTo>
                  <a:cubicBezTo>
                    <a:pt x="30" y="24"/>
                    <a:pt x="7" y="17"/>
                    <a:pt x="0" y="28"/>
                  </a:cubicBezTo>
                  <a:cubicBezTo>
                    <a:pt x="23" y="28"/>
                    <a:pt x="50" y="28"/>
                    <a:pt x="74" y="28"/>
                  </a:cubicBezTo>
                  <a:cubicBezTo>
                    <a:pt x="80" y="21"/>
                    <a:pt x="91" y="21"/>
                    <a:pt x="101" y="24"/>
                  </a:cubicBezTo>
                  <a:cubicBezTo>
                    <a:pt x="114" y="31"/>
                    <a:pt x="127" y="31"/>
                    <a:pt x="141" y="21"/>
                  </a:cubicBezTo>
                  <a:lnTo>
                    <a:pt x="141" y="21"/>
                  </a:lnTo>
                  <a:cubicBezTo>
                    <a:pt x="151" y="21"/>
                    <a:pt x="158" y="21"/>
                    <a:pt x="165" y="28"/>
                  </a:cubicBezTo>
                  <a:cubicBezTo>
                    <a:pt x="175" y="34"/>
                    <a:pt x="181" y="34"/>
                    <a:pt x="188" y="28"/>
                  </a:cubicBezTo>
                  <a:cubicBezTo>
                    <a:pt x="198" y="17"/>
                    <a:pt x="215" y="21"/>
                    <a:pt x="228" y="17"/>
                  </a:cubicBezTo>
                  <a:cubicBezTo>
                    <a:pt x="228" y="11"/>
                    <a:pt x="225" y="4"/>
                    <a:pt x="215" y="0"/>
                  </a:cubicBezTo>
                  <a:cubicBezTo>
                    <a:pt x="201" y="7"/>
                    <a:pt x="191" y="11"/>
                    <a:pt x="175" y="4"/>
                  </a:cubicBezTo>
                  <a:cubicBezTo>
                    <a:pt x="161" y="0"/>
                    <a:pt x="148" y="0"/>
                    <a:pt x="141" y="11"/>
                  </a:cubicBezTo>
                  <a:lnTo>
                    <a:pt x="141" y="11"/>
                  </a:lnTo>
                  <a:lnTo>
                    <a:pt x="141" y="11"/>
                  </a:lnTo>
                  <a:cubicBezTo>
                    <a:pt x="104" y="11"/>
                    <a:pt x="70" y="4"/>
                    <a:pt x="37"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3" name="Google Shape;1293;p36">
              <a:extLst>
                <a:ext uri="{FF2B5EF4-FFF2-40B4-BE49-F238E27FC236}">
                  <a16:creationId xmlns:a16="http://schemas.microsoft.com/office/drawing/2014/main" id="{58A5F28E-14BF-061E-3290-9C1B8F4A387D}"/>
                </a:ext>
              </a:extLst>
            </p:cNvPr>
            <p:cNvSpPr/>
            <p:nvPr/>
          </p:nvSpPr>
          <p:spPr>
            <a:xfrm>
              <a:off x="4582800" y="4750560"/>
              <a:ext cx="9360" cy="8280"/>
            </a:xfrm>
            <a:custGeom>
              <a:avLst/>
              <a:gdLst/>
              <a:ahLst/>
              <a:cxnLst/>
              <a:rect l="l" t="t" r="r" b="b"/>
              <a:pathLst>
                <a:path w="26" h="23" extrusionOk="0">
                  <a:moveTo>
                    <a:pt x="17" y="23"/>
                  </a:moveTo>
                  <a:lnTo>
                    <a:pt x="17" y="23"/>
                  </a:lnTo>
                  <a:cubicBezTo>
                    <a:pt x="27" y="19"/>
                    <a:pt x="27" y="13"/>
                    <a:pt x="24" y="2"/>
                  </a:cubicBezTo>
                  <a:cubicBezTo>
                    <a:pt x="21" y="2"/>
                    <a:pt x="17" y="2"/>
                    <a:pt x="14" y="2"/>
                  </a:cubicBezTo>
                  <a:cubicBezTo>
                    <a:pt x="11" y="-1"/>
                    <a:pt x="7" y="-1"/>
                    <a:pt x="7" y="2"/>
                  </a:cubicBezTo>
                  <a:cubicBezTo>
                    <a:pt x="4" y="2"/>
                    <a:pt x="4" y="2"/>
                    <a:pt x="4" y="6"/>
                  </a:cubicBezTo>
                  <a:lnTo>
                    <a:pt x="4" y="6"/>
                  </a:lnTo>
                  <a:cubicBezTo>
                    <a:pt x="4" y="6"/>
                    <a:pt x="4" y="9"/>
                    <a:pt x="0" y="13"/>
                  </a:cubicBezTo>
                  <a:cubicBezTo>
                    <a:pt x="7" y="16"/>
                    <a:pt x="11" y="19"/>
                    <a:pt x="17"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4" name="Google Shape;1294;p36">
              <a:extLst>
                <a:ext uri="{FF2B5EF4-FFF2-40B4-BE49-F238E27FC236}">
                  <a16:creationId xmlns:a16="http://schemas.microsoft.com/office/drawing/2014/main" id="{8319CF5E-0157-C823-4A9F-A6699C6E94A5}"/>
                </a:ext>
              </a:extLst>
            </p:cNvPr>
            <p:cNvSpPr/>
            <p:nvPr/>
          </p:nvSpPr>
          <p:spPr>
            <a:xfrm>
              <a:off x="4555080" y="3600000"/>
              <a:ext cx="19440" cy="7200"/>
            </a:xfrm>
            <a:custGeom>
              <a:avLst/>
              <a:gdLst/>
              <a:ahLst/>
              <a:cxnLst/>
              <a:rect l="l" t="t" r="r" b="b"/>
              <a:pathLst>
                <a:path w="54" h="20" extrusionOk="0">
                  <a:moveTo>
                    <a:pt x="24" y="20"/>
                  </a:moveTo>
                  <a:lnTo>
                    <a:pt x="24" y="20"/>
                  </a:lnTo>
                  <a:cubicBezTo>
                    <a:pt x="34" y="16"/>
                    <a:pt x="44" y="16"/>
                    <a:pt x="54" y="13"/>
                  </a:cubicBezTo>
                  <a:cubicBezTo>
                    <a:pt x="51" y="10"/>
                    <a:pt x="44" y="6"/>
                    <a:pt x="41" y="0"/>
                  </a:cubicBezTo>
                  <a:cubicBezTo>
                    <a:pt x="31" y="0"/>
                    <a:pt x="24" y="0"/>
                    <a:pt x="14" y="0"/>
                  </a:cubicBezTo>
                  <a:cubicBezTo>
                    <a:pt x="10" y="6"/>
                    <a:pt x="7" y="10"/>
                    <a:pt x="0" y="16"/>
                  </a:cubicBezTo>
                  <a:cubicBezTo>
                    <a:pt x="7" y="16"/>
                    <a:pt x="10" y="16"/>
                    <a:pt x="14" y="20"/>
                  </a:cubicBezTo>
                  <a:cubicBezTo>
                    <a:pt x="17" y="16"/>
                    <a:pt x="20" y="16"/>
                    <a:pt x="24"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5" name="Google Shape;1295;p36">
              <a:extLst>
                <a:ext uri="{FF2B5EF4-FFF2-40B4-BE49-F238E27FC236}">
                  <a16:creationId xmlns:a16="http://schemas.microsoft.com/office/drawing/2014/main" id="{15E5142F-E718-EB58-BB84-7E60A577C95C}"/>
                </a:ext>
              </a:extLst>
            </p:cNvPr>
            <p:cNvSpPr/>
            <p:nvPr/>
          </p:nvSpPr>
          <p:spPr>
            <a:xfrm>
              <a:off x="5655600" y="3784680"/>
              <a:ext cx="57240" cy="13320"/>
            </a:xfrm>
            <a:custGeom>
              <a:avLst/>
              <a:gdLst/>
              <a:ahLst/>
              <a:cxnLst/>
              <a:rect l="l" t="t" r="r" b="b"/>
              <a:pathLst>
                <a:path w="159" h="37" extrusionOk="0">
                  <a:moveTo>
                    <a:pt x="108" y="27"/>
                  </a:moveTo>
                  <a:lnTo>
                    <a:pt x="108" y="27"/>
                  </a:lnTo>
                  <a:cubicBezTo>
                    <a:pt x="124" y="17"/>
                    <a:pt x="165" y="34"/>
                    <a:pt x="158" y="14"/>
                  </a:cubicBezTo>
                  <a:cubicBezTo>
                    <a:pt x="155" y="-13"/>
                    <a:pt x="121" y="7"/>
                    <a:pt x="101" y="7"/>
                  </a:cubicBezTo>
                  <a:cubicBezTo>
                    <a:pt x="77" y="3"/>
                    <a:pt x="50" y="0"/>
                    <a:pt x="27" y="10"/>
                  </a:cubicBezTo>
                  <a:lnTo>
                    <a:pt x="27" y="10"/>
                  </a:lnTo>
                  <a:cubicBezTo>
                    <a:pt x="10" y="0"/>
                    <a:pt x="7" y="10"/>
                    <a:pt x="0" y="21"/>
                  </a:cubicBezTo>
                  <a:cubicBezTo>
                    <a:pt x="7" y="21"/>
                    <a:pt x="10" y="21"/>
                    <a:pt x="17" y="21"/>
                  </a:cubicBezTo>
                  <a:cubicBezTo>
                    <a:pt x="20" y="21"/>
                    <a:pt x="23" y="21"/>
                    <a:pt x="27" y="21"/>
                  </a:cubicBezTo>
                  <a:cubicBezTo>
                    <a:pt x="50" y="44"/>
                    <a:pt x="87" y="37"/>
                    <a:pt x="108"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6" name="Google Shape;1296;p36">
              <a:extLst>
                <a:ext uri="{FF2B5EF4-FFF2-40B4-BE49-F238E27FC236}">
                  <a16:creationId xmlns:a16="http://schemas.microsoft.com/office/drawing/2014/main" id="{51405669-801B-5B22-33DD-F23BACB1BC60}"/>
                </a:ext>
              </a:extLst>
            </p:cNvPr>
            <p:cNvSpPr/>
            <p:nvPr/>
          </p:nvSpPr>
          <p:spPr>
            <a:xfrm>
              <a:off x="5614560" y="3804120"/>
              <a:ext cx="38520" cy="10800"/>
            </a:xfrm>
            <a:custGeom>
              <a:avLst/>
              <a:gdLst/>
              <a:ahLst/>
              <a:cxnLst/>
              <a:rect l="l" t="t" r="r" b="b"/>
              <a:pathLst>
                <a:path w="107" h="30" extrusionOk="0">
                  <a:moveTo>
                    <a:pt x="37" y="20"/>
                  </a:moveTo>
                  <a:lnTo>
                    <a:pt x="37" y="20"/>
                  </a:lnTo>
                  <a:cubicBezTo>
                    <a:pt x="54" y="34"/>
                    <a:pt x="77" y="30"/>
                    <a:pt x="97" y="27"/>
                  </a:cubicBezTo>
                  <a:cubicBezTo>
                    <a:pt x="104" y="24"/>
                    <a:pt x="107" y="17"/>
                    <a:pt x="107" y="10"/>
                  </a:cubicBezTo>
                  <a:cubicBezTo>
                    <a:pt x="107" y="3"/>
                    <a:pt x="101" y="0"/>
                    <a:pt x="91" y="0"/>
                  </a:cubicBezTo>
                  <a:cubicBezTo>
                    <a:pt x="74" y="0"/>
                    <a:pt x="54" y="3"/>
                    <a:pt x="37" y="10"/>
                  </a:cubicBezTo>
                  <a:cubicBezTo>
                    <a:pt x="23" y="0"/>
                    <a:pt x="13" y="7"/>
                    <a:pt x="0" y="13"/>
                  </a:cubicBezTo>
                  <a:cubicBezTo>
                    <a:pt x="0" y="24"/>
                    <a:pt x="7" y="30"/>
                    <a:pt x="23" y="30"/>
                  </a:cubicBezTo>
                  <a:cubicBezTo>
                    <a:pt x="27" y="27"/>
                    <a:pt x="33" y="24"/>
                    <a:pt x="37"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7" name="Google Shape;1297;p36">
              <a:extLst>
                <a:ext uri="{FF2B5EF4-FFF2-40B4-BE49-F238E27FC236}">
                  <a16:creationId xmlns:a16="http://schemas.microsoft.com/office/drawing/2014/main" id="{7E87CC67-97F3-853F-79C5-1F07369D6115}"/>
                </a:ext>
              </a:extLst>
            </p:cNvPr>
            <p:cNvSpPr/>
            <p:nvPr/>
          </p:nvSpPr>
          <p:spPr>
            <a:xfrm>
              <a:off x="5577120" y="3808080"/>
              <a:ext cx="6480" cy="6120"/>
            </a:xfrm>
            <a:custGeom>
              <a:avLst/>
              <a:gdLst/>
              <a:ahLst/>
              <a:cxnLst/>
              <a:rect l="l" t="t" r="r" b="b"/>
              <a:pathLst>
                <a:path w="18" h="17" extrusionOk="0">
                  <a:moveTo>
                    <a:pt x="13" y="16"/>
                  </a:moveTo>
                  <a:lnTo>
                    <a:pt x="13" y="16"/>
                  </a:lnTo>
                  <a:cubicBezTo>
                    <a:pt x="23" y="13"/>
                    <a:pt x="13" y="6"/>
                    <a:pt x="13" y="2"/>
                  </a:cubicBezTo>
                  <a:cubicBezTo>
                    <a:pt x="7" y="-1"/>
                    <a:pt x="3" y="-1"/>
                    <a:pt x="0" y="2"/>
                  </a:cubicBezTo>
                  <a:cubicBezTo>
                    <a:pt x="0" y="9"/>
                    <a:pt x="0" y="19"/>
                    <a:pt x="13" y="1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8" name="Google Shape;1298;p36">
              <a:extLst>
                <a:ext uri="{FF2B5EF4-FFF2-40B4-BE49-F238E27FC236}">
                  <a16:creationId xmlns:a16="http://schemas.microsoft.com/office/drawing/2014/main" id="{B70D8E0F-C204-28BC-E94F-A3A277DF029D}"/>
                </a:ext>
              </a:extLst>
            </p:cNvPr>
            <p:cNvSpPr/>
            <p:nvPr/>
          </p:nvSpPr>
          <p:spPr>
            <a:xfrm>
              <a:off x="5586120" y="3785760"/>
              <a:ext cx="4320" cy="7200"/>
            </a:xfrm>
            <a:custGeom>
              <a:avLst/>
              <a:gdLst/>
              <a:ahLst/>
              <a:cxnLst/>
              <a:rect l="l" t="t" r="r" b="b"/>
              <a:pathLst>
                <a:path w="12" h="20" extrusionOk="0">
                  <a:moveTo>
                    <a:pt x="12" y="18"/>
                  </a:moveTo>
                  <a:lnTo>
                    <a:pt x="12" y="18"/>
                  </a:lnTo>
                  <a:cubicBezTo>
                    <a:pt x="12" y="11"/>
                    <a:pt x="12" y="4"/>
                    <a:pt x="12" y="0"/>
                  </a:cubicBezTo>
                  <a:cubicBezTo>
                    <a:pt x="-2" y="0"/>
                    <a:pt x="-2" y="7"/>
                    <a:pt x="2" y="14"/>
                  </a:cubicBezTo>
                  <a:cubicBezTo>
                    <a:pt x="2" y="21"/>
                    <a:pt x="9" y="21"/>
                    <a:pt x="12" y="1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9" name="Google Shape;1299;p36">
              <a:extLst>
                <a:ext uri="{FF2B5EF4-FFF2-40B4-BE49-F238E27FC236}">
                  <a16:creationId xmlns:a16="http://schemas.microsoft.com/office/drawing/2014/main" id="{F38ECEE2-3534-7C87-09AD-BDE95CBED17F}"/>
                </a:ext>
              </a:extLst>
            </p:cNvPr>
            <p:cNvSpPr/>
            <p:nvPr/>
          </p:nvSpPr>
          <p:spPr>
            <a:xfrm>
              <a:off x="5604840" y="3813840"/>
              <a:ext cx="3960" cy="3600"/>
            </a:xfrm>
            <a:custGeom>
              <a:avLst/>
              <a:gdLst/>
              <a:ahLst/>
              <a:cxnLst/>
              <a:rect l="l" t="t" r="r" b="b"/>
              <a:pathLst>
                <a:path w="11" h="10" extrusionOk="0">
                  <a:moveTo>
                    <a:pt x="10" y="10"/>
                  </a:moveTo>
                  <a:lnTo>
                    <a:pt x="10" y="10"/>
                  </a:lnTo>
                  <a:cubicBezTo>
                    <a:pt x="10" y="7"/>
                    <a:pt x="14" y="0"/>
                    <a:pt x="7" y="0"/>
                  </a:cubicBezTo>
                  <a:cubicBezTo>
                    <a:pt x="0" y="0"/>
                    <a:pt x="0" y="7"/>
                    <a:pt x="0" y="10"/>
                  </a:cubicBezTo>
                  <a:cubicBezTo>
                    <a:pt x="3" y="10"/>
                    <a:pt x="7" y="10"/>
                    <a:pt x="1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0" name="Google Shape;1300;p36">
              <a:extLst>
                <a:ext uri="{FF2B5EF4-FFF2-40B4-BE49-F238E27FC236}">
                  <a16:creationId xmlns:a16="http://schemas.microsoft.com/office/drawing/2014/main" id="{2D8C3709-80DD-C491-A0DE-90A6DE1ACA31}"/>
                </a:ext>
              </a:extLst>
            </p:cNvPr>
            <p:cNvSpPr/>
            <p:nvPr/>
          </p:nvSpPr>
          <p:spPr>
            <a:xfrm>
              <a:off x="5523840" y="3738960"/>
              <a:ext cx="160560" cy="16200"/>
            </a:xfrm>
            <a:custGeom>
              <a:avLst/>
              <a:gdLst/>
              <a:ahLst/>
              <a:cxnLst/>
              <a:rect l="l" t="t" r="r" b="b"/>
              <a:pathLst>
                <a:path w="446" h="45" extrusionOk="0">
                  <a:moveTo>
                    <a:pt x="416" y="43"/>
                  </a:moveTo>
                  <a:lnTo>
                    <a:pt x="416" y="43"/>
                  </a:lnTo>
                  <a:lnTo>
                    <a:pt x="416" y="43"/>
                  </a:lnTo>
                  <a:cubicBezTo>
                    <a:pt x="430" y="47"/>
                    <a:pt x="436" y="43"/>
                    <a:pt x="446" y="37"/>
                  </a:cubicBezTo>
                  <a:cubicBezTo>
                    <a:pt x="436" y="27"/>
                    <a:pt x="426" y="27"/>
                    <a:pt x="413" y="30"/>
                  </a:cubicBezTo>
                  <a:cubicBezTo>
                    <a:pt x="410" y="27"/>
                    <a:pt x="406" y="27"/>
                    <a:pt x="406" y="27"/>
                  </a:cubicBezTo>
                  <a:cubicBezTo>
                    <a:pt x="396" y="27"/>
                    <a:pt x="396" y="23"/>
                    <a:pt x="393" y="16"/>
                  </a:cubicBezTo>
                  <a:cubicBezTo>
                    <a:pt x="383" y="13"/>
                    <a:pt x="376" y="13"/>
                    <a:pt x="366" y="16"/>
                  </a:cubicBezTo>
                  <a:cubicBezTo>
                    <a:pt x="363" y="13"/>
                    <a:pt x="356" y="10"/>
                    <a:pt x="349" y="10"/>
                  </a:cubicBezTo>
                  <a:cubicBezTo>
                    <a:pt x="349" y="10"/>
                    <a:pt x="346" y="10"/>
                    <a:pt x="343" y="10"/>
                  </a:cubicBezTo>
                  <a:cubicBezTo>
                    <a:pt x="339" y="10"/>
                    <a:pt x="339" y="13"/>
                    <a:pt x="339" y="13"/>
                  </a:cubicBezTo>
                  <a:cubicBezTo>
                    <a:pt x="336" y="13"/>
                    <a:pt x="329" y="10"/>
                    <a:pt x="326" y="10"/>
                  </a:cubicBezTo>
                  <a:cubicBezTo>
                    <a:pt x="309" y="23"/>
                    <a:pt x="285" y="27"/>
                    <a:pt x="265" y="16"/>
                  </a:cubicBezTo>
                  <a:cubicBezTo>
                    <a:pt x="239" y="3"/>
                    <a:pt x="212" y="6"/>
                    <a:pt x="185" y="10"/>
                  </a:cubicBezTo>
                  <a:lnTo>
                    <a:pt x="185" y="10"/>
                  </a:lnTo>
                  <a:cubicBezTo>
                    <a:pt x="178" y="6"/>
                    <a:pt x="168" y="3"/>
                    <a:pt x="161" y="0"/>
                  </a:cubicBezTo>
                  <a:cubicBezTo>
                    <a:pt x="141" y="10"/>
                    <a:pt x="114" y="10"/>
                    <a:pt x="91" y="16"/>
                  </a:cubicBezTo>
                  <a:cubicBezTo>
                    <a:pt x="87" y="13"/>
                    <a:pt x="87" y="10"/>
                    <a:pt x="84" y="6"/>
                  </a:cubicBezTo>
                  <a:lnTo>
                    <a:pt x="84" y="6"/>
                  </a:lnTo>
                  <a:cubicBezTo>
                    <a:pt x="74" y="3"/>
                    <a:pt x="67" y="10"/>
                    <a:pt x="57" y="6"/>
                  </a:cubicBezTo>
                  <a:cubicBezTo>
                    <a:pt x="47" y="6"/>
                    <a:pt x="40" y="6"/>
                    <a:pt x="30" y="6"/>
                  </a:cubicBezTo>
                  <a:cubicBezTo>
                    <a:pt x="7" y="3"/>
                    <a:pt x="-7" y="6"/>
                    <a:pt x="3" y="27"/>
                  </a:cubicBezTo>
                  <a:cubicBezTo>
                    <a:pt x="7" y="27"/>
                    <a:pt x="7" y="27"/>
                    <a:pt x="7" y="27"/>
                  </a:cubicBezTo>
                  <a:cubicBezTo>
                    <a:pt x="14" y="33"/>
                    <a:pt x="24" y="30"/>
                    <a:pt x="34" y="33"/>
                  </a:cubicBezTo>
                  <a:cubicBezTo>
                    <a:pt x="50" y="37"/>
                    <a:pt x="67" y="33"/>
                    <a:pt x="84" y="27"/>
                  </a:cubicBezTo>
                  <a:cubicBezTo>
                    <a:pt x="91" y="33"/>
                    <a:pt x="101" y="37"/>
                    <a:pt x="111" y="37"/>
                  </a:cubicBezTo>
                  <a:cubicBezTo>
                    <a:pt x="135" y="30"/>
                    <a:pt x="161" y="30"/>
                    <a:pt x="188" y="30"/>
                  </a:cubicBezTo>
                  <a:cubicBezTo>
                    <a:pt x="235" y="33"/>
                    <a:pt x="279" y="53"/>
                    <a:pt x="329" y="37"/>
                  </a:cubicBezTo>
                  <a:cubicBezTo>
                    <a:pt x="339" y="47"/>
                    <a:pt x="353" y="43"/>
                    <a:pt x="366" y="43"/>
                  </a:cubicBezTo>
                  <a:lnTo>
                    <a:pt x="366" y="43"/>
                  </a:lnTo>
                  <a:lnTo>
                    <a:pt x="366" y="43"/>
                  </a:lnTo>
                  <a:cubicBezTo>
                    <a:pt x="383" y="43"/>
                    <a:pt x="400" y="43"/>
                    <a:pt x="416" y="4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1" name="Google Shape;1301;p36">
              <a:extLst>
                <a:ext uri="{FF2B5EF4-FFF2-40B4-BE49-F238E27FC236}">
                  <a16:creationId xmlns:a16="http://schemas.microsoft.com/office/drawing/2014/main" id="{504ABA3A-4797-5D94-C93A-379970B9312B}"/>
                </a:ext>
              </a:extLst>
            </p:cNvPr>
            <p:cNvSpPr/>
            <p:nvPr/>
          </p:nvSpPr>
          <p:spPr>
            <a:xfrm>
              <a:off x="5693040" y="3748680"/>
              <a:ext cx="9720" cy="7200"/>
            </a:xfrm>
            <a:custGeom>
              <a:avLst/>
              <a:gdLst/>
              <a:ahLst/>
              <a:cxnLst/>
              <a:rect l="l" t="t" r="r" b="b"/>
              <a:pathLst>
                <a:path w="27" h="20" extrusionOk="0">
                  <a:moveTo>
                    <a:pt x="10" y="0"/>
                  </a:moveTo>
                  <a:lnTo>
                    <a:pt x="10" y="0"/>
                  </a:lnTo>
                  <a:cubicBezTo>
                    <a:pt x="4" y="3"/>
                    <a:pt x="0" y="10"/>
                    <a:pt x="0" y="16"/>
                  </a:cubicBezTo>
                  <a:cubicBezTo>
                    <a:pt x="10" y="16"/>
                    <a:pt x="17" y="16"/>
                    <a:pt x="27" y="20"/>
                  </a:cubicBezTo>
                  <a:cubicBezTo>
                    <a:pt x="20" y="13"/>
                    <a:pt x="17" y="6"/>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2" name="Google Shape;1302;p36">
              <a:extLst>
                <a:ext uri="{FF2B5EF4-FFF2-40B4-BE49-F238E27FC236}">
                  <a16:creationId xmlns:a16="http://schemas.microsoft.com/office/drawing/2014/main" id="{2F3729E9-4C0D-DBFC-9E1B-E0D09CB76803}"/>
                </a:ext>
              </a:extLst>
            </p:cNvPr>
            <p:cNvSpPr/>
            <p:nvPr/>
          </p:nvSpPr>
          <p:spPr>
            <a:xfrm>
              <a:off x="5509440" y="3761640"/>
              <a:ext cx="4680" cy="2520"/>
            </a:xfrm>
            <a:custGeom>
              <a:avLst/>
              <a:gdLst/>
              <a:ahLst/>
              <a:cxnLst/>
              <a:rect l="l" t="t" r="r" b="b"/>
              <a:pathLst>
                <a:path w="13" h="7" extrusionOk="0">
                  <a:moveTo>
                    <a:pt x="0" y="4"/>
                  </a:moveTo>
                  <a:lnTo>
                    <a:pt x="0" y="4"/>
                  </a:lnTo>
                  <a:cubicBezTo>
                    <a:pt x="3" y="7"/>
                    <a:pt x="7" y="7"/>
                    <a:pt x="10" y="7"/>
                  </a:cubicBezTo>
                  <a:lnTo>
                    <a:pt x="13" y="4"/>
                  </a:lnTo>
                  <a:cubicBezTo>
                    <a:pt x="10" y="4"/>
                    <a:pt x="7" y="4"/>
                    <a:pt x="3" y="0"/>
                  </a:cubicBezTo>
                  <a:cubicBezTo>
                    <a:pt x="0" y="4"/>
                    <a:pt x="0" y="4"/>
                    <a:pt x="0"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3" name="Google Shape;1303;p36">
              <a:extLst>
                <a:ext uri="{FF2B5EF4-FFF2-40B4-BE49-F238E27FC236}">
                  <a16:creationId xmlns:a16="http://schemas.microsoft.com/office/drawing/2014/main" id="{ECEAB9FB-C2B2-609D-6C5E-156AC11753CA}"/>
                </a:ext>
              </a:extLst>
            </p:cNvPr>
            <p:cNvSpPr/>
            <p:nvPr/>
          </p:nvSpPr>
          <p:spPr>
            <a:xfrm>
              <a:off x="5461200" y="3679560"/>
              <a:ext cx="8280" cy="2880"/>
            </a:xfrm>
            <a:custGeom>
              <a:avLst/>
              <a:gdLst/>
              <a:ahLst/>
              <a:cxnLst/>
              <a:rect l="l" t="t" r="r" b="b"/>
              <a:pathLst>
                <a:path w="23" h="8" extrusionOk="0">
                  <a:moveTo>
                    <a:pt x="23" y="0"/>
                  </a:moveTo>
                  <a:lnTo>
                    <a:pt x="23" y="0"/>
                  </a:lnTo>
                  <a:cubicBezTo>
                    <a:pt x="13" y="0"/>
                    <a:pt x="6" y="0"/>
                    <a:pt x="0" y="7"/>
                  </a:cubicBezTo>
                  <a:cubicBezTo>
                    <a:pt x="10" y="7"/>
                    <a:pt x="20" y="10"/>
                    <a:pt x="2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4" name="Google Shape;1304;p36">
              <a:extLst>
                <a:ext uri="{FF2B5EF4-FFF2-40B4-BE49-F238E27FC236}">
                  <a16:creationId xmlns:a16="http://schemas.microsoft.com/office/drawing/2014/main" id="{63361105-76A8-D708-FB69-26CADB14A2AB}"/>
                </a:ext>
              </a:extLst>
            </p:cNvPr>
            <p:cNvSpPr/>
            <p:nvPr/>
          </p:nvSpPr>
          <p:spPr>
            <a:xfrm>
              <a:off x="5707440" y="3746160"/>
              <a:ext cx="8640" cy="4680"/>
            </a:xfrm>
            <a:custGeom>
              <a:avLst/>
              <a:gdLst/>
              <a:ahLst/>
              <a:cxnLst/>
              <a:rect l="l" t="t" r="r" b="b"/>
              <a:pathLst>
                <a:path w="24" h="13" extrusionOk="0">
                  <a:moveTo>
                    <a:pt x="24" y="0"/>
                  </a:moveTo>
                  <a:lnTo>
                    <a:pt x="24" y="0"/>
                  </a:lnTo>
                  <a:cubicBezTo>
                    <a:pt x="17" y="0"/>
                    <a:pt x="7" y="0"/>
                    <a:pt x="0" y="0"/>
                  </a:cubicBezTo>
                  <a:cubicBezTo>
                    <a:pt x="0" y="7"/>
                    <a:pt x="0" y="13"/>
                    <a:pt x="14" y="13"/>
                  </a:cubicBezTo>
                  <a:cubicBezTo>
                    <a:pt x="24" y="13"/>
                    <a:pt x="24" y="3"/>
                    <a:pt x="2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5" name="Google Shape;1305;p36">
              <a:extLst>
                <a:ext uri="{FF2B5EF4-FFF2-40B4-BE49-F238E27FC236}">
                  <a16:creationId xmlns:a16="http://schemas.microsoft.com/office/drawing/2014/main" id="{8E46EA51-A020-C2CD-847C-FD44793F5219}"/>
                </a:ext>
              </a:extLst>
            </p:cNvPr>
            <p:cNvSpPr/>
            <p:nvPr/>
          </p:nvSpPr>
          <p:spPr>
            <a:xfrm>
              <a:off x="5070960" y="3553200"/>
              <a:ext cx="12960" cy="3600"/>
            </a:xfrm>
            <a:custGeom>
              <a:avLst/>
              <a:gdLst/>
              <a:ahLst/>
              <a:cxnLst/>
              <a:rect l="l" t="t" r="r" b="b"/>
              <a:pathLst>
                <a:path w="36" h="10" extrusionOk="0">
                  <a:moveTo>
                    <a:pt x="36" y="9"/>
                  </a:moveTo>
                  <a:lnTo>
                    <a:pt x="36" y="9"/>
                  </a:lnTo>
                  <a:cubicBezTo>
                    <a:pt x="26" y="-4"/>
                    <a:pt x="13" y="-1"/>
                    <a:pt x="0" y="2"/>
                  </a:cubicBezTo>
                  <a:cubicBezTo>
                    <a:pt x="10" y="12"/>
                    <a:pt x="23" y="9"/>
                    <a:pt x="36"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6" name="Google Shape;1306;p36">
              <a:extLst>
                <a:ext uri="{FF2B5EF4-FFF2-40B4-BE49-F238E27FC236}">
                  <a16:creationId xmlns:a16="http://schemas.microsoft.com/office/drawing/2014/main" id="{E4139C31-867F-C0C1-7716-CC84E4ABDEE4}"/>
                </a:ext>
              </a:extLst>
            </p:cNvPr>
            <p:cNvSpPr/>
            <p:nvPr/>
          </p:nvSpPr>
          <p:spPr>
            <a:xfrm>
              <a:off x="5116680" y="3552840"/>
              <a:ext cx="9720" cy="3600"/>
            </a:xfrm>
            <a:custGeom>
              <a:avLst/>
              <a:gdLst/>
              <a:ahLst/>
              <a:cxnLst/>
              <a:rect l="l" t="t" r="r" b="b"/>
              <a:pathLst>
                <a:path w="27" h="10" extrusionOk="0">
                  <a:moveTo>
                    <a:pt x="13" y="0"/>
                  </a:moveTo>
                  <a:lnTo>
                    <a:pt x="13" y="0"/>
                  </a:lnTo>
                  <a:cubicBezTo>
                    <a:pt x="10" y="0"/>
                    <a:pt x="7" y="0"/>
                    <a:pt x="0" y="0"/>
                  </a:cubicBezTo>
                  <a:cubicBezTo>
                    <a:pt x="0" y="3"/>
                    <a:pt x="0" y="6"/>
                    <a:pt x="3" y="10"/>
                  </a:cubicBezTo>
                  <a:cubicBezTo>
                    <a:pt x="10" y="10"/>
                    <a:pt x="17" y="10"/>
                    <a:pt x="27" y="10"/>
                  </a:cubicBezTo>
                  <a:cubicBezTo>
                    <a:pt x="24" y="6"/>
                    <a:pt x="17" y="3"/>
                    <a:pt x="1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7" name="Google Shape;1307;p36">
              <a:extLst>
                <a:ext uri="{FF2B5EF4-FFF2-40B4-BE49-F238E27FC236}">
                  <a16:creationId xmlns:a16="http://schemas.microsoft.com/office/drawing/2014/main" id="{B27CAFBF-704E-C4CB-85BA-C3F228AF355E}"/>
                </a:ext>
              </a:extLst>
            </p:cNvPr>
            <p:cNvSpPr/>
            <p:nvPr/>
          </p:nvSpPr>
          <p:spPr>
            <a:xfrm>
              <a:off x="4912920" y="3811320"/>
              <a:ext cx="5760" cy="3600"/>
            </a:xfrm>
            <a:custGeom>
              <a:avLst/>
              <a:gdLst/>
              <a:ahLst/>
              <a:cxnLst/>
              <a:rect l="l" t="t" r="r" b="b"/>
              <a:pathLst>
                <a:path w="16" h="10" extrusionOk="0">
                  <a:moveTo>
                    <a:pt x="0" y="0"/>
                  </a:moveTo>
                  <a:lnTo>
                    <a:pt x="0" y="0"/>
                  </a:lnTo>
                  <a:cubicBezTo>
                    <a:pt x="0" y="4"/>
                    <a:pt x="0" y="7"/>
                    <a:pt x="0" y="10"/>
                  </a:cubicBezTo>
                  <a:cubicBezTo>
                    <a:pt x="6" y="10"/>
                    <a:pt x="16" y="10"/>
                    <a:pt x="16" y="4"/>
                  </a:cubicBezTo>
                  <a:cubicBezTo>
                    <a:pt x="16" y="0"/>
                    <a:pt x="6"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8" name="Google Shape;1308;p36">
              <a:extLst>
                <a:ext uri="{FF2B5EF4-FFF2-40B4-BE49-F238E27FC236}">
                  <a16:creationId xmlns:a16="http://schemas.microsoft.com/office/drawing/2014/main" id="{702BFBF2-5649-E984-9AB2-40B3FCB0CDD3}"/>
                </a:ext>
              </a:extLst>
            </p:cNvPr>
            <p:cNvSpPr/>
            <p:nvPr/>
          </p:nvSpPr>
          <p:spPr>
            <a:xfrm>
              <a:off x="5083920" y="3765240"/>
              <a:ext cx="11160" cy="3960"/>
            </a:xfrm>
            <a:custGeom>
              <a:avLst/>
              <a:gdLst/>
              <a:ahLst/>
              <a:cxnLst/>
              <a:rect l="l" t="t" r="r" b="b"/>
              <a:pathLst>
                <a:path w="31" h="11" extrusionOk="0">
                  <a:moveTo>
                    <a:pt x="7" y="4"/>
                  </a:moveTo>
                  <a:lnTo>
                    <a:pt x="7" y="4"/>
                  </a:lnTo>
                  <a:cubicBezTo>
                    <a:pt x="4" y="4"/>
                    <a:pt x="4" y="7"/>
                    <a:pt x="0" y="11"/>
                  </a:cubicBezTo>
                  <a:lnTo>
                    <a:pt x="0" y="11"/>
                  </a:lnTo>
                  <a:cubicBezTo>
                    <a:pt x="4" y="11"/>
                    <a:pt x="11" y="11"/>
                    <a:pt x="14" y="11"/>
                  </a:cubicBezTo>
                  <a:cubicBezTo>
                    <a:pt x="17" y="7"/>
                    <a:pt x="24" y="7"/>
                    <a:pt x="31" y="4"/>
                  </a:cubicBezTo>
                  <a:cubicBezTo>
                    <a:pt x="24" y="-3"/>
                    <a:pt x="14" y="0"/>
                    <a:pt x="7"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9" name="Google Shape;1309;p36">
              <a:extLst>
                <a:ext uri="{FF2B5EF4-FFF2-40B4-BE49-F238E27FC236}">
                  <a16:creationId xmlns:a16="http://schemas.microsoft.com/office/drawing/2014/main" id="{CBC5E2E2-01CB-2F4F-801D-D9A56EFC43CE}"/>
                </a:ext>
              </a:extLst>
            </p:cNvPr>
            <p:cNvSpPr/>
            <p:nvPr/>
          </p:nvSpPr>
          <p:spPr>
            <a:xfrm>
              <a:off x="5122800" y="3765240"/>
              <a:ext cx="3600" cy="2520"/>
            </a:xfrm>
            <a:custGeom>
              <a:avLst/>
              <a:gdLst/>
              <a:ahLst/>
              <a:cxnLst/>
              <a:rect l="l" t="t" r="r" b="b"/>
              <a:pathLst>
                <a:path w="10" h="7" extrusionOk="0">
                  <a:moveTo>
                    <a:pt x="10" y="0"/>
                  </a:moveTo>
                  <a:lnTo>
                    <a:pt x="10" y="0"/>
                  </a:lnTo>
                  <a:cubicBezTo>
                    <a:pt x="3" y="0"/>
                    <a:pt x="0" y="4"/>
                    <a:pt x="0" y="7"/>
                  </a:cubicBezTo>
                  <a:cubicBezTo>
                    <a:pt x="3" y="7"/>
                    <a:pt x="7" y="4"/>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0" name="Google Shape;1310;p36">
              <a:extLst>
                <a:ext uri="{FF2B5EF4-FFF2-40B4-BE49-F238E27FC236}">
                  <a16:creationId xmlns:a16="http://schemas.microsoft.com/office/drawing/2014/main" id="{E006F315-E518-A3C4-CA25-3A40D661E4B9}"/>
                </a:ext>
              </a:extLst>
            </p:cNvPr>
            <p:cNvSpPr/>
            <p:nvPr/>
          </p:nvSpPr>
          <p:spPr>
            <a:xfrm>
              <a:off x="4750920" y="3566160"/>
              <a:ext cx="50760" cy="7920"/>
            </a:xfrm>
            <a:custGeom>
              <a:avLst/>
              <a:gdLst/>
              <a:ahLst/>
              <a:cxnLst/>
              <a:rect l="l" t="t" r="r" b="b"/>
              <a:pathLst>
                <a:path w="141" h="22" extrusionOk="0">
                  <a:moveTo>
                    <a:pt x="141" y="10"/>
                  </a:moveTo>
                  <a:lnTo>
                    <a:pt x="141" y="10"/>
                  </a:lnTo>
                  <a:cubicBezTo>
                    <a:pt x="111" y="-4"/>
                    <a:pt x="70" y="10"/>
                    <a:pt x="37" y="0"/>
                  </a:cubicBezTo>
                  <a:cubicBezTo>
                    <a:pt x="20" y="3"/>
                    <a:pt x="7" y="6"/>
                    <a:pt x="0" y="20"/>
                  </a:cubicBezTo>
                  <a:cubicBezTo>
                    <a:pt x="47" y="17"/>
                    <a:pt x="97" y="30"/>
                    <a:pt x="141"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1" name="Google Shape;1311;p36">
              <a:extLst>
                <a:ext uri="{FF2B5EF4-FFF2-40B4-BE49-F238E27FC236}">
                  <a16:creationId xmlns:a16="http://schemas.microsoft.com/office/drawing/2014/main" id="{9F46E518-71F1-6CC5-47E1-0D5ABA7D2037}"/>
                </a:ext>
              </a:extLst>
            </p:cNvPr>
            <p:cNvSpPr/>
            <p:nvPr/>
          </p:nvSpPr>
          <p:spPr>
            <a:xfrm>
              <a:off x="4822920" y="3567240"/>
              <a:ext cx="9000" cy="6120"/>
            </a:xfrm>
            <a:custGeom>
              <a:avLst/>
              <a:gdLst/>
              <a:ahLst/>
              <a:cxnLst/>
              <a:rect l="l" t="t" r="r" b="b"/>
              <a:pathLst>
                <a:path w="25" h="17" extrusionOk="0">
                  <a:moveTo>
                    <a:pt x="25" y="7"/>
                  </a:moveTo>
                  <a:lnTo>
                    <a:pt x="25" y="7"/>
                  </a:lnTo>
                  <a:cubicBezTo>
                    <a:pt x="25" y="0"/>
                    <a:pt x="18" y="0"/>
                    <a:pt x="12" y="0"/>
                  </a:cubicBezTo>
                  <a:cubicBezTo>
                    <a:pt x="-5" y="3"/>
                    <a:pt x="1" y="10"/>
                    <a:pt x="5" y="17"/>
                  </a:cubicBezTo>
                  <a:lnTo>
                    <a:pt x="5" y="17"/>
                  </a:lnTo>
                  <a:cubicBezTo>
                    <a:pt x="15" y="17"/>
                    <a:pt x="28" y="17"/>
                    <a:pt x="25"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2" name="Google Shape;1312;p36">
              <a:extLst>
                <a:ext uri="{FF2B5EF4-FFF2-40B4-BE49-F238E27FC236}">
                  <a16:creationId xmlns:a16="http://schemas.microsoft.com/office/drawing/2014/main" id="{33BBE33E-B0D0-9EFB-A9EE-D7D0069852D3}"/>
                </a:ext>
              </a:extLst>
            </p:cNvPr>
            <p:cNvSpPr/>
            <p:nvPr/>
          </p:nvSpPr>
          <p:spPr>
            <a:xfrm>
              <a:off x="4842720" y="3568320"/>
              <a:ext cx="8640" cy="5040"/>
            </a:xfrm>
            <a:custGeom>
              <a:avLst/>
              <a:gdLst/>
              <a:ahLst/>
              <a:cxnLst/>
              <a:rect l="l" t="t" r="r" b="b"/>
              <a:pathLst>
                <a:path w="24" h="14" extrusionOk="0">
                  <a:moveTo>
                    <a:pt x="24" y="4"/>
                  </a:moveTo>
                  <a:lnTo>
                    <a:pt x="24" y="4"/>
                  </a:lnTo>
                  <a:cubicBezTo>
                    <a:pt x="24" y="4"/>
                    <a:pt x="20" y="0"/>
                    <a:pt x="17" y="0"/>
                  </a:cubicBezTo>
                  <a:cubicBezTo>
                    <a:pt x="10" y="4"/>
                    <a:pt x="3" y="4"/>
                    <a:pt x="0" y="11"/>
                  </a:cubicBezTo>
                  <a:cubicBezTo>
                    <a:pt x="0" y="11"/>
                    <a:pt x="3" y="11"/>
                    <a:pt x="7" y="14"/>
                  </a:cubicBezTo>
                  <a:cubicBezTo>
                    <a:pt x="17" y="14"/>
                    <a:pt x="24" y="14"/>
                    <a:pt x="24"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3" name="Google Shape;1313;p36">
              <a:extLst>
                <a:ext uri="{FF2B5EF4-FFF2-40B4-BE49-F238E27FC236}">
                  <a16:creationId xmlns:a16="http://schemas.microsoft.com/office/drawing/2014/main" id="{AFA3C9D7-9DCA-7D83-9B75-AD4353832D9E}"/>
                </a:ext>
              </a:extLst>
            </p:cNvPr>
            <p:cNvSpPr/>
            <p:nvPr/>
          </p:nvSpPr>
          <p:spPr>
            <a:xfrm>
              <a:off x="4887720" y="3739680"/>
              <a:ext cx="5400" cy="6480"/>
            </a:xfrm>
            <a:custGeom>
              <a:avLst/>
              <a:gdLst/>
              <a:ahLst/>
              <a:cxnLst/>
              <a:rect l="l" t="t" r="r" b="b"/>
              <a:pathLst>
                <a:path w="15" h="18" extrusionOk="0">
                  <a:moveTo>
                    <a:pt x="3" y="1"/>
                  </a:moveTo>
                  <a:lnTo>
                    <a:pt x="3" y="1"/>
                  </a:lnTo>
                  <a:cubicBezTo>
                    <a:pt x="-4" y="4"/>
                    <a:pt x="6" y="11"/>
                    <a:pt x="6" y="14"/>
                  </a:cubicBezTo>
                  <a:cubicBezTo>
                    <a:pt x="6" y="18"/>
                    <a:pt x="6" y="18"/>
                    <a:pt x="6" y="18"/>
                  </a:cubicBezTo>
                  <a:cubicBezTo>
                    <a:pt x="13" y="14"/>
                    <a:pt x="19" y="8"/>
                    <a:pt x="13" y="1"/>
                  </a:cubicBezTo>
                  <a:cubicBezTo>
                    <a:pt x="13" y="1"/>
                    <a:pt x="6" y="-2"/>
                    <a:pt x="3"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4" name="Google Shape;1314;p36">
              <a:extLst>
                <a:ext uri="{FF2B5EF4-FFF2-40B4-BE49-F238E27FC236}">
                  <a16:creationId xmlns:a16="http://schemas.microsoft.com/office/drawing/2014/main" id="{FE229FDD-9E09-9BBB-24A0-49F777F0B57F}"/>
                </a:ext>
              </a:extLst>
            </p:cNvPr>
            <p:cNvSpPr/>
            <p:nvPr/>
          </p:nvSpPr>
          <p:spPr>
            <a:xfrm>
              <a:off x="5404680" y="3632400"/>
              <a:ext cx="9360" cy="3600"/>
            </a:xfrm>
            <a:custGeom>
              <a:avLst/>
              <a:gdLst/>
              <a:ahLst/>
              <a:cxnLst/>
              <a:rect l="l" t="t" r="r" b="b"/>
              <a:pathLst>
                <a:path w="26" h="10" extrusionOk="0">
                  <a:moveTo>
                    <a:pt x="12" y="10"/>
                  </a:moveTo>
                  <a:lnTo>
                    <a:pt x="12" y="10"/>
                  </a:lnTo>
                  <a:cubicBezTo>
                    <a:pt x="19" y="7"/>
                    <a:pt x="22" y="4"/>
                    <a:pt x="26" y="0"/>
                  </a:cubicBezTo>
                  <a:cubicBezTo>
                    <a:pt x="16" y="0"/>
                    <a:pt x="9" y="0"/>
                    <a:pt x="2" y="0"/>
                  </a:cubicBezTo>
                  <a:cubicBezTo>
                    <a:pt x="-1" y="4"/>
                    <a:pt x="-1" y="7"/>
                    <a:pt x="2" y="10"/>
                  </a:cubicBezTo>
                  <a:cubicBezTo>
                    <a:pt x="6" y="10"/>
                    <a:pt x="9" y="10"/>
                    <a:pt x="12"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5" name="Google Shape;1315;p36">
              <a:extLst>
                <a:ext uri="{FF2B5EF4-FFF2-40B4-BE49-F238E27FC236}">
                  <a16:creationId xmlns:a16="http://schemas.microsoft.com/office/drawing/2014/main" id="{982004AF-6432-E926-7573-20E7D08069C1}"/>
                </a:ext>
              </a:extLst>
            </p:cNvPr>
            <p:cNvSpPr/>
            <p:nvPr/>
          </p:nvSpPr>
          <p:spPr>
            <a:xfrm>
              <a:off x="4610880" y="3574440"/>
              <a:ext cx="2160" cy="2520"/>
            </a:xfrm>
            <a:custGeom>
              <a:avLst/>
              <a:gdLst/>
              <a:ahLst/>
              <a:cxnLst/>
              <a:rect l="l" t="t" r="r" b="b"/>
              <a:pathLst>
                <a:path w="6" h="7" extrusionOk="0">
                  <a:moveTo>
                    <a:pt x="3" y="4"/>
                  </a:moveTo>
                  <a:lnTo>
                    <a:pt x="3" y="4"/>
                  </a:lnTo>
                  <a:cubicBezTo>
                    <a:pt x="0" y="4"/>
                    <a:pt x="0" y="4"/>
                    <a:pt x="0" y="7"/>
                  </a:cubicBezTo>
                  <a:lnTo>
                    <a:pt x="0" y="7"/>
                  </a:lnTo>
                  <a:cubicBezTo>
                    <a:pt x="3" y="4"/>
                    <a:pt x="3" y="4"/>
                    <a:pt x="6" y="0"/>
                  </a:cubicBezTo>
                  <a:cubicBezTo>
                    <a:pt x="6" y="0"/>
                    <a:pt x="3" y="0"/>
                    <a:pt x="3"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6" name="Google Shape;1316;p36">
              <a:extLst>
                <a:ext uri="{FF2B5EF4-FFF2-40B4-BE49-F238E27FC236}">
                  <a16:creationId xmlns:a16="http://schemas.microsoft.com/office/drawing/2014/main" id="{F732E936-7657-A95B-57E2-B082BCBF27AF}"/>
                </a:ext>
              </a:extLst>
            </p:cNvPr>
            <p:cNvSpPr/>
            <p:nvPr/>
          </p:nvSpPr>
          <p:spPr>
            <a:xfrm>
              <a:off x="4951440" y="3739680"/>
              <a:ext cx="6120" cy="3960"/>
            </a:xfrm>
            <a:custGeom>
              <a:avLst/>
              <a:gdLst/>
              <a:ahLst/>
              <a:cxnLst/>
              <a:rect l="l" t="t" r="r" b="b"/>
              <a:pathLst>
                <a:path w="17" h="11" extrusionOk="0">
                  <a:moveTo>
                    <a:pt x="10" y="11"/>
                  </a:moveTo>
                  <a:lnTo>
                    <a:pt x="10" y="11"/>
                  </a:lnTo>
                  <a:cubicBezTo>
                    <a:pt x="14" y="11"/>
                    <a:pt x="17" y="8"/>
                    <a:pt x="17" y="8"/>
                  </a:cubicBezTo>
                  <a:cubicBezTo>
                    <a:pt x="17" y="1"/>
                    <a:pt x="10" y="-2"/>
                    <a:pt x="4" y="1"/>
                  </a:cubicBezTo>
                  <a:lnTo>
                    <a:pt x="0" y="8"/>
                  </a:lnTo>
                  <a:cubicBezTo>
                    <a:pt x="4" y="11"/>
                    <a:pt x="7" y="11"/>
                    <a:pt x="10"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7" name="Google Shape;1317;p36">
              <a:extLst>
                <a:ext uri="{FF2B5EF4-FFF2-40B4-BE49-F238E27FC236}">
                  <a16:creationId xmlns:a16="http://schemas.microsoft.com/office/drawing/2014/main" id="{C06EC033-17DE-8E7D-1488-4B84607DA269}"/>
                </a:ext>
              </a:extLst>
            </p:cNvPr>
            <p:cNvSpPr/>
            <p:nvPr/>
          </p:nvSpPr>
          <p:spPr>
            <a:xfrm>
              <a:off x="4642200" y="3556440"/>
              <a:ext cx="6120" cy="5760"/>
            </a:xfrm>
            <a:custGeom>
              <a:avLst/>
              <a:gdLst/>
              <a:ahLst/>
              <a:cxnLst/>
              <a:rect l="l" t="t" r="r" b="b"/>
              <a:pathLst>
                <a:path w="17" h="16" extrusionOk="0">
                  <a:moveTo>
                    <a:pt x="0" y="10"/>
                  </a:moveTo>
                  <a:lnTo>
                    <a:pt x="0" y="10"/>
                  </a:lnTo>
                  <a:cubicBezTo>
                    <a:pt x="0" y="13"/>
                    <a:pt x="7" y="16"/>
                    <a:pt x="7" y="16"/>
                  </a:cubicBezTo>
                  <a:cubicBezTo>
                    <a:pt x="17" y="13"/>
                    <a:pt x="17" y="6"/>
                    <a:pt x="17" y="0"/>
                  </a:cubicBezTo>
                  <a:lnTo>
                    <a:pt x="17" y="0"/>
                  </a:lnTo>
                  <a:cubicBezTo>
                    <a:pt x="10" y="3"/>
                    <a:pt x="0" y="3"/>
                    <a:pt x="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8" name="Google Shape;1318;p36">
              <a:extLst>
                <a:ext uri="{FF2B5EF4-FFF2-40B4-BE49-F238E27FC236}">
                  <a16:creationId xmlns:a16="http://schemas.microsoft.com/office/drawing/2014/main" id="{00EA0F4F-CB10-A4A8-C31E-A5304D02550E}"/>
                </a:ext>
              </a:extLst>
            </p:cNvPr>
            <p:cNvSpPr/>
            <p:nvPr/>
          </p:nvSpPr>
          <p:spPr>
            <a:xfrm>
              <a:off x="4638600" y="3567240"/>
              <a:ext cx="8280" cy="3600"/>
            </a:xfrm>
            <a:custGeom>
              <a:avLst/>
              <a:gdLst/>
              <a:ahLst/>
              <a:cxnLst/>
              <a:rect l="l" t="t" r="r" b="b"/>
              <a:pathLst>
                <a:path w="23" h="10" extrusionOk="0">
                  <a:moveTo>
                    <a:pt x="0" y="7"/>
                  </a:moveTo>
                  <a:lnTo>
                    <a:pt x="0" y="7"/>
                  </a:lnTo>
                  <a:lnTo>
                    <a:pt x="0" y="7"/>
                  </a:lnTo>
                  <a:cubicBezTo>
                    <a:pt x="6" y="7"/>
                    <a:pt x="13" y="14"/>
                    <a:pt x="23" y="7"/>
                  </a:cubicBezTo>
                  <a:cubicBezTo>
                    <a:pt x="23" y="7"/>
                    <a:pt x="20" y="3"/>
                    <a:pt x="20" y="0"/>
                  </a:cubicBezTo>
                  <a:cubicBezTo>
                    <a:pt x="10" y="-3"/>
                    <a:pt x="3" y="3"/>
                    <a:pt x="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9" name="Google Shape;1319;p36">
              <a:extLst>
                <a:ext uri="{FF2B5EF4-FFF2-40B4-BE49-F238E27FC236}">
                  <a16:creationId xmlns:a16="http://schemas.microsoft.com/office/drawing/2014/main" id="{8C4122C2-16D7-3BB8-95A4-1946D6A0565F}"/>
                </a:ext>
              </a:extLst>
            </p:cNvPr>
            <p:cNvSpPr/>
            <p:nvPr/>
          </p:nvSpPr>
          <p:spPr>
            <a:xfrm>
              <a:off x="4912920" y="3553920"/>
              <a:ext cx="19440" cy="6480"/>
            </a:xfrm>
            <a:custGeom>
              <a:avLst/>
              <a:gdLst/>
              <a:ahLst/>
              <a:cxnLst/>
              <a:rect l="l" t="t" r="r" b="b"/>
              <a:pathLst>
                <a:path w="54" h="18" extrusionOk="0">
                  <a:moveTo>
                    <a:pt x="20" y="17"/>
                  </a:moveTo>
                  <a:lnTo>
                    <a:pt x="20" y="17"/>
                  </a:lnTo>
                  <a:cubicBezTo>
                    <a:pt x="30" y="17"/>
                    <a:pt x="40" y="17"/>
                    <a:pt x="50" y="17"/>
                  </a:cubicBezTo>
                  <a:cubicBezTo>
                    <a:pt x="54" y="13"/>
                    <a:pt x="54" y="10"/>
                    <a:pt x="54" y="7"/>
                  </a:cubicBezTo>
                  <a:lnTo>
                    <a:pt x="54" y="7"/>
                  </a:lnTo>
                  <a:cubicBezTo>
                    <a:pt x="44" y="3"/>
                    <a:pt x="33" y="3"/>
                    <a:pt x="27" y="0"/>
                  </a:cubicBezTo>
                  <a:cubicBezTo>
                    <a:pt x="23" y="0"/>
                    <a:pt x="16" y="0"/>
                    <a:pt x="13" y="0"/>
                  </a:cubicBezTo>
                  <a:cubicBezTo>
                    <a:pt x="10" y="3"/>
                    <a:pt x="0" y="7"/>
                    <a:pt x="0" y="13"/>
                  </a:cubicBezTo>
                  <a:cubicBezTo>
                    <a:pt x="3" y="20"/>
                    <a:pt x="13" y="17"/>
                    <a:pt x="2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0" name="Google Shape;1320;p36">
              <a:extLst>
                <a:ext uri="{FF2B5EF4-FFF2-40B4-BE49-F238E27FC236}">
                  <a16:creationId xmlns:a16="http://schemas.microsoft.com/office/drawing/2014/main" id="{82B4834D-6A99-8F2F-9467-2D5BC338D0E6}"/>
                </a:ext>
              </a:extLst>
            </p:cNvPr>
            <p:cNvSpPr/>
            <p:nvPr/>
          </p:nvSpPr>
          <p:spPr>
            <a:xfrm>
              <a:off x="5001120" y="35697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1" name="Google Shape;1321;p36">
              <a:extLst>
                <a:ext uri="{FF2B5EF4-FFF2-40B4-BE49-F238E27FC236}">
                  <a16:creationId xmlns:a16="http://schemas.microsoft.com/office/drawing/2014/main" id="{7DC347DD-D27B-852D-666C-AB290B2433C5}"/>
                </a:ext>
              </a:extLst>
            </p:cNvPr>
            <p:cNvSpPr/>
            <p:nvPr/>
          </p:nvSpPr>
          <p:spPr>
            <a:xfrm>
              <a:off x="5001120" y="3569760"/>
              <a:ext cx="1440" cy="1080"/>
            </a:xfrm>
            <a:custGeom>
              <a:avLst/>
              <a:gdLst/>
              <a:ahLst/>
              <a:cxnLst/>
              <a:rect l="l" t="t" r="r" b="b"/>
              <a:pathLst>
                <a:path w="4" h="3" extrusionOk="0">
                  <a:moveTo>
                    <a:pt x="3" y="3"/>
                  </a:moveTo>
                  <a:lnTo>
                    <a:pt x="3" y="3"/>
                  </a:lnTo>
                  <a:cubicBezTo>
                    <a:pt x="6" y="3"/>
                    <a:pt x="6" y="3"/>
                    <a:pt x="0" y="0"/>
                  </a:cubicBezTo>
                  <a:cubicBezTo>
                    <a:pt x="3" y="0"/>
                    <a:pt x="3" y="3"/>
                    <a:pt x="3"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2" name="Google Shape;1322;p36">
              <a:extLst>
                <a:ext uri="{FF2B5EF4-FFF2-40B4-BE49-F238E27FC236}">
                  <a16:creationId xmlns:a16="http://schemas.microsoft.com/office/drawing/2014/main" id="{721BAAF1-531B-CF15-38D2-261256D59D5A}"/>
                </a:ext>
              </a:extLst>
            </p:cNvPr>
            <p:cNvSpPr/>
            <p:nvPr/>
          </p:nvSpPr>
          <p:spPr>
            <a:xfrm>
              <a:off x="4885200" y="3552840"/>
              <a:ext cx="15480" cy="8280"/>
            </a:xfrm>
            <a:custGeom>
              <a:avLst/>
              <a:gdLst/>
              <a:ahLst/>
              <a:cxnLst/>
              <a:rect l="l" t="t" r="r" b="b"/>
              <a:pathLst>
                <a:path w="43" h="23" extrusionOk="0">
                  <a:moveTo>
                    <a:pt x="26" y="0"/>
                  </a:moveTo>
                  <a:lnTo>
                    <a:pt x="26" y="0"/>
                  </a:lnTo>
                  <a:cubicBezTo>
                    <a:pt x="16" y="0"/>
                    <a:pt x="10" y="3"/>
                    <a:pt x="3" y="3"/>
                  </a:cubicBezTo>
                  <a:cubicBezTo>
                    <a:pt x="3" y="10"/>
                    <a:pt x="0" y="13"/>
                    <a:pt x="0" y="20"/>
                  </a:cubicBezTo>
                  <a:cubicBezTo>
                    <a:pt x="3" y="23"/>
                    <a:pt x="6" y="23"/>
                    <a:pt x="10" y="23"/>
                  </a:cubicBezTo>
                  <a:lnTo>
                    <a:pt x="13" y="20"/>
                  </a:lnTo>
                  <a:cubicBezTo>
                    <a:pt x="23" y="20"/>
                    <a:pt x="40" y="20"/>
                    <a:pt x="43" y="16"/>
                  </a:cubicBezTo>
                  <a:cubicBezTo>
                    <a:pt x="46" y="6"/>
                    <a:pt x="36" y="3"/>
                    <a:pt x="2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3" name="Google Shape;1323;p36">
              <a:extLst>
                <a:ext uri="{FF2B5EF4-FFF2-40B4-BE49-F238E27FC236}">
                  <a16:creationId xmlns:a16="http://schemas.microsoft.com/office/drawing/2014/main" id="{E01E8F04-C1BB-4D38-F8CF-69BC6438F4F2}"/>
                </a:ext>
              </a:extLst>
            </p:cNvPr>
            <p:cNvSpPr/>
            <p:nvPr/>
          </p:nvSpPr>
          <p:spPr>
            <a:xfrm>
              <a:off x="5131800" y="3803040"/>
              <a:ext cx="7920" cy="4680"/>
            </a:xfrm>
            <a:custGeom>
              <a:avLst/>
              <a:gdLst/>
              <a:ahLst/>
              <a:cxnLst/>
              <a:rect l="l" t="t" r="r" b="b"/>
              <a:pathLst>
                <a:path w="22" h="13" extrusionOk="0">
                  <a:moveTo>
                    <a:pt x="12" y="13"/>
                  </a:moveTo>
                  <a:lnTo>
                    <a:pt x="12" y="13"/>
                  </a:lnTo>
                  <a:cubicBezTo>
                    <a:pt x="15" y="10"/>
                    <a:pt x="18" y="10"/>
                    <a:pt x="22" y="6"/>
                  </a:cubicBezTo>
                  <a:cubicBezTo>
                    <a:pt x="15" y="3"/>
                    <a:pt x="8" y="-4"/>
                    <a:pt x="2" y="3"/>
                  </a:cubicBezTo>
                  <a:cubicBezTo>
                    <a:pt x="-5" y="6"/>
                    <a:pt x="5" y="10"/>
                    <a:pt x="12"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4" name="Google Shape;1324;p36">
              <a:extLst>
                <a:ext uri="{FF2B5EF4-FFF2-40B4-BE49-F238E27FC236}">
                  <a16:creationId xmlns:a16="http://schemas.microsoft.com/office/drawing/2014/main" id="{D764509D-6CC8-E895-C634-E756F9B221D4}"/>
                </a:ext>
              </a:extLst>
            </p:cNvPr>
            <p:cNvSpPr/>
            <p:nvPr/>
          </p:nvSpPr>
          <p:spPr>
            <a:xfrm>
              <a:off x="5474520" y="3747240"/>
              <a:ext cx="2160" cy="1440"/>
            </a:xfrm>
            <a:custGeom>
              <a:avLst/>
              <a:gdLst/>
              <a:ahLst/>
              <a:cxnLst/>
              <a:rect l="l" t="t" r="r" b="b"/>
              <a:pathLst>
                <a:path w="6" h="4" extrusionOk="0">
                  <a:moveTo>
                    <a:pt x="6" y="0"/>
                  </a:moveTo>
                  <a:lnTo>
                    <a:pt x="6" y="0"/>
                  </a:lnTo>
                  <a:lnTo>
                    <a:pt x="3" y="0"/>
                  </a:lnTo>
                  <a:cubicBezTo>
                    <a:pt x="3" y="0"/>
                    <a:pt x="3" y="4"/>
                    <a:pt x="0" y="4"/>
                  </a:cubicBezTo>
                  <a:cubicBezTo>
                    <a:pt x="3" y="0"/>
                    <a:pt x="6" y="0"/>
                    <a:pt x="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5" name="Google Shape;1325;p36">
              <a:extLst>
                <a:ext uri="{FF2B5EF4-FFF2-40B4-BE49-F238E27FC236}">
                  <a16:creationId xmlns:a16="http://schemas.microsoft.com/office/drawing/2014/main" id="{2B967AFF-759D-6F8E-D5F9-9A5224CF9B9B}"/>
                </a:ext>
              </a:extLst>
            </p:cNvPr>
            <p:cNvSpPr/>
            <p:nvPr/>
          </p:nvSpPr>
          <p:spPr>
            <a:xfrm>
              <a:off x="5474520" y="374868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6" name="Google Shape;1326;p36">
              <a:extLst>
                <a:ext uri="{FF2B5EF4-FFF2-40B4-BE49-F238E27FC236}">
                  <a16:creationId xmlns:a16="http://schemas.microsoft.com/office/drawing/2014/main" id="{52D9D948-814D-EA87-3C92-46780C4B3FAE}"/>
                </a:ext>
              </a:extLst>
            </p:cNvPr>
            <p:cNvSpPr/>
            <p:nvPr/>
          </p:nvSpPr>
          <p:spPr>
            <a:xfrm>
              <a:off x="5219280" y="3801600"/>
              <a:ext cx="38160" cy="8280"/>
            </a:xfrm>
            <a:custGeom>
              <a:avLst/>
              <a:gdLst/>
              <a:ahLst/>
              <a:cxnLst/>
              <a:rect l="l" t="t" r="r" b="b"/>
              <a:pathLst>
                <a:path w="106" h="23" extrusionOk="0">
                  <a:moveTo>
                    <a:pt x="24" y="17"/>
                  </a:moveTo>
                  <a:lnTo>
                    <a:pt x="24" y="17"/>
                  </a:lnTo>
                  <a:lnTo>
                    <a:pt x="27" y="20"/>
                  </a:lnTo>
                  <a:cubicBezTo>
                    <a:pt x="34" y="20"/>
                    <a:pt x="44" y="27"/>
                    <a:pt x="51" y="20"/>
                  </a:cubicBezTo>
                  <a:cubicBezTo>
                    <a:pt x="57" y="7"/>
                    <a:pt x="67" y="17"/>
                    <a:pt x="74" y="20"/>
                  </a:cubicBezTo>
                  <a:cubicBezTo>
                    <a:pt x="88" y="17"/>
                    <a:pt x="118" y="24"/>
                    <a:pt x="101" y="0"/>
                  </a:cubicBezTo>
                  <a:cubicBezTo>
                    <a:pt x="67" y="0"/>
                    <a:pt x="34" y="0"/>
                    <a:pt x="0" y="0"/>
                  </a:cubicBezTo>
                  <a:cubicBezTo>
                    <a:pt x="0" y="7"/>
                    <a:pt x="4" y="14"/>
                    <a:pt x="14" y="17"/>
                  </a:cubicBezTo>
                  <a:lnTo>
                    <a:pt x="14" y="17"/>
                  </a:lnTo>
                  <a:cubicBezTo>
                    <a:pt x="17" y="17"/>
                    <a:pt x="21" y="17"/>
                    <a:pt x="24"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7" name="Google Shape;1327;p36">
              <a:extLst>
                <a:ext uri="{FF2B5EF4-FFF2-40B4-BE49-F238E27FC236}">
                  <a16:creationId xmlns:a16="http://schemas.microsoft.com/office/drawing/2014/main" id="{0B7BA42E-A17B-3AAC-CAAD-71E58E06AB88}"/>
                </a:ext>
              </a:extLst>
            </p:cNvPr>
            <p:cNvSpPr/>
            <p:nvPr/>
          </p:nvSpPr>
          <p:spPr>
            <a:xfrm>
              <a:off x="4825440" y="3795840"/>
              <a:ext cx="27000" cy="9000"/>
            </a:xfrm>
            <a:custGeom>
              <a:avLst/>
              <a:gdLst/>
              <a:ahLst/>
              <a:cxnLst/>
              <a:rect l="l" t="t" r="r" b="b"/>
              <a:pathLst>
                <a:path w="75" h="25" extrusionOk="0">
                  <a:moveTo>
                    <a:pt x="18" y="23"/>
                  </a:moveTo>
                  <a:lnTo>
                    <a:pt x="18" y="23"/>
                  </a:lnTo>
                  <a:cubicBezTo>
                    <a:pt x="38" y="26"/>
                    <a:pt x="55" y="23"/>
                    <a:pt x="75" y="23"/>
                  </a:cubicBezTo>
                  <a:cubicBezTo>
                    <a:pt x="72" y="19"/>
                    <a:pt x="65" y="13"/>
                    <a:pt x="62" y="6"/>
                  </a:cubicBezTo>
                  <a:cubicBezTo>
                    <a:pt x="48" y="6"/>
                    <a:pt x="31" y="9"/>
                    <a:pt x="21" y="0"/>
                  </a:cubicBezTo>
                  <a:cubicBezTo>
                    <a:pt x="11" y="0"/>
                    <a:pt x="1" y="0"/>
                    <a:pt x="1" y="9"/>
                  </a:cubicBezTo>
                  <a:cubicBezTo>
                    <a:pt x="-2" y="19"/>
                    <a:pt x="5" y="23"/>
                    <a:pt x="18"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8" name="Google Shape;1328;p36">
              <a:extLst>
                <a:ext uri="{FF2B5EF4-FFF2-40B4-BE49-F238E27FC236}">
                  <a16:creationId xmlns:a16="http://schemas.microsoft.com/office/drawing/2014/main" id="{5EBA338E-797A-FE43-25BA-F13695083A46}"/>
                </a:ext>
              </a:extLst>
            </p:cNvPr>
            <p:cNvSpPr/>
            <p:nvPr/>
          </p:nvSpPr>
          <p:spPr>
            <a:xfrm>
              <a:off x="5511960" y="3744000"/>
              <a:ext cx="9360" cy="4680"/>
            </a:xfrm>
            <a:custGeom>
              <a:avLst/>
              <a:gdLst/>
              <a:ahLst/>
              <a:cxnLst/>
              <a:rect l="l" t="t" r="r" b="b"/>
              <a:pathLst>
                <a:path w="26" h="13" extrusionOk="0">
                  <a:moveTo>
                    <a:pt x="0" y="2"/>
                  </a:moveTo>
                  <a:lnTo>
                    <a:pt x="0" y="2"/>
                  </a:lnTo>
                  <a:cubicBezTo>
                    <a:pt x="0" y="6"/>
                    <a:pt x="0" y="9"/>
                    <a:pt x="0" y="13"/>
                  </a:cubicBezTo>
                  <a:cubicBezTo>
                    <a:pt x="10" y="13"/>
                    <a:pt x="16" y="13"/>
                    <a:pt x="26" y="13"/>
                  </a:cubicBezTo>
                  <a:cubicBezTo>
                    <a:pt x="26" y="-4"/>
                    <a:pt x="13" y="-1"/>
                    <a:pt x="0"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9" name="Google Shape;1329;p36">
              <a:extLst>
                <a:ext uri="{FF2B5EF4-FFF2-40B4-BE49-F238E27FC236}">
                  <a16:creationId xmlns:a16="http://schemas.microsoft.com/office/drawing/2014/main" id="{3684DACD-FBD3-EC89-160C-569DACC42D27}"/>
                </a:ext>
              </a:extLst>
            </p:cNvPr>
            <p:cNvSpPr/>
            <p:nvPr/>
          </p:nvSpPr>
          <p:spPr>
            <a:xfrm>
              <a:off x="4596120" y="4302000"/>
              <a:ext cx="102960" cy="16200"/>
            </a:xfrm>
            <a:custGeom>
              <a:avLst/>
              <a:gdLst/>
              <a:ahLst/>
              <a:cxnLst/>
              <a:rect l="l" t="t" r="r" b="b"/>
              <a:pathLst>
                <a:path w="286" h="45" extrusionOk="0">
                  <a:moveTo>
                    <a:pt x="215" y="20"/>
                  </a:moveTo>
                  <a:lnTo>
                    <a:pt x="215" y="20"/>
                  </a:lnTo>
                  <a:cubicBezTo>
                    <a:pt x="205" y="34"/>
                    <a:pt x="199" y="7"/>
                    <a:pt x="182" y="7"/>
                  </a:cubicBezTo>
                  <a:cubicBezTo>
                    <a:pt x="165" y="3"/>
                    <a:pt x="151" y="20"/>
                    <a:pt x="131" y="17"/>
                  </a:cubicBezTo>
                  <a:lnTo>
                    <a:pt x="131" y="17"/>
                  </a:lnTo>
                  <a:cubicBezTo>
                    <a:pt x="114" y="3"/>
                    <a:pt x="98" y="7"/>
                    <a:pt x="78" y="13"/>
                  </a:cubicBezTo>
                  <a:cubicBezTo>
                    <a:pt x="54" y="20"/>
                    <a:pt x="31" y="30"/>
                    <a:pt x="0" y="17"/>
                  </a:cubicBezTo>
                  <a:cubicBezTo>
                    <a:pt x="37" y="47"/>
                    <a:pt x="51" y="50"/>
                    <a:pt x="91" y="37"/>
                  </a:cubicBezTo>
                  <a:cubicBezTo>
                    <a:pt x="101" y="34"/>
                    <a:pt x="111" y="34"/>
                    <a:pt x="121" y="34"/>
                  </a:cubicBezTo>
                  <a:cubicBezTo>
                    <a:pt x="135" y="37"/>
                    <a:pt x="148" y="37"/>
                    <a:pt x="158" y="40"/>
                  </a:cubicBezTo>
                  <a:cubicBezTo>
                    <a:pt x="165" y="40"/>
                    <a:pt x="168" y="40"/>
                    <a:pt x="168" y="40"/>
                  </a:cubicBezTo>
                  <a:lnTo>
                    <a:pt x="171" y="37"/>
                  </a:lnTo>
                  <a:lnTo>
                    <a:pt x="171" y="37"/>
                  </a:lnTo>
                  <a:lnTo>
                    <a:pt x="171" y="37"/>
                  </a:lnTo>
                  <a:cubicBezTo>
                    <a:pt x="188" y="47"/>
                    <a:pt x="209" y="40"/>
                    <a:pt x="219" y="34"/>
                  </a:cubicBezTo>
                  <a:cubicBezTo>
                    <a:pt x="239" y="17"/>
                    <a:pt x="262" y="23"/>
                    <a:pt x="286" y="23"/>
                  </a:cubicBezTo>
                  <a:cubicBezTo>
                    <a:pt x="286" y="17"/>
                    <a:pt x="286" y="7"/>
                    <a:pt x="286" y="0"/>
                  </a:cubicBezTo>
                  <a:cubicBezTo>
                    <a:pt x="262" y="7"/>
                    <a:pt x="228" y="-10"/>
                    <a:pt x="215"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0" name="Google Shape;1330;p36">
              <a:extLst>
                <a:ext uri="{FF2B5EF4-FFF2-40B4-BE49-F238E27FC236}">
                  <a16:creationId xmlns:a16="http://schemas.microsoft.com/office/drawing/2014/main" id="{01944AD6-4B43-6BB7-BF36-0ED2DEF20930}"/>
                </a:ext>
              </a:extLst>
            </p:cNvPr>
            <p:cNvSpPr/>
            <p:nvPr/>
          </p:nvSpPr>
          <p:spPr>
            <a:xfrm>
              <a:off x="4866840" y="4293000"/>
              <a:ext cx="23040" cy="11520"/>
            </a:xfrm>
            <a:custGeom>
              <a:avLst/>
              <a:gdLst/>
              <a:ahLst/>
              <a:cxnLst/>
              <a:rect l="l" t="t" r="r" b="b"/>
              <a:pathLst>
                <a:path w="64" h="32" extrusionOk="0">
                  <a:moveTo>
                    <a:pt x="14" y="5"/>
                  </a:moveTo>
                  <a:lnTo>
                    <a:pt x="14" y="5"/>
                  </a:lnTo>
                  <a:cubicBezTo>
                    <a:pt x="7" y="15"/>
                    <a:pt x="4" y="22"/>
                    <a:pt x="0" y="32"/>
                  </a:cubicBezTo>
                  <a:cubicBezTo>
                    <a:pt x="20" y="32"/>
                    <a:pt x="44" y="32"/>
                    <a:pt x="64" y="32"/>
                  </a:cubicBezTo>
                  <a:cubicBezTo>
                    <a:pt x="64" y="25"/>
                    <a:pt x="64" y="22"/>
                    <a:pt x="64" y="15"/>
                  </a:cubicBezTo>
                  <a:cubicBezTo>
                    <a:pt x="47" y="12"/>
                    <a:pt x="34" y="-9"/>
                    <a:pt x="14"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1" name="Google Shape;1331;p36">
              <a:extLst>
                <a:ext uri="{FF2B5EF4-FFF2-40B4-BE49-F238E27FC236}">
                  <a16:creationId xmlns:a16="http://schemas.microsoft.com/office/drawing/2014/main" id="{806DF836-19C9-07D7-BCEF-C0F7FB55D1C6}"/>
                </a:ext>
              </a:extLst>
            </p:cNvPr>
            <p:cNvSpPr/>
            <p:nvPr/>
          </p:nvSpPr>
          <p:spPr>
            <a:xfrm>
              <a:off x="4987800" y="4290840"/>
              <a:ext cx="18000" cy="6840"/>
            </a:xfrm>
            <a:custGeom>
              <a:avLst/>
              <a:gdLst/>
              <a:ahLst/>
              <a:cxnLst/>
              <a:rect l="l" t="t" r="r" b="b"/>
              <a:pathLst>
                <a:path w="50" h="19" extrusionOk="0">
                  <a:moveTo>
                    <a:pt x="0" y="18"/>
                  </a:moveTo>
                  <a:lnTo>
                    <a:pt x="0" y="18"/>
                  </a:lnTo>
                  <a:cubicBezTo>
                    <a:pt x="20" y="21"/>
                    <a:pt x="33" y="14"/>
                    <a:pt x="50" y="4"/>
                  </a:cubicBezTo>
                  <a:cubicBezTo>
                    <a:pt x="30" y="-3"/>
                    <a:pt x="13" y="1"/>
                    <a:pt x="0" y="4"/>
                  </a:cubicBezTo>
                  <a:cubicBezTo>
                    <a:pt x="0" y="7"/>
                    <a:pt x="0" y="14"/>
                    <a:pt x="0" y="1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2" name="Google Shape;1332;p36">
              <a:extLst>
                <a:ext uri="{FF2B5EF4-FFF2-40B4-BE49-F238E27FC236}">
                  <a16:creationId xmlns:a16="http://schemas.microsoft.com/office/drawing/2014/main" id="{98A61638-CD43-35F9-C933-2742D029BD48}"/>
                </a:ext>
              </a:extLst>
            </p:cNvPr>
            <p:cNvSpPr/>
            <p:nvPr/>
          </p:nvSpPr>
          <p:spPr>
            <a:xfrm>
              <a:off x="4726800" y="43045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3" name="Google Shape;1333;p36">
              <a:extLst>
                <a:ext uri="{FF2B5EF4-FFF2-40B4-BE49-F238E27FC236}">
                  <a16:creationId xmlns:a16="http://schemas.microsoft.com/office/drawing/2014/main" id="{28C68D02-A3C1-7223-85F0-1905E736027D}"/>
                </a:ext>
              </a:extLst>
            </p:cNvPr>
            <p:cNvSpPr/>
            <p:nvPr/>
          </p:nvSpPr>
          <p:spPr>
            <a:xfrm>
              <a:off x="4713480" y="4300920"/>
              <a:ext cx="13320" cy="7200"/>
            </a:xfrm>
            <a:custGeom>
              <a:avLst/>
              <a:gdLst/>
              <a:ahLst/>
              <a:cxnLst/>
              <a:rect l="l" t="t" r="r" b="b"/>
              <a:pathLst>
                <a:path w="37" h="20" extrusionOk="0">
                  <a:moveTo>
                    <a:pt x="0" y="3"/>
                  </a:moveTo>
                  <a:lnTo>
                    <a:pt x="0" y="3"/>
                  </a:lnTo>
                  <a:cubicBezTo>
                    <a:pt x="3" y="20"/>
                    <a:pt x="17" y="26"/>
                    <a:pt x="37" y="10"/>
                  </a:cubicBezTo>
                  <a:cubicBezTo>
                    <a:pt x="30" y="6"/>
                    <a:pt x="20" y="3"/>
                    <a:pt x="13" y="0"/>
                  </a:cubicBezTo>
                  <a:cubicBezTo>
                    <a:pt x="7" y="0"/>
                    <a:pt x="3" y="0"/>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4" name="Google Shape;1334;p36">
              <a:extLst>
                <a:ext uri="{FF2B5EF4-FFF2-40B4-BE49-F238E27FC236}">
                  <a16:creationId xmlns:a16="http://schemas.microsoft.com/office/drawing/2014/main" id="{BD0D1B85-FDB4-1135-A5A6-DA7D1D4D814D}"/>
                </a:ext>
              </a:extLst>
            </p:cNvPr>
            <p:cNvSpPr/>
            <p:nvPr/>
          </p:nvSpPr>
          <p:spPr>
            <a:xfrm>
              <a:off x="4703760" y="4300920"/>
              <a:ext cx="5040" cy="8280"/>
            </a:xfrm>
            <a:custGeom>
              <a:avLst/>
              <a:gdLst/>
              <a:ahLst/>
              <a:cxnLst/>
              <a:rect l="l" t="t" r="r" b="b"/>
              <a:pathLst>
                <a:path w="14" h="23" extrusionOk="0">
                  <a:moveTo>
                    <a:pt x="0" y="3"/>
                  </a:moveTo>
                  <a:lnTo>
                    <a:pt x="0" y="3"/>
                  </a:lnTo>
                  <a:cubicBezTo>
                    <a:pt x="0" y="10"/>
                    <a:pt x="4" y="16"/>
                    <a:pt x="4" y="23"/>
                  </a:cubicBezTo>
                  <a:cubicBezTo>
                    <a:pt x="17" y="16"/>
                    <a:pt x="14" y="6"/>
                    <a:pt x="14" y="0"/>
                  </a:cubicBezTo>
                  <a:cubicBezTo>
                    <a:pt x="10" y="0"/>
                    <a:pt x="4" y="0"/>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5" name="Google Shape;1335;p36">
              <a:extLst>
                <a:ext uri="{FF2B5EF4-FFF2-40B4-BE49-F238E27FC236}">
                  <a16:creationId xmlns:a16="http://schemas.microsoft.com/office/drawing/2014/main" id="{BCF305DE-9387-F476-0BD7-4CB9AA9FE48E}"/>
                </a:ext>
              </a:extLst>
            </p:cNvPr>
            <p:cNvSpPr/>
            <p:nvPr/>
          </p:nvSpPr>
          <p:spPr>
            <a:xfrm>
              <a:off x="4834440" y="4268880"/>
              <a:ext cx="3600" cy="5400"/>
            </a:xfrm>
            <a:custGeom>
              <a:avLst/>
              <a:gdLst/>
              <a:ahLst/>
              <a:cxnLst/>
              <a:rect l="l" t="t" r="r" b="b"/>
              <a:pathLst>
                <a:path w="10" h="15" extrusionOk="0">
                  <a:moveTo>
                    <a:pt x="10" y="1"/>
                  </a:moveTo>
                  <a:lnTo>
                    <a:pt x="10" y="1"/>
                  </a:lnTo>
                  <a:cubicBezTo>
                    <a:pt x="10" y="1"/>
                    <a:pt x="6" y="-2"/>
                    <a:pt x="0" y="1"/>
                  </a:cubicBezTo>
                  <a:cubicBezTo>
                    <a:pt x="0" y="5"/>
                    <a:pt x="0" y="11"/>
                    <a:pt x="0" y="15"/>
                  </a:cubicBezTo>
                  <a:cubicBezTo>
                    <a:pt x="13" y="15"/>
                    <a:pt x="10" y="8"/>
                    <a:pt x="10"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6" name="Google Shape;1336;p36">
              <a:extLst>
                <a:ext uri="{FF2B5EF4-FFF2-40B4-BE49-F238E27FC236}">
                  <a16:creationId xmlns:a16="http://schemas.microsoft.com/office/drawing/2014/main" id="{56C381D6-EEEC-6E2A-C483-F7EB3D17194F}"/>
                </a:ext>
              </a:extLst>
            </p:cNvPr>
            <p:cNvSpPr/>
            <p:nvPr/>
          </p:nvSpPr>
          <p:spPr>
            <a:xfrm>
              <a:off x="4815000" y="4275360"/>
              <a:ext cx="4680" cy="2520"/>
            </a:xfrm>
            <a:custGeom>
              <a:avLst/>
              <a:gdLst/>
              <a:ahLst/>
              <a:cxnLst/>
              <a:rect l="l" t="t" r="r" b="b"/>
              <a:pathLst>
                <a:path w="13" h="7" extrusionOk="0">
                  <a:moveTo>
                    <a:pt x="13" y="7"/>
                  </a:moveTo>
                  <a:lnTo>
                    <a:pt x="13" y="7"/>
                  </a:lnTo>
                  <a:cubicBezTo>
                    <a:pt x="10" y="4"/>
                    <a:pt x="7" y="4"/>
                    <a:pt x="0" y="0"/>
                  </a:cubicBezTo>
                  <a:cubicBezTo>
                    <a:pt x="0" y="0"/>
                    <a:pt x="3" y="4"/>
                    <a:pt x="3" y="7"/>
                  </a:cubicBezTo>
                  <a:cubicBezTo>
                    <a:pt x="7" y="7"/>
                    <a:pt x="10" y="7"/>
                    <a:pt x="13"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7" name="Google Shape;1337;p36">
              <a:extLst>
                <a:ext uri="{FF2B5EF4-FFF2-40B4-BE49-F238E27FC236}">
                  <a16:creationId xmlns:a16="http://schemas.microsoft.com/office/drawing/2014/main" id="{27F53052-7ED6-0E7E-D755-5165D36B9CED}"/>
                </a:ext>
              </a:extLst>
            </p:cNvPr>
            <p:cNvSpPr/>
            <p:nvPr/>
          </p:nvSpPr>
          <p:spPr>
            <a:xfrm>
              <a:off x="5349960" y="4280040"/>
              <a:ext cx="39960" cy="8640"/>
            </a:xfrm>
            <a:custGeom>
              <a:avLst/>
              <a:gdLst/>
              <a:ahLst/>
              <a:cxnLst/>
              <a:rect l="l" t="t" r="r" b="b"/>
              <a:pathLst>
                <a:path w="111" h="24" extrusionOk="0">
                  <a:moveTo>
                    <a:pt x="37" y="4"/>
                  </a:moveTo>
                  <a:lnTo>
                    <a:pt x="37" y="4"/>
                  </a:lnTo>
                  <a:cubicBezTo>
                    <a:pt x="30" y="17"/>
                    <a:pt x="7" y="11"/>
                    <a:pt x="0" y="24"/>
                  </a:cubicBezTo>
                  <a:cubicBezTo>
                    <a:pt x="30" y="20"/>
                    <a:pt x="60" y="20"/>
                    <a:pt x="94" y="20"/>
                  </a:cubicBezTo>
                  <a:cubicBezTo>
                    <a:pt x="104" y="20"/>
                    <a:pt x="111" y="20"/>
                    <a:pt x="111" y="11"/>
                  </a:cubicBezTo>
                  <a:cubicBezTo>
                    <a:pt x="111" y="4"/>
                    <a:pt x="101" y="4"/>
                    <a:pt x="94" y="1"/>
                  </a:cubicBezTo>
                  <a:cubicBezTo>
                    <a:pt x="74" y="-3"/>
                    <a:pt x="57" y="7"/>
                    <a:pt x="37"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8" name="Google Shape;1338;p36">
              <a:extLst>
                <a:ext uri="{FF2B5EF4-FFF2-40B4-BE49-F238E27FC236}">
                  <a16:creationId xmlns:a16="http://schemas.microsoft.com/office/drawing/2014/main" id="{B9EF961D-09BC-83B6-0C9C-170EE84B2D9A}"/>
                </a:ext>
              </a:extLst>
            </p:cNvPr>
            <p:cNvSpPr/>
            <p:nvPr/>
          </p:nvSpPr>
          <p:spPr>
            <a:xfrm>
              <a:off x="5483880" y="4247640"/>
              <a:ext cx="235440" cy="14760"/>
            </a:xfrm>
            <a:custGeom>
              <a:avLst/>
              <a:gdLst/>
              <a:ahLst/>
              <a:cxnLst/>
              <a:rect l="l" t="t" r="r" b="b"/>
              <a:pathLst>
                <a:path w="654" h="41" extrusionOk="0">
                  <a:moveTo>
                    <a:pt x="480" y="20"/>
                  </a:moveTo>
                  <a:lnTo>
                    <a:pt x="480" y="20"/>
                  </a:lnTo>
                  <a:lnTo>
                    <a:pt x="480" y="20"/>
                  </a:lnTo>
                  <a:cubicBezTo>
                    <a:pt x="470" y="10"/>
                    <a:pt x="457" y="10"/>
                    <a:pt x="440" y="6"/>
                  </a:cubicBezTo>
                  <a:cubicBezTo>
                    <a:pt x="400" y="0"/>
                    <a:pt x="360" y="0"/>
                    <a:pt x="323" y="3"/>
                  </a:cubicBezTo>
                  <a:cubicBezTo>
                    <a:pt x="299" y="3"/>
                    <a:pt x="279" y="10"/>
                    <a:pt x="259" y="0"/>
                  </a:cubicBezTo>
                  <a:cubicBezTo>
                    <a:pt x="239" y="10"/>
                    <a:pt x="215" y="3"/>
                    <a:pt x="198" y="10"/>
                  </a:cubicBezTo>
                  <a:lnTo>
                    <a:pt x="198" y="10"/>
                  </a:lnTo>
                  <a:cubicBezTo>
                    <a:pt x="151" y="-4"/>
                    <a:pt x="108" y="13"/>
                    <a:pt x="64" y="10"/>
                  </a:cubicBezTo>
                  <a:cubicBezTo>
                    <a:pt x="51" y="23"/>
                    <a:pt x="27" y="20"/>
                    <a:pt x="7" y="20"/>
                  </a:cubicBezTo>
                  <a:cubicBezTo>
                    <a:pt x="0" y="20"/>
                    <a:pt x="-3" y="23"/>
                    <a:pt x="4" y="27"/>
                  </a:cubicBezTo>
                  <a:cubicBezTo>
                    <a:pt x="7" y="30"/>
                    <a:pt x="11" y="30"/>
                    <a:pt x="14" y="30"/>
                  </a:cubicBezTo>
                  <a:cubicBezTo>
                    <a:pt x="47" y="30"/>
                    <a:pt x="81" y="30"/>
                    <a:pt x="114" y="30"/>
                  </a:cubicBezTo>
                  <a:lnTo>
                    <a:pt x="114" y="30"/>
                  </a:lnTo>
                  <a:cubicBezTo>
                    <a:pt x="125" y="33"/>
                    <a:pt x="135" y="37"/>
                    <a:pt x="141" y="30"/>
                  </a:cubicBezTo>
                  <a:cubicBezTo>
                    <a:pt x="148" y="33"/>
                    <a:pt x="151" y="33"/>
                    <a:pt x="155" y="30"/>
                  </a:cubicBezTo>
                  <a:lnTo>
                    <a:pt x="155" y="30"/>
                  </a:lnTo>
                  <a:cubicBezTo>
                    <a:pt x="185" y="40"/>
                    <a:pt x="218" y="23"/>
                    <a:pt x="246" y="37"/>
                  </a:cubicBezTo>
                  <a:cubicBezTo>
                    <a:pt x="323" y="37"/>
                    <a:pt x="400" y="40"/>
                    <a:pt x="477" y="40"/>
                  </a:cubicBezTo>
                  <a:cubicBezTo>
                    <a:pt x="480" y="40"/>
                    <a:pt x="484" y="40"/>
                    <a:pt x="487" y="40"/>
                  </a:cubicBezTo>
                  <a:cubicBezTo>
                    <a:pt x="541" y="43"/>
                    <a:pt x="591" y="40"/>
                    <a:pt x="645" y="37"/>
                  </a:cubicBezTo>
                  <a:cubicBezTo>
                    <a:pt x="665" y="23"/>
                    <a:pt x="648" y="17"/>
                    <a:pt x="632" y="17"/>
                  </a:cubicBezTo>
                  <a:cubicBezTo>
                    <a:pt x="588" y="17"/>
                    <a:pt x="544" y="10"/>
                    <a:pt x="504" y="20"/>
                  </a:cubicBezTo>
                  <a:lnTo>
                    <a:pt x="504" y="20"/>
                  </a:lnTo>
                  <a:cubicBezTo>
                    <a:pt x="497" y="20"/>
                    <a:pt x="487" y="20"/>
                    <a:pt x="480"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9" name="Google Shape;1339;p36">
              <a:extLst>
                <a:ext uri="{FF2B5EF4-FFF2-40B4-BE49-F238E27FC236}">
                  <a16:creationId xmlns:a16="http://schemas.microsoft.com/office/drawing/2014/main" id="{FC56DA0F-5C7E-C38F-5D90-3B8741159A07}"/>
                </a:ext>
              </a:extLst>
            </p:cNvPr>
            <p:cNvSpPr/>
            <p:nvPr/>
          </p:nvSpPr>
          <p:spPr>
            <a:xfrm>
              <a:off x="5010840" y="4186080"/>
              <a:ext cx="1440" cy="1080"/>
            </a:xfrm>
            <a:custGeom>
              <a:avLst/>
              <a:gdLst/>
              <a:ahLst/>
              <a:cxnLst/>
              <a:rect l="l" t="t" r="r" b="b"/>
              <a:pathLst>
                <a:path w="4" h="3" extrusionOk="0">
                  <a:moveTo>
                    <a:pt x="0" y="0"/>
                  </a:moveTo>
                  <a:lnTo>
                    <a:pt x="0" y="0"/>
                  </a:lnTo>
                  <a:lnTo>
                    <a:pt x="0" y="0"/>
                  </a:lnTo>
                  <a:lnTo>
                    <a:pt x="3" y="3"/>
                  </a:lnTo>
                  <a:cubicBezTo>
                    <a:pt x="6" y="3"/>
                    <a:pt x="6"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0" name="Google Shape;1340;p36">
              <a:extLst>
                <a:ext uri="{FF2B5EF4-FFF2-40B4-BE49-F238E27FC236}">
                  <a16:creationId xmlns:a16="http://schemas.microsoft.com/office/drawing/2014/main" id="{C90D8C50-AA64-C2C5-5620-D9C037892BF3}"/>
                </a:ext>
              </a:extLst>
            </p:cNvPr>
            <p:cNvSpPr/>
            <p:nvPr/>
          </p:nvSpPr>
          <p:spPr>
            <a:xfrm>
              <a:off x="4763160" y="4300920"/>
              <a:ext cx="5760" cy="3600"/>
            </a:xfrm>
            <a:custGeom>
              <a:avLst/>
              <a:gdLst/>
              <a:ahLst/>
              <a:cxnLst/>
              <a:rect l="l" t="t" r="r" b="b"/>
              <a:pathLst>
                <a:path w="16" h="10" extrusionOk="0">
                  <a:moveTo>
                    <a:pt x="0" y="3"/>
                  </a:moveTo>
                  <a:lnTo>
                    <a:pt x="0" y="3"/>
                  </a:lnTo>
                  <a:cubicBezTo>
                    <a:pt x="3" y="6"/>
                    <a:pt x="3" y="10"/>
                    <a:pt x="6" y="10"/>
                  </a:cubicBezTo>
                  <a:cubicBezTo>
                    <a:pt x="13" y="10"/>
                    <a:pt x="16" y="6"/>
                    <a:pt x="16" y="0"/>
                  </a:cubicBezTo>
                  <a:lnTo>
                    <a:pt x="16" y="0"/>
                  </a:lnTo>
                  <a:cubicBezTo>
                    <a:pt x="10" y="3"/>
                    <a:pt x="6" y="3"/>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1" name="Google Shape;1341;p36">
              <a:extLst>
                <a:ext uri="{FF2B5EF4-FFF2-40B4-BE49-F238E27FC236}">
                  <a16:creationId xmlns:a16="http://schemas.microsoft.com/office/drawing/2014/main" id="{E85C4978-60C5-4646-E257-9F9F6AD815D8}"/>
                </a:ext>
              </a:extLst>
            </p:cNvPr>
            <p:cNvSpPr/>
            <p:nvPr/>
          </p:nvSpPr>
          <p:spPr>
            <a:xfrm>
              <a:off x="4726800" y="43045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2" name="Google Shape;1342;p36">
              <a:extLst>
                <a:ext uri="{FF2B5EF4-FFF2-40B4-BE49-F238E27FC236}">
                  <a16:creationId xmlns:a16="http://schemas.microsoft.com/office/drawing/2014/main" id="{2ABDBA40-5D80-488A-E97E-3505D6FAE891}"/>
                </a:ext>
              </a:extLst>
            </p:cNvPr>
            <p:cNvSpPr/>
            <p:nvPr/>
          </p:nvSpPr>
          <p:spPr>
            <a:xfrm>
              <a:off x="4726800" y="4303440"/>
              <a:ext cx="2520" cy="1080"/>
            </a:xfrm>
            <a:custGeom>
              <a:avLst/>
              <a:gdLst/>
              <a:ahLst/>
              <a:cxnLst/>
              <a:rect l="l" t="t" r="r" b="b"/>
              <a:pathLst>
                <a:path w="7" h="3" extrusionOk="0">
                  <a:moveTo>
                    <a:pt x="0" y="3"/>
                  </a:moveTo>
                  <a:lnTo>
                    <a:pt x="0" y="3"/>
                  </a:lnTo>
                  <a:cubicBezTo>
                    <a:pt x="3" y="3"/>
                    <a:pt x="7" y="3"/>
                    <a:pt x="7" y="3"/>
                  </a:cubicBezTo>
                  <a:cubicBezTo>
                    <a:pt x="7" y="-1"/>
                    <a:pt x="3" y="-1"/>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3" name="Google Shape;1343;p36">
              <a:extLst>
                <a:ext uri="{FF2B5EF4-FFF2-40B4-BE49-F238E27FC236}">
                  <a16:creationId xmlns:a16="http://schemas.microsoft.com/office/drawing/2014/main" id="{439DD910-F9C5-3D96-FFB8-FEA4A954114D}"/>
                </a:ext>
              </a:extLst>
            </p:cNvPr>
            <p:cNvSpPr/>
            <p:nvPr/>
          </p:nvSpPr>
          <p:spPr>
            <a:xfrm>
              <a:off x="5449320" y="4252320"/>
              <a:ext cx="5760" cy="5040"/>
            </a:xfrm>
            <a:custGeom>
              <a:avLst/>
              <a:gdLst/>
              <a:ahLst/>
              <a:cxnLst/>
              <a:rect l="l" t="t" r="r" b="b"/>
              <a:pathLst>
                <a:path w="16" h="14" extrusionOk="0">
                  <a:moveTo>
                    <a:pt x="6" y="0"/>
                  </a:moveTo>
                  <a:lnTo>
                    <a:pt x="6" y="0"/>
                  </a:lnTo>
                  <a:cubicBezTo>
                    <a:pt x="6" y="4"/>
                    <a:pt x="-8" y="10"/>
                    <a:pt x="6" y="14"/>
                  </a:cubicBezTo>
                  <a:cubicBezTo>
                    <a:pt x="9" y="14"/>
                    <a:pt x="13" y="14"/>
                    <a:pt x="13" y="14"/>
                  </a:cubicBezTo>
                  <a:cubicBezTo>
                    <a:pt x="19" y="7"/>
                    <a:pt x="16" y="4"/>
                    <a:pt x="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4" name="Google Shape;1344;p36">
              <a:extLst>
                <a:ext uri="{FF2B5EF4-FFF2-40B4-BE49-F238E27FC236}">
                  <a16:creationId xmlns:a16="http://schemas.microsoft.com/office/drawing/2014/main" id="{97B14A08-39D5-AB18-42F5-3C1DC48C0FDA}"/>
                </a:ext>
              </a:extLst>
            </p:cNvPr>
            <p:cNvSpPr/>
            <p:nvPr/>
          </p:nvSpPr>
          <p:spPr>
            <a:xfrm>
              <a:off x="4589640" y="4204800"/>
              <a:ext cx="72000" cy="10080"/>
            </a:xfrm>
            <a:custGeom>
              <a:avLst/>
              <a:gdLst/>
              <a:ahLst/>
              <a:cxnLst/>
              <a:rect l="l" t="t" r="r" b="b"/>
              <a:pathLst>
                <a:path w="200" h="28" extrusionOk="0">
                  <a:moveTo>
                    <a:pt x="153" y="11"/>
                  </a:moveTo>
                  <a:lnTo>
                    <a:pt x="153" y="11"/>
                  </a:lnTo>
                  <a:lnTo>
                    <a:pt x="153" y="8"/>
                  </a:lnTo>
                  <a:cubicBezTo>
                    <a:pt x="149" y="8"/>
                    <a:pt x="146" y="5"/>
                    <a:pt x="139" y="1"/>
                  </a:cubicBezTo>
                  <a:cubicBezTo>
                    <a:pt x="129" y="1"/>
                    <a:pt x="119" y="-2"/>
                    <a:pt x="109" y="1"/>
                  </a:cubicBezTo>
                  <a:cubicBezTo>
                    <a:pt x="85" y="1"/>
                    <a:pt x="59" y="1"/>
                    <a:pt x="32" y="5"/>
                  </a:cubicBezTo>
                  <a:lnTo>
                    <a:pt x="32" y="5"/>
                  </a:lnTo>
                  <a:cubicBezTo>
                    <a:pt x="28" y="5"/>
                    <a:pt x="25" y="5"/>
                    <a:pt x="22" y="5"/>
                  </a:cubicBezTo>
                  <a:cubicBezTo>
                    <a:pt x="12" y="8"/>
                    <a:pt x="-5" y="11"/>
                    <a:pt x="2" y="22"/>
                  </a:cubicBezTo>
                  <a:cubicBezTo>
                    <a:pt x="12" y="32"/>
                    <a:pt x="25" y="28"/>
                    <a:pt x="35" y="22"/>
                  </a:cubicBezTo>
                  <a:cubicBezTo>
                    <a:pt x="65" y="22"/>
                    <a:pt x="96" y="15"/>
                    <a:pt x="126" y="28"/>
                  </a:cubicBezTo>
                  <a:cubicBezTo>
                    <a:pt x="129" y="28"/>
                    <a:pt x="132" y="28"/>
                    <a:pt x="136" y="28"/>
                  </a:cubicBezTo>
                  <a:cubicBezTo>
                    <a:pt x="142" y="25"/>
                    <a:pt x="146" y="22"/>
                    <a:pt x="149" y="18"/>
                  </a:cubicBezTo>
                  <a:lnTo>
                    <a:pt x="149" y="18"/>
                  </a:lnTo>
                  <a:cubicBezTo>
                    <a:pt x="166" y="22"/>
                    <a:pt x="183" y="22"/>
                    <a:pt x="200" y="18"/>
                  </a:cubicBezTo>
                  <a:cubicBezTo>
                    <a:pt x="186" y="8"/>
                    <a:pt x="169" y="11"/>
                    <a:pt x="153"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5" name="Google Shape;1345;p36">
              <a:extLst>
                <a:ext uri="{FF2B5EF4-FFF2-40B4-BE49-F238E27FC236}">
                  <a16:creationId xmlns:a16="http://schemas.microsoft.com/office/drawing/2014/main" id="{5ABB749F-48C6-2611-4058-B2F47A8C6029}"/>
                </a:ext>
              </a:extLst>
            </p:cNvPr>
            <p:cNvSpPr/>
            <p:nvPr/>
          </p:nvSpPr>
          <p:spPr>
            <a:xfrm>
              <a:off x="5124600" y="4156920"/>
              <a:ext cx="2880" cy="1440"/>
            </a:xfrm>
            <a:custGeom>
              <a:avLst/>
              <a:gdLst/>
              <a:ahLst/>
              <a:cxnLst/>
              <a:rect l="l" t="t" r="r" b="b"/>
              <a:pathLst>
                <a:path w="8" h="4" extrusionOk="0">
                  <a:moveTo>
                    <a:pt x="8" y="4"/>
                  </a:moveTo>
                  <a:lnTo>
                    <a:pt x="8" y="4"/>
                  </a:lnTo>
                  <a:lnTo>
                    <a:pt x="8" y="0"/>
                  </a:lnTo>
                  <a:lnTo>
                    <a:pt x="5" y="0"/>
                  </a:lnTo>
                  <a:cubicBezTo>
                    <a:pt x="-2" y="0"/>
                    <a:pt x="-2" y="4"/>
                    <a:pt x="2" y="4"/>
                  </a:cubicBezTo>
                  <a:cubicBezTo>
                    <a:pt x="5" y="4"/>
                    <a:pt x="8" y="4"/>
                    <a:pt x="8"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6" name="Google Shape;1346;p36">
              <a:extLst>
                <a:ext uri="{FF2B5EF4-FFF2-40B4-BE49-F238E27FC236}">
                  <a16:creationId xmlns:a16="http://schemas.microsoft.com/office/drawing/2014/main" id="{19EE3D17-A78A-A118-5401-B97E13394337}"/>
                </a:ext>
              </a:extLst>
            </p:cNvPr>
            <p:cNvSpPr/>
            <p:nvPr/>
          </p:nvSpPr>
          <p:spPr>
            <a:xfrm>
              <a:off x="4791960" y="4146120"/>
              <a:ext cx="14400" cy="4680"/>
            </a:xfrm>
            <a:custGeom>
              <a:avLst/>
              <a:gdLst/>
              <a:ahLst/>
              <a:cxnLst/>
              <a:rect l="l" t="t" r="r" b="b"/>
              <a:pathLst>
                <a:path w="40" h="13" extrusionOk="0">
                  <a:moveTo>
                    <a:pt x="40" y="10"/>
                  </a:moveTo>
                  <a:lnTo>
                    <a:pt x="40" y="10"/>
                  </a:lnTo>
                  <a:lnTo>
                    <a:pt x="40" y="10"/>
                  </a:lnTo>
                  <a:cubicBezTo>
                    <a:pt x="27" y="-4"/>
                    <a:pt x="13" y="-4"/>
                    <a:pt x="0" y="10"/>
                  </a:cubicBezTo>
                  <a:lnTo>
                    <a:pt x="0" y="10"/>
                  </a:lnTo>
                  <a:cubicBezTo>
                    <a:pt x="13" y="13"/>
                    <a:pt x="27" y="13"/>
                    <a:pt x="4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7" name="Google Shape;1347;p36">
              <a:extLst>
                <a:ext uri="{FF2B5EF4-FFF2-40B4-BE49-F238E27FC236}">
                  <a16:creationId xmlns:a16="http://schemas.microsoft.com/office/drawing/2014/main" id="{E9D62643-D698-CC99-4DD3-A38FE0114436}"/>
                </a:ext>
              </a:extLst>
            </p:cNvPr>
            <p:cNvSpPr/>
            <p:nvPr/>
          </p:nvSpPr>
          <p:spPr>
            <a:xfrm>
              <a:off x="4955040" y="4066200"/>
              <a:ext cx="1440" cy="0"/>
            </a:xfrm>
            <a:custGeom>
              <a:avLst/>
              <a:gdLst/>
              <a:ahLst/>
              <a:cxnLst/>
              <a:rect l="l" t="t" r="r" b="b"/>
              <a:pathLst>
                <a:path w="4" h="120000" extrusionOk="0">
                  <a:moveTo>
                    <a:pt x="0" y="0"/>
                  </a:moveTo>
                  <a:lnTo>
                    <a:pt x="0" y="0"/>
                  </a:lnTo>
                  <a:lnTo>
                    <a:pt x="4" y="0"/>
                  </a:lnTo>
                  <a:lnTo>
                    <a:pt x="4" y="0"/>
                  </a:ln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8" name="Google Shape;1348;p36">
              <a:extLst>
                <a:ext uri="{FF2B5EF4-FFF2-40B4-BE49-F238E27FC236}">
                  <a16:creationId xmlns:a16="http://schemas.microsoft.com/office/drawing/2014/main" id="{531824AE-2E64-73DE-EEE5-E5BDB5BE48FA}"/>
                </a:ext>
              </a:extLst>
            </p:cNvPr>
            <p:cNvSpPr/>
            <p:nvPr/>
          </p:nvSpPr>
          <p:spPr>
            <a:xfrm>
              <a:off x="5002200" y="406260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9" name="Google Shape;1349;p36">
              <a:extLst>
                <a:ext uri="{FF2B5EF4-FFF2-40B4-BE49-F238E27FC236}">
                  <a16:creationId xmlns:a16="http://schemas.microsoft.com/office/drawing/2014/main" id="{C99286F8-ECB6-4D3D-C3F5-E2661903BF5A}"/>
                </a:ext>
              </a:extLst>
            </p:cNvPr>
            <p:cNvSpPr/>
            <p:nvPr/>
          </p:nvSpPr>
          <p:spPr>
            <a:xfrm>
              <a:off x="4786560" y="4301640"/>
              <a:ext cx="10080" cy="6480"/>
            </a:xfrm>
            <a:custGeom>
              <a:avLst/>
              <a:gdLst/>
              <a:ahLst/>
              <a:cxnLst/>
              <a:rect l="l" t="t" r="r" b="b"/>
              <a:pathLst>
                <a:path w="28" h="18" extrusionOk="0">
                  <a:moveTo>
                    <a:pt x="2" y="1"/>
                  </a:moveTo>
                  <a:lnTo>
                    <a:pt x="2" y="1"/>
                  </a:lnTo>
                  <a:cubicBezTo>
                    <a:pt x="-5" y="8"/>
                    <a:pt x="15" y="11"/>
                    <a:pt x="15" y="18"/>
                  </a:cubicBezTo>
                  <a:cubicBezTo>
                    <a:pt x="19" y="18"/>
                    <a:pt x="25" y="18"/>
                    <a:pt x="28" y="18"/>
                  </a:cubicBezTo>
                  <a:cubicBezTo>
                    <a:pt x="28" y="14"/>
                    <a:pt x="28" y="11"/>
                    <a:pt x="25" y="8"/>
                  </a:cubicBezTo>
                  <a:cubicBezTo>
                    <a:pt x="22" y="1"/>
                    <a:pt x="9" y="-2"/>
                    <a:pt x="2"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0" name="Google Shape;1350;p36">
              <a:extLst>
                <a:ext uri="{FF2B5EF4-FFF2-40B4-BE49-F238E27FC236}">
                  <a16:creationId xmlns:a16="http://schemas.microsoft.com/office/drawing/2014/main" id="{3F6ED75D-D52A-7882-D3ED-1A679CFED81E}"/>
                </a:ext>
              </a:extLst>
            </p:cNvPr>
            <p:cNvSpPr/>
            <p:nvPr/>
          </p:nvSpPr>
          <p:spPr>
            <a:xfrm>
              <a:off x="5678640" y="5182920"/>
              <a:ext cx="96840" cy="68760"/>
            </a:xfrm>
            <a:custGeom>
              <a:avLst/>
              <a:gdLst/>
              <a:ahLst/>
              <a:cxnLst/>
              <a:rect l="l" t="t" r="r" b="b"/>
              <a:pathLst>
                <a:path w="269" h="191" extrusionOk="0">
                  <a:moveTo>
                    <a:pt x="91" y="44"/>
                  </a:moveTo>
                  <a:lnTo>
                    <a:pt x="91" y="44"/>
                  </a:lnTo>
                  <a:cubicBezTo>
                    <a:pt x="80" y="40"/>
                    <a:pt x="74" y="37"/>
                    <a:pt x="64" y="33"/>
                  </a:cubicBezTo>
                  <a:lnTo>
                    <a:pt x="64" y="33"/>
                  </a:lnTo>
                  <a:cubicBezTo>
                    <a:pt x="64" y="33"/>
                    <a:pt x="64" y="30"/>
                    <a:pt x="64" y="27"/>
                  </a:cubicBezTo>
                  <a:cubicBezTo>
                    <a:pt x="60" y="23"/>
                    <a:pt x="60" y="23"/>
                    <a:pt x="57" y="23"/>
                  </a:cubicBezTo>
                  <a:cubicBezTo>
                    <a:pt x="37" y="20"/>
                    <a:pt x="23" y="-10"/>
                    <a:pt x="6" y="3"/>
                  </a:cubicBezTo>
                  <a:cubicBezTo>
                    <a:pt x="-14" y="23"/>
                    <a:pt x="20" y="33"/>
                    <a:pt x="40" y="44"/>
                  </a:cubicBezTo>
                  <a:cubicBezTo>
                    <a:pt x="54" y="54"/>
                    <a:pt x="64" y="64"/>
                    <a:pt x="77" y="70"/>
                  </a:cubicBezTo>
                  <a:lnTo>
                    <a:pt x="77" y="70"/>
                  </a:lnTo>
                  <a:cubicBezTo>
                    <a:pt x="84" y="80"/>
                    <a:pt x="91" y="87"/>
                    <a:pt x="104" y="90"/>
                  </a:cubicBezTo>
                  <a:lnTo>
                    <a:pt x="104" y="90"/>
                  </a:lnTo>
                  <a:cubicBezTo>
                    <a:pt x="111" y="101"/>
                    <a:pt x="124" y="107"/>
                    <a:pt x="141" y="111"/>
                  </a:cubicBezTo>
                  <a:lnTo>
                    <a:pt x="141" y="111"/>
                  </a:lnTo>
                  <a:lnTo>
                    <a:pt x="141" y="111"/>
                  </a:lnTo>
                  <a:cubicBezTo>
                    <a:pt x="141" y="114"/>
                    <a:pt x="141" y="114"/>
                    <a:pt x="144" y="118"/>
                  </a:cubicBezTo>
                  <a:lnTo>
                    <a:pt x="144" y="118"/>
                  </a:lnTo>
                  <a:lnTo>
                    <a:pt x="144" y="118"/>
                  </a:lnTo>
                  <a:cubicBezTo>
                    <a:pt x="151" y="124"/>
                    <a:pt x="161" y="134"/>
                    <a:pt x="168" y="144"/>
                  </a:cubicBezTo>
                  <a:cubicBezTo>
                    <a:pt x="171" y="147"/>
                    <a:pt x="174" y="151"/>
                    <a:pt x="181" y="154"/>
                  </a:cubicBezTo>
                  <a:lnTo>
                    <a:pt x="181" y="154"/>
                  </a:lnTo>
                  <a:cubicBezTo>
                    <a:pt x="188" y="161"/>
                    <a:pt x="195" y="168"/>
                    <a:pt x="208" y="171"/>
                  </a:cubicBezTo>
                  <a:cubicBezTo>
                    <a:pt x="208" y="175"/>
                    <a:pt x="208" y="175"/>
                    <a:pt x="208" y="175"/>
                  </a:cubicBezTo>
                  <a:cubicBezTo>
                    <a:pt x="215" y="178"/>
                    <a:pt x="211" y="188"/>
                    <a:pt x="221" y="191"/>
                  </a:cubicBezTo>
                  <a:cubicBezTo>
                    <a:pt x="225" y="188"/>
                    <a:pt x="225" y="188"/>
                    <a:pt x="225" y="188"/>
                  </a:cubicBezTo>
                  <a:cubicBezTo>
                    <a:pt x="231" y="188"/>
                    <a:pt x="241" y="191"/>
                    <a:pt x="248" y="191"/>
                  </a:cubicBezTo>
                  <a:cubicBezTo>
                    <a:pt x="268" y="188"/>
                    <a:pt x="275" y="181"/>
                    <a:pt x="262" y="171"/>
                  </a:cubicBezTo>
                  <a:cubicBezTo>
                    <a:pt x="235" y="151"/>
                    <a:pt x="218" y="124"/>
                    <a:pt x="181" y="111"/>
                  </a:cubicBezTo>
                  <a:cubicBezTo>
                    <a:pt x="174" y="107"/>
                    <a:pt x="171" y="104"/>
                    <a:pt x="168" y="101"/>
                  </a:cubicBezTo>
                  <a:lnTo>
                    <a:pt x="168" y="101"/>
                  </a:lnTo>
                  <a:lnTo>
                    <a:pt x="168" y="101"/>
                  </a:lnTo>
                  <a:cubicBezTo>
                    <a:pt x="164" y="94"/>
                    <a:pt x="161" y="90"/>
                    <a:pt x="154" y="90"/>
                  </a:cubicBezTo>
                  <a:cubicBezTo>
                    <a:pt x="151" y="90"/>
                    <a:pt x="148" y="87"/>
                    <a:pt x="144" y="87"/>
                  </a:cubicBezTo>
                  <a:cubicBezTo>
                    <a:pt x="134" y="77"/>
                    <a:pt x="124" y="70"/>
                    <a:pt x="117" y="64"/>
                  </a:cubicBezTo>
                  <a:lnTo>
                    <a:pt x="117" y="64"/>
                  </a:lnTo>
                  <a:lnTo>
                    <a:pt x="117" y="64"/>
                  </a:lnTo>
                  <a:cubicBezTo>
                    <a:pt x="114" y="57"/>
                    <a:pt x="111" y="54"/>
                    <a:pt x="104" y="54"/>
                  </a:cubicBezTo>
                  <a:lnTo>
                    <a:pt x="104" y="54"/>
                  </a:lnTo>
                  <a:lnTo>
                    <a:pt x="104" y="54"/>
                  </a:lnTo>
                  <a:lnTo>
                    <a:pt x="104" y="54"/>
                  </a:lnTo>
                  <a:cubicBezTo>
                    <a:pt x="101" y="47"/>
                    <a:pt x="97" y="47"/>
                    <a:pt x="91" y="44"/>
                  </a:cubicBezTo>
                  <a:close/>
                </a:path>
              </a:pathLst>
            </a:custGeom>
            <a:grp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1" name="Google Shape;1351;p36">
              <a:extLst>
                <a:ext uri="{FF2B5EF4-FFF2-40B4-BE49-F238E27FC236}">
                  <a16:creationId xmlns:a16="http://schemas.microsoft.com/office/drawing/2014/main" id="{B2A3EF72-E8A9-5146-8814-D293F925FB68}"/>
                </a:ext>
              </a:extLst>
            </p:cNvPr>
            <p:cNvSpPr/>
            <p:nvPr/>
          </p:nvSpPr>
          <p:spPr>
            <a:xfrm>
              <a:off x="4672080" y="5443920"/>
              <a:ext cx="146520" cy="14040"/>
            </a:xfrm>
            <a:custGeom>
              <a:avLst/>
              <a:gdLst/>
              <a:ahLst/>
              <a:cxnLst/>
              <a:rect l="l" t="t" r="r" b="b"/>
              <a:pathLst>
                <a:path w="407" h="39" extrusionOk="0">
                  <a:moveTo>
                    <a:pt x="1" y="20"/>
                  </a:moveTo>
                  <a:lnTo>
                    <a:pt x="1" y="20"/>
                  </a:lnTo>
                  <a:cubicBezTo>
                    <a:pt x="-2" y="27"/>
                    <a:pt x="1" y="33"/>
                    <a:pt x="11" y="33"/>
                  </a:cubicBezTo>
                  <a:lnTo>
                    <a:pt x="11" y="33"/>
                  </a:lnTo>
                  <a:lnTo>
                    <a:pt x="11" y="33"/>
                  </a:lnTo>
                  <a:cubicBezTo>
                    <a:pt x="14" y="37"/>
                    <a:pt x="21" y="37"/>
                    <a:pt x="24" y="37"/>
                  </a:cubicBezTo>
                  <a:cubicBezTo>
                    <a:pt x="21" y="33"/>
                    <a:pt x="21" y="33"/>
                    <a:pt x="17" y="33"/>
                  </a:cubicBezTo>
                  <a:lnTo>
                    <a:pt x="21" y="33"/>
                  </a:lnTo>
                  <a:cubicBezTo>
                    <a:pt x="24" y="33"/>
                    <a:pt x="24" y="33"/>
                    <a:pt x="24" y="37"/>
                  </a:cubicBezTo>
                  <a:cubicBezTo>
                    <a:pt x="28" y="37"/>
                    <a:pt x="34" y="37"/>
                    <a:pt x="38" y="37"/>
                  </a:cubicBezTo>
                  <a:lnTo>
                    <a:pt x="38" y="37"/>
                  </a:lnTo>
                  <a:lnTo>
                    <a:pt x="38" y="37"/>
                  </a:lnTo>
                  <a:cubicBezTo>
                    <a:pt x="51" y="33"/>
                    <a:pt x="61" y="33"/>
                    <a:pt x="75" y="33"/>
                  </a:cubicBezTo>
                  <a:cubicBezTo>
                    <a:pt x="78" y="33"/>
                    <a:pt x="85" y="37"/>
                    <a:pt x="88" y="37"/>
                  </a:cubicBezTo>
                  <a:cubicBezTo>
                    <a:pt x="112" y="40"/>
                    <a:pt x="132" y="40"/>
                    <a:pt x="152" y="37"/>
                  </a:cubicBezTo>
                  <a:cubicBezTo>
                    <a:pt x="159" y="37"/>
                    <a:pt x="162" y="37"/>
                    <a:pt x="165" y="37"/>
                  </a:cubicBezTo>
                  <a:cubicBezTo>
                    <a:pt x="212" y="37"/>
                    <a:pt x="256" y="37"/>
                    <a:pt x="299" y="37"/>
                  </a:cubicBezTo>
                  <a:cubicBezTo>
                    <a:pt x="313" y="37"/>
                    <a:pt x="327" y="33"/>
                    <a:pt x="333" y="27"/>
                  </a:cubicBezTo>
                  <a:lnTo>
                    <a:pt x="333" y="27"/>
                  </a:lnTo>
                  <a:lnTo>
                    <a:pt x="333" y="27"/>
                  </a:lnTo>
                  <a:cubicBezTo>
                    <a:pt x="377" y="27"/>
                    <a:pt x="377" y="27"/>
                    <a:pt x="407" y="0"/>
                  </a:cubicBezTo>
                  <a:cubicBezTo>
                    <a:pt x="367" y="3"/>
                    <a:pt x="330" y="7"/>
                    <a:pt x="296" y="10"/>
                  </a:cubicBezTo>
                  <a:cubicBezTo>
                    <a:pt x="242" y="7"/>
                    <a:pt x="189" y="7"/>
                    <a:pt x="138" y="27"/>
                  </a:cubicBezTo>
                  <a:lnTo>
                    <a:pt x="138" y="27"/>
                  </a:lnTo>
                  <a:cubicBezTo>
                    <a:pt x="95" y="10"/>
                    <a:pt x="45" y="23"/>
                    <a:pt x="1"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2" name="Google Shape;1352;p36">
              <a:extLst>
                <a:ext uri="{FF2B5EF4-FFF2-40B4-BE49-F238E27FC236}">
                  <a16:creationId xmlns:a16="http://schemas.microsoft.com/office/drawing/2014/main" id="{4A6F4B76-4F40-FB32-03DC-02DE6800D4CA}"/>
                </a:ext>
              </a:extLst>
            </p:cNvPr>
            <p:cNvSpPr/>
            <p:nvPr/>
          </p:nvSpPr>
          <p:spPr>
            <a:xfrm>
              <a:off x="4639680" y="5453640"/>
              <a:ext cx="6120" cy="6120"/>
            </a:xfrm>
            <a:custGeom>
              <a:avLst/>
              <a:gdLst/>
              <a:ahLst/>
              <a:cxnLst/>
              <a:rect l="l" t="t" r="r" b="b"/>
              <a:pathLst>
                <a:path w="17" h="17" extrusionOk="0">
                  <a:moveTo>
                    <a:pt x="0" y="0"/>
                  </a:moveTo>
                  <a:lnTo>
                    <a:pt x="0" y="0"/>
                  </a:lnTo>
                  <a:cubicBezTo>
                    <a:pt x="0" y="6"/>
                    <a:pt x="0" y="10"/>
                    <a:pt x="0" y="17"/>
                  </a:cubicBezTo>
                  <a:cubicBezTo>
                    <a:pt x="3" y="17"/>
                    <a:pt x="7" y="17"/>
                    <a:pt x="10" y="17"/>
                  </a:cubicBezTo>
                  <a:cubicBezTo>
                    <a:pt x="17" y="10"/>
                    <a:pt x="27"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3" name="Google Shape;1353;p36">
              <a:extLst>
                <a:ext uri="{FF2B5EF4-FFF2-40B4-BE49-F238E27FC236}">
                  <a16:creationId xmlns:a16="http://schemas.microsoft.com/office/drawing/2014/main" id="{E9869328-27D7-F70A-7802-F959D81EDB82}"/>
                </a:ext>
              </a:extLst>
            </p:cNvPr>
            <p:cNvSpPr/>
            <p:nvPr/>
          </p:nvSpPr>
          <p:spPr>
            <a:xfrm>
              <a:off x="4610880" y="5397840"/>
              <a:ext cx="248760" cy="18000"/>
            </a:xfrm>
            <a:custGeom>
              <a:avLst/>
              <a:gdLst/>
              <a:ahLst/>
              <a:cxnLst/>
              <a:rect l="l" t="t" r="r" b="b"/>
              <a:pathLst>
                <a:path w="691" h="50" extrusionOk="0">
                  <a:moveTo>
                    <a:pt x="0" y="34"/>
                  </a:moveTo>
                  <a:lnTo>
                    <a:pt x="0" y="34"/>
                  </a:lnTo>
                  <a:cubicBezTo>
                    <a:pt x="26" y="61"/>
                    <a:pt x="60" y="47"/>
                    <a:pt x="94" y="44"/>
                  </a:cubicBezTo>
                  <a:cubicBezTo>
                    <a:pt x="144" y="41"/>
                    <a:pt x="198" y="51"/>
                    <a:pt x="248" y="37"/>
                  </a:cubicBezTo>
                  <a:cubicBezTo>
                    <a:pt x="339" y="34"/>
                    <a:pt x="429" y="41"/>
                    <a:pt x="520" y="27"/>
                  </a:cubicBezTo>
                  <a:lnTo>
                    <a:pt x="520" y="27"/>
                  </a:lnTo>
                  <a:lnTo>
                    <a:pt x="520" y="27"/>
                  </a:lnTo>
                  <a:cubicBezTo>
                    <a:pt x="526" y="27"/>
                    <a:pt x="533" y="27"/>
                    <a:pt x="543" y="24"/>
                  </a:cubicBezTo>
                  <a:cubicBezTo>
                    <a:pt x="634" y="31"/>
                    <a:pt x="644" y="27"/>
                    <a:pt x="691" y="7"/>
                  </a:cubicBezTo>
                  <a:cubicBezTo>
                    <a:pt x="688" y="-3"/>
                    <a:pt x="678" y="0"/>
                    <a:pt x="671" y="0"/>
                  </a:cubicBezTo>
                  <a:cubicBezTo>
                    <a:pt x="584" y="11"/>
                    <a:pt x="497" y="7"/>
                    <a:pt x="409" y="11"/>
                  </a:cubicBezTo>
                  <a:cubicBezTo>
                    <a:pt x="402" y="11"/>
                    <a:pt x="396" y="14"/>
                    <a:pt x="389" y="17"/>
                  </a:cubicBezTo>
                  <a:lnTo>
                    <a:pt x="389" y="17"/>
                  </a:lnTo>
                  <a:lnTo>
                    <a:pt x="389" y="17"/>
                  </a:lnTo>
                  <a:cubicBezTo>
                    <a:pt x="319" y="14"/>
                    <a:pt x="248" y="14"/>
                    <a:pt x="181" y="27"/>
                  </a:cubicBezTo>
                  <a:lnTo>
                    <a:pt x="181" y="27"/>
                  </a:lnTo>
                  <a:lnTo>
                    <a:pt x="181" y="27"/>
                  </a:lnTo>
                  <a:cubicBezTo>
                    <a:pt x="120" y="24"/>
                    <a:pt x="60" y="31"/>
                    <a:pt x="0" y="3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4" name="Google Shape;1354;p36">
              <a:extLst>
                <a:ext uri="{FF2B5EF4-FFF2-40B4-BE49-F238E27FC236}">
                  <a16:creationId xmlns:a16="http://schemas.microsoft.com/office/drawing/2014/main" id="{35936FC6-583A-5714-DC51-DDC54B2EDF10}"/>
                </a:ext>
              </a:extLst>
            </p:cNvPr>
            <p:cNvSpPr/>
            <p:nvPr/>
          </p:nvSpPr>
          <p:spPr>
            <a:xfrm>
              <a:off x="4940640" y="5384160"/>
              <a:ext cx="18000" cy="6480"/>
            </a:xfrm>
            <a:custGeom>
              <a:avLst/>
              <a:gdLst/>
              <a:ahLst/>
              <a:cxnLst/>
              <a:rect l="l" t="t" r="r" b="b"/>
              <a:pathLst>
                <a:path w="50" h="18" extrusionOk="0">
                  <a:moveTo>
                    <a:pt x="50" y="8"/>
                  </a:moveTo>
                  <a:lnTo>
                    <a:pt x="50" y="8"/>
                  </a:lnTo>
                  <a:lnTo>
                    <a:pt x="50" y="8"/>
                  </a:lnTo>
                  <a:cubicBezTo>
                    <a:pt x="27" y="-9"/>
                    <a:pt x="13" y="2"/>
                    <a:pt x="0" y="18"/>
                  </a:cubicBezTo>
                  <a:cubicBezTo>
                    <a:pt x="13" y="18"/>
                    <a:pt x="24" y="18"/>
                    <a:pt x="37" y="18"/>
                  </a:cubicBezTo>
                  <a:cubicBezTo>
                    <a:pt x="44" y="15"/>
                    <a:pt x="47" y="12"/>
                    <a:pt x="50" y="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5" name="Google Shape;1355;p36">
              <a:extLst>
                <a:ext uri="{FF2B5EF4-FFF2-40B4-BE49-F238E27FC236}">
                  <a16:creationId xmlns:a16="http://schemas.microsoft.com/office/drawing/2014/main" id="{E1D7E945-470C-2435-16C1-5553C888FB32}"/>
                </a:ext>
              </a:extLst>
            </p:cNvPr>
            <p:cNvSpPr/>
            <p:nvPr/>
          </p:nvSpPr>
          <p:spPr>
            <a:xfrm>
              <a:off x="4968360" y="5397840"/>
              <a:ext cx="5040" cy="2520"/>
            </a:xfrm>
            <a:custGeom>
              <a:avLst/>
              <a:gdLst/>
              <a:ahLst/>
              <a:cxnLst/>
              <a:rect l="l" t="t" r="r" b="b"/>
              <a:pathLst>
                <a:path w="14" h="7" extrusionOk="0">
                  <a:moveTo>
                    <a:pt x="0" y="4"/>
                  </a:moveTo>
                  <a:lnTo>
                    <a:pt x="0" y="4"/>
                  </a:lnTo>
                  <a:cubicBezTo>
                    <a:pt x="0" y="7"/>
                    <a:pt x="0" y="7"/>
                    <a:pt x="0" y="7"/>
                  </a:cubicBezTo>
                  <a:cubicBezTo>
                    <a:pt x="7" y="7"/>
                    <a:pt x="10" y="7"/>
                    <a:pt x="14" y="7"/>
                  </a:cubicBezTo>
                  <a:cubicBezTo>
                    <a:pt x="14" y="4"/>
                    <a:pt x="7" y="0"/>
                    <a:pt x="4" y="0"/>
                  </a:cubicBezTo>
                  <a:lnTo>
                    <a:pt x="0" y="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6" name="Google Shape;1356;p36">
              <a:extLst>
                <a:ext uri="{FF2B5EF4-FFF2-40B4-BE49-F238E27FC236}">
                  <a16:creationId xmlns:a16="http://schemas.microsoft.com/office/drawing/2014/main" id="{F5C0347A-77E9-203E-FAA2-E9B6D23C1C8C}"/>
                </a:ext>
              </a:extLst>
            </p:cNvPr>
            <p:cNvSpPr/>
            <p:nvPr/>
          </p:nvSpPr>
          <p:spPr>
            <a:xfrm>
              <a:off x="4668840" y="5583240"/>
              <a:ext cx="466560" cy="29880"/>
            </a:xfrm>
            <a:custGeom>
              <a:avLst/>
              <a:gdLst/>
              <a:ahLst/>
              <a:cxnLst/>
              <a:rect l="l" t="t" r="r" b="b"/>
              <a:pathLst>
                <a:path w="1296" h="83" extrusionOk="0">
                  <a:moveTo>
                    <a:pt x="1153" y="6"/>
                  </a:moveTo>
                  <a:lnTo>
                    <a:pt x="1153" y="6"/>
                  </a:lnTo>
                  <a:cubicBezTo>
                    <a:pt x="1133" y="6"/>
                    <a:pt x="1113" y="9"/>
                    <a:pt x="1093" y="9"/>
                  </a:cubicBezTo>
                  <a:cubicBezTo>
                    <a:pt x="1060" y="23"/>
                    <a:pt x="1023" y="13"/>
                    <a:pt x="987" y="19"/>
                  </a:cubicBezTo>
                  <a:lnTo>
                    <a:pt x="987" y="19"/>
                  </a:lnTo>
                  <a:lnTo>
                    <a:pt x="987" y="19"/>
                  </a:lnTo>
                  <a:cubicBezTo>
                    <a:pt x="953" y="19"/>
                    <a:pt x="916" y="13"/>
                    <a:pt x="883" y="26"/>
                  </a:cubicBezTo>
                  <a:cubicBezTo>
                    <a:pt x="805" y="29"/>
                    <a:pt x="725" y="19"/>
                    <a:pt x="651" y="33"/>
                  </a:cubicBezTo>
                  <a:lnTo>
                    <a:pt x="651" y="33"/>
                  </a:lnTo>
                  <a:lnTo>
                    <a:pt x="651" y="33"/>
                  </a:lnTo>
                  <a:cubicBezTo>
                    <a:pt x="634" y="33"/>
                    <a:pt x="617" y="33"/>
                    <a:pt x="601" y="36"/>
                  </a:cubicBezTo>
                  <a:cubicBezTo>
                    <a:pt x="486" y="33"/>
                    <a:pt x="376" y="39"/>
                    <a:pt x="265" y="53"/>
                  </a:cubicBezTo>
                  <a:lnTo>
                    <a:pt x="265" y="53"/>
                  </a:lnTo>
                  <a:lnTo>
                    <a:pt x="265" y="53"/>
                  </a:lnTo>
                  <a:cubicBezTo>
                    <a:pt x="251" y="53"/>
                    <a:pt x="238" y="53"/>
                    <a:pt x="228" y="53"/>
                  </a:cubicBezTo>
                  <a:cubicBezTo>
                    <a:pt x="215" y="56"/>
                    <a:pt x="201" y="56"/>
                    <a:pt x="188" y="56"/>
                  </a:cubicBezTo>
                  <a:cubicBezTo>
                    <a:pt x="158" y="53"/>
                    <a:pt x="124" y="49"/>
                    <a:pt x="94" y="60"/>
                  </a:cubicBezTo>
                  <a:lnTo>
                    <a:pt x="94" y="60"/>
                  </a:lnTo>
                  <a:cubicBezTo>
                    <a:pt x="87" y="63"/>
                    <a:pt x="80" y="63"/>
                    <a:pt x="74" y="63"/>
                  </a:cubicBezTo>
                  <a:cubicBezTo>
                    <a:pt x="47" y="60"/>
                    <a:pt x="23" y="60"/>
                    <a:pt x="0" y="70"/>
                  </a:cubicBezTo>
                  <a:cubicBezTo>
                    <a:pt x="47" y="90"/>
                    <a:pt x="101" y="80"/>
                    <a:pt x="151" y="83"/>
                  </a:cubicBezTo>
                  <a:cubicBezTo>
                    <a:pt x="161" y="80"/>
                    <a:pt x="174" y="80"/>
                    <a:pt x="188" y="80"/>
                  </a:cubicBezTo>
                  <a:cubicBezTo>
                    <a:pt x="191" y="80"/>
                    <a:pt x="191" y="76"/>
                    <a:pt x="191" y="73"/>
                  </a:cubicBezTo>
                  <a:lnTo>
                    <a:pt x="191" y="73"/>
                  </a:lnTo>
                  <a:cubicBezTo>
                    <a:pt x="221" y="80"/>
                    <a:pt x="251" y="83"/>
                    <a:pt x="275" y="70"/>
                  </a:cubicBezTo>
                  <a:cubicBezTo>
                    <a:pt x="278" y="70"/>
                    <a:pt x="282" y="73"/>
                    <a:pt x="288" y="73"/>
                  </a:cubicBezTo>
                  <a:cubicBezTo>
                    <a:pt x="359" y="66"/>
                    <a:pt x="429" y="80"/>
                    <a:pt x="497" y="63"/>
                  </a:cubicBezTo>
                  <a:cubicBezTo>
                    <a:pt x="537" y="60"/>
                    <a:pt x="574" y="56"/>
                    <a:pt x="614" y="53"/>
                  </a:cubicBezTo>
                  <a:cubicBezTo>
                    <a:pt x="624" y="53"/>
                    <a:pt x="631" y="53"/>
                    <a:pt x="641" y="53"/>
                  </a:cubicBezTo>
                  <a:lnTo>
                    <a:pt x="641" y="53"/>
                  </a:lnTo>
                  <a:cubicBezTo>
                    <a:pt x="658" y="53"/>
                    <a:pt x="678" y="56"/>
                    <a:pt x="694" y="46"/>
                  </a:cubicBezTo>
                  <a:cubicBezTo>
                    <a:pt x="708" y="49"/>
                    <a:pt x="718" y="49"/>
                    <a:pt x="732" y="46"/>
                  </a:cubicBezTo>
                  <a:cubicBezTo>
                    <a:pt x="779" y="49"/>
                    <a:pt x="825" y="46"/>
                    <a:pt x="872" y="42"/>
                  </a:cubicBezTo>
                  <a:lnTo>
                    <a:pt x="872" y="42"/>
                  </a:lnTo>
                  <a:lnTo>
                    <a:pt x="872" y="42"/>
                  </a:lnTo>
                  <a:cubicBezTo>
                    <a:pt x="916" y="46"/>
                    <a:pt x="960" y="46"/>
                    <a:pt x="1000" y="39"/>
                  </a:cubicBezTo>
                  <a:cubicBezTo>
                    <a:pt x="1007" y="39"/>
                    <a:pt x="1013" y="39"/>
                    <a:pt x="1017" y="36"/>
                  </a:cubicBezTo>
                  <a:cubicBezTo>
                    <a:pt x="1073" y="36"/>
                    <a:pt x="1127" y="36"/>
                    <a:pt x="1180" y="26"/>
                  </a:cubicBezTo>
                  <a:lnTo>
                    <a:pt x="1180" y="26"/>
                  </a:lnTo>
                  <a:cubicBezTo>
                    <a:pt x="1190" y="26"/>
                    <a:pt x="1197" y="26"/>
                    <a:pt x="1207" y="26"/>
                  </a:cubicBezTo>
                  <a:cubicBezTo>
                    <a:pt x="1214" y="26"/>
                    <a:pt x="1224" y="26"/>
                    <a:pt x="1234" y="26"/>
                  </a:cubicBezTo>
                  <a:lnTo>
                    <a:pt x="1234" y="26"/>
                  </a:lnTo>
                  <a:lnTo>
                    <a:pt x="1234" y="26"/>
                  </a:lnTo>
                  <a:cubicBezTo>
                    <a:pt x="1251" y="23"/>
                    <a:pt x="1271" y="26"/>
                    <a:pt x="1288" y="19"/>
                  </a:cubicBezTo>
                  <a:cubicBezTo>
                    <a:pt x="1294" y="16"/>
                    <a:pt x="1298" y="13"/>
                    <a:pt x="1294" y="9"/>
                  </a:cubicBezTo>
                  <a:lnTo>
                    <a:pt x="1294" y="9"/>
                  </a:lnTo>
                  <a:lnTo>
                    <a:pt x="1294" y="9"/>
                  </a:lnTo>
                  <a:cubicBezTo>
                    <a:pt x="1281" y="-4"/>
                    <a:pt x="1268" y="-1"/>
                    <a:pt x="1254" y="6"/>
                  </a:cubicBezTo>
                  <a:cubicBezTo>
                    <a:pt x="1237" y="6"/>
                    <a:pt x="1224" y="6"/>
                    <a:pt x="1207" y="9"/>
                  </a:cubicBezTo>
                  <a:lnTo>
                    <a:pt x="1207" y="9"/>
                  </a:lnTo>
                  <a:lnTo>
                    <a:pt x="1207" y="9"/>
                  </a:lnTo>
                  <a:cubicBezTo>
                    <a:pt x="1197" y="9"/>
                    <a:pt x="1190" y="9"/>
                    <a:pt x="1180" y="9"/>
                  </a:cubicBezTo>
                  <a:lnTo>
                    <a:pt x="1180" y="9"/>
                  </a:lnTo>
                  <a:lnTo>
                    <a:pt x="1180" y="9"/>
                  </a:lnTo>
                  <a:cubicBezTo>
                    <a:pt x="1170" y="9"/>
                    <a:pt x="1164" y="6"/>
                    <a:pt x="1153" y="6"/>
                  </a:cubicBezTo>
                  <a:moveTo>
                    <a:pt x="124" y="63"/>
                  </a:moveTo>
                  <a:lnTo>
                    <a:pt x="124" y="63"/>
                  </a:lnTo>
                  <a:moveTo>
                    <a:pt x="164" y="66"/>
                  </a:moveTo>
                  <a:lnTo>
                    <a:pt x="164" y="66"/>
                  </a:lnTo>
                  <a:lnTo>
                    <a:pt x="164" y="66"/>
                  </a:lnTo>
                  <a:lnTo>
                    <a:pt x="164" y="63"/>
                  </a:lnTo>
                  <a:cubicBezTo>
                    <a:pt x="164" y="66"/>
                    <a:pt x="164" y="66"/>
                    <a:pt x="164" y="6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7" name="Google Shape;1357;p36">
              <a:extLst>
                <a:ext uri="{FF2B5EF4-FFF2-40B4-BE49-F238E27FC236}">
                  <a16:creationId xmlns:a16="http://schemas.microsoft.com/office/drawing/2014/main" id="{E08F94D9-BB6F-8748-497E-9CEE6C4D9EB0}"/>
                </a:ext>
              </a:extLst>
            </p:cNvPr>
            <p:cNvSpPr/>
            <p:nvPr/>
          </p:nvSpPr>
          <p:spPr>
            <a:xfrm>
              <a:off x="4605840" y="5608440"/>
              <a:ext cx="55440" cy="9000"/>
            </a:xfrm>
            <a:custGeom>
              <a:avLst/>
              <a:gdLst/>
              <a:ahLst/>
              <a:cxnLst/>
              <a:rect l="l" t="t" r="r" b="b"/>
              <a:pathLst>
                <a:path w="154" h="25" extrusionOk="0">
                  <a:moveTo>
                    <a:pt x="144" y="3"/>
                  </a:moveTo>
                  <a:lnTo>
                    <a:pt x="144" y="3"/>
                  </a:lnTo>
                  <a:cubicBezTo>
                    <a:pt x="97" y="3"/>
                    <a:pt x="47" y="-7"/>
                    <a:pt x="0" y="10"/>
                  </a:cubicBezTo>
                  <a:cubicBezTo>
                    <a:pt x="7" y="20"/>
                    <a:pt x="20" y="20"/>
                    <a:pt x="30" y="20"/>
                  </a:cubicBezTo>
                  <a:cubicBezTo>
                    <a:pt x="61" y="23"/>
                    <a:pt x="87" y="30"/>
                    <a:pt x="118" y="20"/>
                  </a:cubicBezTo>
                  <a:cubicBezTo>
                    <a:pt x="128" y="10"/>
                    <a:pt x="134" y="20"/>
                    <a:pt x="144" y="23"/>
                  </a:cubicBezTo>
                  <a:cubicBezTo>
                    <a:pt x="155" y="16"/>
                    <a:pt x="161" y="3"/>
                    <a:pt x="144"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8" name="Google Shape;1358;p36">
              <a:extLst>
                <a:ext uri="{FF2B5EF4-FFF2-40B4-BE49-F238E27FC236}">
                  <a16:creationId xmlns:a16="http://schemas.microsoft.com/office/drawing/2014/main" id="{7872A38E-3D4A-F2B1-C6A4-C1C5C43416D8}"/>
                </a:ext>
              </a:extLst>
            </p:cNvPr>
            <p:cNvSpPr/>
            <p:nvPr/>
          </p:nvSpPr>
          <p:spPr>
            <a:xfrm>
              <a:off x="5698080" y="4764240"/>
              <a:ext cx="26280" cy="10440"/>
            </a:xfrm>
            <a:custGeom>
              <a:avLst/>
              <a:gdLst/>
              <a:ahLst/>
              <a:cxnLst/>
              <a:rect l="l" t="t" r="r" b="b"/>
              <a:pathLst>
                <a:path w="73" h="29" extrusionOk="0">
                  <a:moveTo>
                    <a:pt x="57" y="2"/>
                  </a:moveTo>
                  <a:lnTo>
                    <a:pt x="57" y="2"/>
                  </a:lnTo>
                  <a:cubicBezTo>
                    <a:pt x="53" y="2"/>
                    <a:pt x="50" y="2"/>
                    <a:pt x="50" y="2"/>
                  </a:cubicBezTo>
                  <a:cubicBezTo>
                    <a:pt x="47" y="5"/>
                    <a:pt x="40" y="5"/>
                    <a:pt x="37" y="2"/>
                  </a:cubicBezTo>
                  <a:cubicBezTo>
                    <a:pt x="23" y="2"/>
                    <a:pt x="10" y="2"/>
                    <a:pt x="0" y="12"/>
                  </a:cubicBezTo>
                  <a:cubicBezTo>
                    <a:pt x="13" y="32"/>
                    <a:pt x="33" y="32"/>
                    <a:pt x="60" y="25"/>
                  </a:cubicBezTo>
                  <a:cubicBezTo>
                    <a:pt x="87" y="18"/>
                    <a:pt x="63" y="12"/>
                    <a:pt x="63" y="2"/>
                  </a:cubicBezTo>
                  <a:lnTo>
                    <a:pt x="63" y="2"/>
                  </a:lnTo>
                  <a:cubicBezTo>
                    <a:pt x="60" y="2"/>
                    <a:pt x="57" y="-2"/>
                    <a:pt x="57"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9" name="Google Shape;1359;p36">
              <a:extLst>
                <a:ext uri="{FF2B5EF4-FFF2-40B4-BE49-F238E27FC236}">
                  <a16:creationId xmlns:a16="http://schemas.microsoft.com/office/drawing/2014/main" id="{7A3637D9-97CC-953B-BBED-E511124E3E2A}"/>
                </a:ext>
              </a:extLst>
            </p:cNvPr>
            <p:cNvSpPr/>
            <p:nvPr/>
          </p:nvSpPr>
          <p:spPr>
            <a:xfrm>
              <a:off x="5376240" y="4763520"/>
              <a:ext cx="175680" cy="14760"/>
            </a:xfrm>
            <a:custGeom>
              <a:avLst/>
              <a:gdLst/>
              <a:ahLst/>
              <a:cxnLst/>
              <a:rect l="l" t="t" r="r" b="b"/>
              <a:pathLst>
                <a:path w="488" h="41" extrusionOk="0">
                  <a:moveTo>
                    <a:pt x="488" y="20"/>
                  </a:moveTo>
                  <a:lnTo>
                    <a:pt x="488" y="20"/>
                  </a:lnTo>
                  <a:cubicBezTo>
                    <a:pt x="488" y="14"/>
                    <a:pt x="474" y="14"/>
                    <a:pt x="464" y="10"/>
                  </a:cubicBezTo>
                  <a:lnTo>
                    <a:pt x="460" y="14"/>
                  </a:lnTo>
                  <a:cubicBezTo>
                    <a:pt x="454" y="10"/>
                    <a:pt x="447" y="7"/>
                    <a:pt x="440" y="4"/>
                  </a:cubicBezTo>
                  <a:cubicBezTo>
                    <a:pt x="393" y="4"/>
                    <a:pt x="346" y="4"/>
                    <a:pt x="299" y="4"/>
                  </a:cubicBezTo>
                  <a:cubicBezTo>
                    <a:pt x="263" y="10"/>
                    <a:pt x="229" y="-3"/>
                    <a:pt x="192" y="0"/>
                  </a:cubicBezTo>
                  <a:cubicBezTo>
                    <a:pt x="178" y="0"/>
                    <a:pt x="172" y="4"/>
                    <a:pt x="165" y="10"/>
                  </a:cubicBezTo>
                  <a:cubicBezTo>
                    <a:pt x="159" y="7"/>
                    <a:pt x="148" y="7"/>
                    <a:pt x="142" y="4"/>
                  </a:cubicBezTo>
                  <a:cubicBezTo>
                    <a:pt x="115" y="-3"/>
                    <a:pt x="91" y="10"/>
                    <a:pt x="68" y="14"/>
                  </a:cubicBezTo>
                  <a:cubicBezTo>
                    <a:pt x="54" y="20"/>
                    <a:pt x="38" y="4"/>
                    <a:pt x="24" y="14"/>
                  </a:cubicBezTo>
                  <a:cubicBezTo>
                    <a:pt x="17" y="10"/>
                    <a:pt x="7" y="10"/>
                    <a:pt x="1" y="17"/>
                  </a:cubicBezTo>
                  <a:cubicBezTo>
                    <a:pt x="-3" y="17"/>
                    <a:pt x="1" y="24"/>
                    <a:pt x="1" y="24"/>
                  </a:cubicBezTo>
                  <a:cubicBezTo>
                    <a:pt x="11" y="30"/>
                    <a:pt x="14" y="27"/>
                    <a:pt x="21" y="24"/>
                  </a:cubicBezTo>
                  <a:cubicBezTo>
                    <a:pt x="21" y="24"/>
                    <a:pt x="21" y="27"/>
                    <a:pt x="24" y="27"/>
                  </a:cubicBezTo>
                  <a:cubicBezTo>
                    <a:pt x="31" y="41"/>
                    <a:pt x="54" y="30"/>
                    <a:pt x="68" y="41"/>
                  </a:cubicBezTo>
                  <a:cubicBezTo>
                    <a:pt x="74" y="41"/>
                    <a:pt x="85" y="41"/>
                    <a:pt x="91" y="41"/>
                  </a:cubicBezTo>
                  <a:cubicBezTo>
                    <a:pt x="101" y="34"/>
                    <a:pt x="111" y="37"/>
                    <a:pt x="121" y="41"/>
                  </a:cubicBezTo>
                  <a:cubicBezTo>
                    <a:pt x="131" y="41"/>
                    <a:pt x="145" y="41"/>
                    <a:pt x="155" y="41"/>
                  </a:cubicBezTo>
                  <a:cubicBezTo>
                    <a:pt x="159" y="37"/>
                    <a:pt x="165" y="34"/>
                    <a:pt x="169" y="30"/>
                  </a:cubicBezTo>
                  <a:cubicBezTo>
                    <a:pt x="169" y="34"/>
                    <a:pt x="172" y="34"/>
                    <a:pt x="175" y="34"/>
                  </a:cubicBezTo>
                  <a:cubicBezTo>
                    <a:pt x="219" y="34"/>
                    <a:pt x="263" y="37"/>
                    <a:pt x="306" y="41"/>
                  </a:cubicBezTo>
                  <a:cubicBezTo>
                    <a:pt x="316" y="37"/>
                    <a:pt x="330" y="34"/>
                    <a:pt x="340" y="30"/>
                  </a:cubicBezTo>
                  <a:cubicBezTo>
                    <a:pt x="360" y="34"/>
                    <a:pt x="383" y="34"/>
                    <a:pt x="403" y="30"/>
                  </a:cubicBezTo>
                  <a:cubicBezTo>
                    <a:pt x="407" y="34"/>
                    <a:pt x="410" y="34"/>
                    <a:pt x="410" y="34"/>
                  </a:cubicBezTo>
                  <a:cubicBezTo>
                    <a:pt x="420" y="37"/>
                    <a:pt x="430" y="41"/>
                    <a:pt x="440" y="37"/>
                  </a:cubicBezTo>
                  <a:cubicBezTo>
                    <a:pt x="447" y="37"/>
                    <a:pt x="450" y="37"/>
                    <a:pt x="457" y="34"/>
                  </a:cubicBezTo>
                  <a:lnTo>
                    <a:pt x="457" y="30"/>
                  </a:lnTo>
                  <a:cubicBezTo>
                    <a:pt x="460" y="30"/>
                    <a:pt x="464" y="30"/>
                    <a:pt x="467" y="30"/>
                  </a:cubicBezTo>
                  <a:cubicBezTo>
                    <a:pt x="477" y="30"/>
                    <a:pt x="488" y="30"/>
                    <a:pt x="488"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0" name="Google Shape;1360;p36">
              <a:extLst>
                <a:ext uri="{FF2B5EF4-FFF2-40B4-BE49-F238E27FC236}">
                  <a16:creationId xmlns:a16="http://schemas.microsoft.com/office/drawing/2014/main" id="{E4C95F6B-F57F-DEB5-9E37-DD4D6F67B922}"/>
                </a:ext>
              </a:extLst>
            </p:cNvPr>
            <p:cNvSpPr/>
            <p:nvPr/>
          </p:nvSpPr>
          <p:spPr>
            <a:xfrm>
              <a:off x="5567400" y="473580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1" name="Google Shape;1361;p36">
              <a:extLst>
                <a:ext uri="{FF2B5EF4-FFF2-40B4-BE49-F238E27FC236}">
                  <a16:creationId xmlns:a16="http://schemas.microsoft.com/office/drawing/2014/main" id="{B6C8E828-A013-5C97-1DC4-9E77166C8063}"/>
                </a:ext>
              </a:extLst>
            </p:cNvPr>
            <p:cNvSpPr/>
            <p:nvPr/>
          </p:nvSpPr>
          <p:spPr>
            <a:xfrm>
              <a:off x="5567400" y="4735800"/>
              <a:ext cx="3600" cy="3600"/>
            </a:xfrm>
            <a:custGeom>
              <a:avLst/>
              <a:gdLst/>
              <a:ahLst/>
              <a:cxnLst/>
              <a:rect l="l" t="t" r="r" b="b"/>
              <a:pathLst>
                <a:path w="10" h="10" extrusionOk="0">
                  <a:moveTo>
                    <a:pt x="10" y="7"/>
                  </a:moveTo>
                  <a:lnTo>
                    <a:pt x="10" y="7"/>
                  </a:lnTo>
                  <a:cubicBezTo>
                    <a:pt x="10" y="3"/>
                    <a:pt x="7" y="0"/>
                    <a:pt x="0" y="0"/>
                  </a:cubicBezTo>
                  <a:cubicBezTo>
                    <a:pt x="3" y="3"/>
                    <a:pt x="3" y="7"/>
                    <a:pt x="3" y="10"/>
                  </a:cubicBezTo>
                  <a:cubicBezTo>
                    <a:pt x="7" y="10"/>
                    <a:pt x="10" y="10"/>
                    <a:pt x="1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2" name="Google Shape;1362;p36">
              <a:extLst>
                <a:ext uri="{FF2B5EF4-FFF2-40B4-BE49-F238E27FC236}">
                  <a16:creationId xmlns:a16="http://schemas.microsoft.com/office/drawing/2014/main" id="{B3E6DB38-3CDB-CBB0-89AB-08508B44BCDB}"/>
                </a:ext>
              </a:extLst>
            </p:cNvPr>
            <p:cNvSpPr/>
            <p:nvPr/>
          </p:nvSpPr>
          <p:spPr>
            <a:xfrm>
              <a:off x="5608440" y="4749120"/>
              <a:ext cx="8280" cy="5400"/>
            </a:xfrm>
            <a:custGeom>
              <a:avLst/>
              <a:gdLst/>
              <a:ahLst/>
              <a:cxnLst/>
              <a:rect l="l" t="t" r="r" b="b"/>
              <a:pathLst>
                <a:path w="23" h="15" extrusionOk="0">
                  <a:moveTo>
                    <a:pt x="20" y="13"/>
                  </a:moveTo>
                  <a:lnTo>
                    <a:pt x="20" y="13"/>
                  </a:lnTo>
                  <a:cubicBezTo>
                    <a:pt x="27" y="10"/>
                    <a:pt x="17" y="3"/>
                    <a:pt x="14" y="0"/>
                  </a:cubicBezTo>
                  <a:cubicBezTo>
                    <a:pt x="10" y="0"/>
                    <a:pt x="7" y="3"/>
                    <a:pt x="0" y="6"/>
                  </a:cubicBezTo>
                  <a:cubicBezTo>
                    <a:pt x="4" y="13"/>
                    <a:pt x="10" y="17"/>
                    <a:pt x="2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3" name="Google Shape;1363;p36">
              <a:extLst>
                <a:ext uri="{FF2B5EF4-FFF2-40B4-BE49-F238E27FC236}">
                  <a16:creationId xmlns:a16="http://schemas.microsoft.com/office/drawing/2014/main" id="{57A27A95-E95C-F1E8-F41B-BD599C0AC50E}"/>
                </a:ext>
              </a:extLst>
            </p:cNvPr>
            <p:cNvSpPr/>
            <p:nvPr/>
          </p:nvSpPr>
          <p:spPr>
            <a:xfrm>
              <a:off x="4624560" y="4851360"/>
              <a:ext cx="5400" cy="2880"/>
            </a:xfrm>
            <a:custGeom>
              <a:avLst/>
              <a:gdLst/>
              <a:ahLst/>
              <a:cxnLst/>
              <a:rect l="l" t="t" r="r" b="b"/>
              <a:pathLst>
                <a:path w="15" h="8" extrusionOk="0">
                  <a:moveTo>
                    <a:pt x="2" y="1"/>
                  </a:moveTo>
                  <a:lnTo>
                    <a:pt x="2" y="1"/>
                  </a:lnTo>
                  <a:cubicBezTo>
                    <a:pt x="-5" y="11"/>
                    <a:pt x="9" y="4"/>
                    <a:pt x="15" y="8"/>
                  </a:cubicBezTo>
                  <a:lnTo>
                    <a:pt x="15" y="8"/>
                  </a:lnTo>
                  <a:cubicBezTo>
                    <a:pt x="12" y="4"/>
                    <a:pt x="2" y="-2"/>
                    <a:pt x="2"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4" name="Google Shape;1364;p36">
              <a:extLst>
                <a:ext uri="{FF2B5EF4-FFF2-40B4-BE49-F238E27FC236}">
                  <a16:creationId xmlns:a16="http://schemas.microsoft.com/office/drawing/2014/main" id="{E0240C5F-5558-6BC8-FAA4-30FA687B437D}"/>
                </a:ext>
              </a:extLst>
            </p:cNvPr>
            <p:cNvSpPr/>
            <p:nvPr/>
          </p:nvSpPr>
          <p:spPr>
            <a:xfrm>
              <a:off x="5385600" y="4808160"/>
              <a:ext cx="65880" cy="16560"/>
            </a:xfrm>
            <a:custGeom>
              <a:avLst/>
              <a:gdLst/>
              <a:ahLst/>
              <a:cxnLst/>
              <a:rect l="l" t="t" r="r" b="b"/>
              <a:pathLst>
                <a:path w="183" h="46" extrusionOk="0">
                  <a:moveTo>
                    <a:pt x="126" y="31"/>
                  </a:moveTo>
                  <a:lnTo>
                    <a:pt x="126" y="31"/>
                  </a:lnTo>
                  <a:cubicBezTo>
                    <a:pt x="129" y="27"/>
                    <a:pt x="133" y="27"/>
                    <a:pt x="133" y="27"/>
                  </a:cubicBezTo>
                  <a:cubicBezTo>
                    <a:pt x="139" y="27"/>
                    <a:pt x="146" y="27"/>
                    <a:pt x="156" y="24"/>
                  </a:cubicBezTo>
                  <a:cubicBezTo>
                    <a:pt x="159" y="24"/>
                    <a:pt x="166" y="24"/>
                    <a:pt x="173" y="24"/>
                  </a:cubicBezTo>
                  <a:cubicBezTo>
                    <a:pt x="176" y="24"/>
                    <a:pt x="176" y="24"/>
                    <a:pt x="180" y="24"/>
                  </a:cubicBezTo>
                  <a:cubicBezTo>
                    <a:pt x="183" y="17"/>
                    <a:pt x="183" y="7"/>
                    <a:pt x="183" y="0"/>
                  </a:cubicBezTo>
                  <a:cubicBezTo>
                    <a:pt x="176" y="0"/>
                    <a:pt x="166" y="0"/>
                    <a:pt x="159" y="0"/>
                  </a:cubicBezTo>
                  <a:cubicBezTo>
                    <a:pt x="149" y="7"/>
                    <a:pt x="133" y="7"/>
                    <a:pt x="119" y="7"/>
                  </a:cubicBezTo>
                  <a:lnTo>
                    <a:pt x="119" y="7"/>
                  </a:lnTo>
                  <a:cubicBezTo>
                    <a:pt x="105" y="4"/>
                    <a:pt x="92" y="4"/>
                    <a:pt x="79" y="7"/>
                  </a:cubicBezTo>
                  <a:cubicBezTo>
                    <a:pt x="82" y="10"/>
                    <a:pt x="82" y="10"/>
                    <a:pt x="82" y="10"/>
                  </a:cubicBezTo>
                  <a:cubicBezTo>
                    <a:pt x="75" y="10"/>
                    <a:pt x="72" y="10"/>
                    <a:pt x="65" y="10"/>
                  </a:cubicBezTo>
                  <a:cubicBezTo>
                    <a:pt x="62" y="10"/>
                    <a:pt x="59" y="10"/>
                    <a:pt x="55" y="10"/>
                  </a:cubicBezTo>
                  <a:cubicBezTo>
                    <a:pt x="48" y="10"/>
                    <a:pt x="45" y="10"/>
                    <a:pt x="38" y="10"/>
                  </a:cubicBezTo>
                  <a:cubicBezTo>
                    <a:pt x="35" y="10"/>
                    <a:pt x="32" y="10"/>
                    <a:pt x="28" y="10"/>
                  </a:cubicBezTo>
                  <a:cubicBezTo>
                    <a:pt x="-2" y="17"/>
                    <a:pt x="-12" y="24"/>
                    <a:pt x="18" y="41"/>
                  </a:cubicBezTo>
                  <a:cubicBezTo>
                    <a:pt x="42" y="47"/>
                    <a:pt x="65" y="47"/>
                    <a:pt x="89" y="44"/>
                  </a:cubicBezTo>
                  <a:cubicBezTo>
                    <a:pt x="95" y="41"/>
                    <a:pt x="99" y="41"/>
                    <a:pt x="105" y="37"/>
                  </a:cubicBezTo>
                  <a:cubicBezTo>
                    <a:pt x="109" y="34"/>
                    <a:pt x="109" y="34"/>
                    <a:pt x="112" y="31"/>
                  </a:cubicBezTo>
                  <a:cubicBezTo>
                    <a:pt x="116" y="31"/>
                    <a:pt x="116" y="27"/>
                    <a:pt x="119" y="27"/>
                  </a:cubicBezTo>
                  <a:lnTo>
                    <a:pt x="119" y="27"/>
                  </a:lnTo>
                  <a:lnTo>
                    <a:pt x="119" y="27"/>
                  </a:lnTo>
                  <a:cubicBezTo>
                    <a:pt x="122" y="27"/>
                    <a:pt x="126" y="31"/>
                    <a:pt x="126" y="3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5" name="Google Shape;1365;p36">
              <a:extLst>
                <a:ext uri="{FF2B5EF4-FFF2-40B4-BE49-F238E27FC236}">
                  <a16:creationId xmlns:a16="http://schemas.microsoft.com/office/drawing/2014/main" id="{098DBB80-724C-2BD4-8CD0-708D7B992269}"/>
                </a:ext>
              </a:extLst>
            </p:cNvPr>
            <p:cNvSpPr/>
            <p:nvPr/>
          </p:nvSpPr>
          <p:spPr>
            <a:xfrm>
              <a:off x="5285880" y="4827960"/>
              <a:ext cx="7200" cy="3240"/>
            </a:xfrm>
            <a:custGeom>
              <a:avLst/>
              <a:gdLst/>
              <a:ahLst/>
              <a:cxnLst/>
              <a:rect l="l" t="t" r="r" b="b"/>
              <a:pathLst>
                <a:path w="20" h="9" extrusionOk="0">
                  <a:moveTo>
                    <a:pt x="0" y="2"/>
                  </a:moveTo>
                  <a:lnTo>
                    <a:pt x="0" y="2"/>
                  </a:lnTo>
                  <a:cubicBezTo>
                    <a:pt x="3" y="9"/>
                    <a:pt x="10" y="9"/>
                    <a:pt x="20" y="9"/>
                  </a:cubicBezTo>
                  <a:cubicBezTo>
                    <a:pt x="17" y="-1"/>
                    <a:pt x="10" y="-1"/>
                    <a:pt x="0"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6" name="Google Shape;1366;p36">
              <a:extLst>
                <a:ext uri="{FF2B5EF4-FFF2-40B4-BE49-F238E27FC236}">
                  <a16:creationId xmlns:a16="http://schemas.microsoft.com/office/drawing/2014/main" id="{E53C4960-BC49-5DC9-B40E-DE2CA3507105}"/>
                </a:ext>
              </a:extLst>
            </p:cNvPr>
            <p:cNvSpPr/>
            <p:nvPr/>
          </p:nvSpPr>
          <p:spPr>
            <a:xfrm>
              <a:off x="4453560" y="4900320"/>
              <a:ext cx="2160" cy="2160"/>
            </a:xfrm>
            <a:custGeom>
              <a:avLst/>
              <a:gdLst/>
              <a:ahLst/>
              <a:cxnLst/>
              <a:rect l="l" t="t" r="r" b="b"/>
              <a:pathLst>
                <a:path w="6" h="6" extrusionOk="0">
                  <a:moveTo>
                    <a:pt x="4" y="6"/>
                  </a:moveTo>
                  <a:lnTo>
                    <a:pt x="4" y="6"/>
                  </a:lnTo>
                  <a:cubicBezTo>
                    <a:pt x="7" y="3"/>
                    <a:pt x="7" y="3"/>
                    <a:pt x="0" y="0"/>
                  </a:cubicBezTo>
                  <a:lnTo>
                    <a:pt x="0" y="0"/>
                  </a:lnTo>
                  <a:cubicBezTo>
                    <a:pt x="0" y="3"/>
                    <a:pt x="0" y="6"/>
                    <a:pt x="4"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7" name="Google Shape;1367;p36">
              <a:extLst>
                <a:ext uri="{FF2B5EF4-FFF2-40B4-BE49-F238E27FC236}">
                  <a16:creationId xmlns:a16="http://schemas.microsoft.com/office/drawing/2014/main" id="{4AE21259-BFD1-89AF-D386-E1A63883F40D}"/>
                </a:ext>
              </a:extLst>
            </p:cNvPr>
            <p:cNvSpPr/>
            <p:nvPr/>
          </p:nvSpPr>
          <p:spPr>
            <a:xfrm>
              <a:off x="5373000" y="4821480"/>
              <a:ext cx="3600" cy="1440"/>
            </a:xfrm>
            <a:custGeom>
              <a:avLst/>
              <a:gdLst/>
              <a:ahLst/>
              <a:cxnLst/>
              <a:rect l="l" t="t" r="r" b="b"/>
              <a:pathLst>
                <a:path w="10" h="4" extrusionOk="0">
                  <a:moveTo>
                    <a:pt x="6" y="0"/>
                  </a:moveTo>
                  <a:lnTo>
                    <a:pt x="6" y="0"/>
                  </a:lnTo>
                  <a:lnTo>
                    <a:pt x="10" y="0"/>
                  </a:lnTo>
                  <a:cubicBezTo>
                    <a:pt x="6" y="0"/>
                    <a:pt x="3" y="0"/>
                    <a:pt x="0" y="4"/>
                  </a:cubicBezTo>
                  <a:cubicBezTo>
                    <a:pt x="3" y="4"/>
                    <a:pt x="3" y="4"/>
                    <a:pt x="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8" name="Google Shape;1368;p36">
              <a:extLst>
                <a:ext uri="{FF2B5EF4-FFF2-40B4-BE49-F238E27FC236}">
                  <a16:creationId xmlns:a16="http://schemas.microsoft.com/office/drawing/2014/main" id="{376B9E78-50E9-F1D4-217B-DE5DB0120D02}"/>
                </a:ext>
              </a:extLst>
            </p:cNvPr>
            <p:cNvSpPr/>
            <p:nvPr/>
          </p:nvSpPr>
          <p:spPr>
            <a:xfrm>
              <a:off x="5373000" y="48229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9" name="Google Shape;1369;p36">
              <a:extLst>
                <a:ext uri="{FF2B5EF4-FFF2-40B4-BE49-F238E27FC236}">
                  <a16:creationId xmlns:a16="http://schemas.microsoft.com/office/drawing/2014/main" id="{279FF6C4-D593-2402-9AA2-F97B6C27068A}"/>
                </a:ext>
              </a:extLst>
            </p:cNvPr>
            <p:cNvSpPr/>
            <p:nvPr/>
          </p:nvSpPr>
          <p:spPr>
            <a:xfrm>
              <a:off x="5377680" y="4819680"/>
              <a:ext cx="1080" cy="1800"/>
            </a:xfrm>
            <a:custGeom>
              <a:avLst/>
              <a:gdLst/>
              <a:ahLst/>
              <a:cxnLst/>
              <a:rect l="l" t="t" r="r" b="b"/>
              <a:pathLst>
                <a:path w="3" h="5" extrusionOk="0">
                  <a:moveTo>
                    <a:pt x="0" y="5"/>
                  </a:moveTo>
                  <a:lnTo>
                    <a:pt x="0" y="5"/>
                  </a:lnTo>
                  <a:cubicBezTo>
                    <a:pt x="0" y="2"/>
                    <a:pt x="3" y="2"/>
                    <a:pt x="3" y="2"/>
                  </a:cubicBezTo>
                  <a:cubicBezTo>
                    <a:pt x="3" y="-1"/>
                    <a:pt x="0" y="-1"/>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0" name="Google Shape;1370;p36">
              <a:extLst>
                <a:ext uri="{FF2B5EF4-FFF2-40B4-BE49-F238E27FC236}">
                  <a16:creationId xmlns:a16="http://schemas.microsoft.com/office/drawing/2014/main" id="{D109C23C-637E-57CF-0D3D-D072D2F2B548}"/>
                </a:ext>
              </a:extLst>
            </p:cNvPr>
            <p:cNvSpPr/>
            <p:nvPr/>
          </p:nvSpPr>
          <p:spPr>
            <a:xfrm>
              <a:off x="5376600" y="4821480"/>
              <a:ext cx="1080" cy="0"/>
            </a:xfrm>
            <a:custGeom>
              <a:avLst/>
              <a:gdLst/>
              <a:ahLst/>
              <a:cxnLst/>
              <a:rect l="l" t="t" r="r" b="b"/>
              <a:pathLst>
                <a:path w="3" h="120000" extrusionOk="0">
                  <a:moveTo>
                    <a:pt x="3" y="0"/>
                  </a:moveTo>
                  <a:lnTo>
                    <a:pt x="3" y="0"/>
                  </a:lnTo>
                  <a:lnTo>
                    <a:pt x="0" y="0"/>
                  </a:lnTo>
                  <a:lnTo>
                    <a:pt x="0" y="0"/>
                  </a:lnTo>
                  <a:lnTo>
                    <a:pt x="3"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1" name="Google Shape;1371;p36">
              <a:extLst>
                <a:ext uri="{FF2B5EF4-FFF2-40B4-BE49-F238E27FC236}">
                  <a16:creationId xmlns:a16="http://schemas.microsoft.com/office/drawing/2014/main" id="{6A35180A-AC20-0125-0130-FEC73684333F}"/>
                </a:ext>
              </a:extLst>
            </p:cNvPr>
            <p:cNvSpPr/>
            <p:nvPr/>
          </p:nvSpPr>
          <p:spPr>
            <a:xfrm>
              <a:off x="5461200" y="4804560"/>
              <a:ext cx="32400" cy="11160"/>
            </a:xfrm>
            <a:custGeom>
              <a:avLst/>
              <a:gdLst/>
              <a:ahLst/>
              <a:cxnLst/>
              <a:rect l="l" t="t" r="r" b="b"/>
              <a:pathLst>
                <a:path w="90" h="31" extrusionOk="0">
                  <a:moveTo>
                    <a:pt x="0" y="27"/>
                  </a:moveTo>
                  <a:lnTo>
                    <a:pt x="0" y="27"/>
                  </a:lnTo>
                  <a:lnTo>
                    <a:pt x="0" y="27"/>
                  </a:lnTo>
                  <a:cubicBezTo>
                    <a:pt x="6" y="34"/>
                    <a:pt x="16" y="30"/>
                    <a:pt x="23" y="30"/>
                  </a:cubicBezTo>
                  <a:cubicBezTo>
                    <a:pt x="33" y="30"/>
                    <a:pt x="43" y="34"/>
                    <a:pt x="50" y="27"/>
                  </a:cubicBezTo>
                  <a:cubicBezTo>
                    <a:pt x="57" y="27"/>
                    <a:pt x="67" y="27"/>
                    <a:pt x="74" y="27"/>
                  </a:cubicBezTo>
                  <a:cubicBezTo>
                    <a:pt x="77" y="24"/>
                    <a:pt x="84" y="24"/>
                    <a:pt x="87" y="24"/>
                  </a:cubicBezTo>
                  <a:cubicBezTo>
                    <a:pt x="87" y="20"/>
                    <a:pt x="90" y="20"/>
                    <a:pt x="90" y="17"/>
                  </a:cubicBezTo>
                  <a:cubicBezTo>
                    <a:pt x="90" y="14"/>
                    <a:pt x="90" y="7"/>
                    <a:pt x="87" y="0"/>
                  </a:cubicBezTo>
                  <a:cubicBezTo>
                    <a:pt x="74" y="0"/>
                    <a:pt x="57" y="0"/>
                    <a:pt x="40" y="0"/>
                  </a:cubicBezTo>
                  <a:cubicBezTo>
                    <a:pt x="27" y="10"/>
                    <a:pt x="-4" y="7"/>
                    <a:pt x="0"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2" name="Google Shape;1372;p36">
              <a:extLst>
                <a:ext uri="{FF2B5EF4-FFF2-40B4-BE49-F238E27FC236}">
                  <a16:creationId xmlns:a16="http://schemas.microsoft.com/office/drawing/2014/main" id="{1640A933-1526-9267-814D-C6069D5E6C9B}"/>
                </a:ext>
              </a:extLst>
            </p:cNvPr>
            <p:cNvSpPr/>
            <p:nvPr/>
          </p:nvSpPr>
          <p:spPr>
            <a:xfrm>
              <a:off x="4940640" y="5063400"/>
              <a:ext cx="269280" cy="19080"/>
            </a:xfrm>
            <a:custGeom>
              <a:avLst/>
              <a:gdLst/>
              <a:ahLst/>
              <a:cxnLst/>
              <a:rect l="l" t="t" r="r" b="b"/>
              <a:pathLst>
                <a:path w="748" h="53" extrusionOk="0">
                  <a:moveTo>
                    <a:pt x="670" y="26"/>
                  </a:moveTo>
                  <a:lnTo>
                    <a:pt x="670" y="26"/>
                  </a:lnTo>
                  <a:cubicBezTo>
                    <a:pt x="697" y="26"/>
                    <a:pt x="724" y="33"/>
                    <a:pt x="748" y="16"/>
                  </a:cubicBezTo>
                  <a:cubicBezTo>
                    <a:pt x="737" y="6"/>
                    <a:pt x="707" y="20"/>
                    <a:pt x="711" y="0"/>
                  </a:cubicBezTo>
                  <a:cubicBezTo>
                    <a:pt x="691" y="3"/>
                    <a:pt x="674" y="10"/>
                    <a:pt x="657" y="16"/>
                  </a:cubicBezTo>
                  <a:lnTo>
                    <a:pt x="657" y="16"/>
                  </a:lnTo>
                  <a:cubicBezTo>
                    <a:pt x="623" y="13"/>
                    <a:pt x="590" y="13"/>
                    <a:pt x="556" y="16"/>
                  </a:cubicBezTo>
                  <a:lnTo>
                    <a:pt x="556" y="16"/>
                  </a:lnTo>
                  <a:cubicBezTo>
                    <a:pt x="526" y="3"/>
                    <a:pt x="496" y="10"/>
                    <a:pt x="466" y="16"/>
                  </a:cubicBezTo>
                  <a:cubicBezTo>
                    <a:pt x="455" y="6"/>
                    <a:pt x="442" y="0"/>
                    <a:pt x="425" y="3"/>
                  </a:cubicBezTo>
                  <a:cubicBezTo>
                    <a:pt x="402" y="6"/>
                    <a:pt x="375" y="-7"/>
                    <a:pt x="348" y="6"/>
                  </a:cubicBezTo>
                  <a:lnTo>
                    <a:pt x="345" y="10"/>
                  </a:lnTo>
                  <a:cubicBezTo>
                    <a:pt x="328" y="13"/>
                    <a:pt x="315" y="13"/>
                    <a:pt x="298" y="16"/>
                  </a:cubicBezTo>
                  <a:cubicBezTo>
                    <a:pt x="284" y="16"/>
                    <a:pt x="272" y="16"/>
                    <a:pt x="258" y="16"/>
                  </a:cubicBezTo>
                  <a:cubicBezTo>
                    <a:pt x="228" y="16"/>
                    <a:pt x="198" y="6"/>
                    <a:pt x="168" y="26"/>
                  </a:cubicBezTo>
                  <a:lnTo>
                    <a:pt x="168" y="26"/>
                  </a:lnTo>
                  <a:cubicBezTo>
                    <a:pt x="151" y="10"/>
                    <a:pt x="134" y="26"/>
                    <a:pt x="117" y="26"/>
                  </a:cubicBezTo>
                  <a:cubicBezTo>
                    <a:pt x="94" y="40"/>
                    <a:pt x="81" y="20"/>
                    <a:pt x="64" y="16"/>
                  </a:cubicBezTo>
                  <a:cubicBezTo>
                    <a:pt x="60" y="20"/>
                    <a:pt x="57" y="23"/>
                    <a:pt x="50" y="23"/>
                  </a:cubicBezTo>
                  <a:lnTo>
                    <a:pt x="50" y="23"/>
                  </a:lnTo>
                  <a:cubicBezTo>
                    <a:pt x="47" y="23"/>
                    <a:pt x="44" y="26"/>
                    <a:pt x="40" y="26"/>
                  </a:cubicBezTo>
                  <a:cubicBezTo>
                    <a:pt x="30" y="40"/>
                    <a:pt x="0" y="33"/>
                    <a:pt x="0" y="53"/>
                  </a:cubicBezTo>
                  <a:cubicBezTo>
                    <a:pt x="7" y="53"/>
                    <a:pt x="10" y="53"/>
                    <a:pt x="13" y="53"/>
                  </a:cubicBezTo>
                  <a:cubicBezTo>
                    <a:pt x="17" y="50"/>
                    <a:pt x="24" y="47"/>
                    <a:pt x="30" y="47"/>
                  </a:cubicBezTo>
                  <a:cubicBezTo>
                    <a:pt x="34" y="47"/>
                    <a:pt x="34" y="47"/>
                    <a:pt x="37" y="47"/>
                  </a:cubicBezTo>
                  <a:cubicBezTo>
                    <a:pt x="64" y="57"/>
                    <a:pt x="91" y="40"/>
                    <a:pt x="117" y="43"/>
                  </a:cubicBezTo>
                  <a:lnTo>
                    <a:pt x="117" y="43"/>
                  </a:lnTo>
                  <a:cubicBezTo>
                    <a:pt x="121" y="43"/>
                    <a:pt x="124" y="43"/>
                    <a:pt x="131" y="43"/>
                  </a:cubicBezTo>
                  <a:lnTo>
                    <a:pt x="131" y="43"/>
                  </a:lnTo>
                  <a:lnTo>
                    <a:pt x="131" y="43"/>
                  </a:lnTo>
                  <a:cubicBezTo>
                    <a:pt x="138" y="43"/>
                    <a:pt x="148" y="43"/>
                    <a:pt x="154" y="43"/>
                  </a:cubicBezTo>
                  <a:cubicBezTo>
                    <a:pt x="158" y="43"/>
                    <a:pt x="164" y="43"/>
                    <a:pt x="168" y="43"/>
                  </a:cubicBezTo>
                  <a:lnTo>
                    <a:pt x="168" y="43"/>
                  </a:lnTo>
                  <a:cubicBezTo>
                    <a:pt x="191" y="47"/>
                    <a:pt x="211" y="33"/>
                    <a:pt x="235" y="33"/>
                  </a:cubicBezTo>
                  <a:lnTo>
                    <a:pt x="235" y="33"/>
                  </a:lnTo>
                  <a:lnTo>
                    <a:pt x="235" y="33"/>
                  </a:lnTo>
                  <a:cubicBezTo>
                    <a:pt x="265" y="36"/>
                    <a:pt x="294" y="40"/>
                    <a:pt x="325" y="26"/>
                  </a:cubicBezTo>
                  <a:lnTo>
                    <a:pt x="325" y="26"/>
                  </a:lnTo>
                  <a:cubicBezTo>
                    <a:pt x="338" y="30"/>
                    <a:pt x="348" y="36"/>
                    <a:pt x="362" y="26"/>
                  </a:cubicBezTo>
                  <a:lnTo>
                    <a:pt x="362" y="26"/>
                  </a:lnTo>
                  <a:lnTo>
                    <a:pt x="362" y="26"/>
                  </a:lnTo>
                  <a:cubicBezTo>
                    <a:pt x="385" y="30"/>
                    <a:pt x="412" y="33"/>
                    <a:pt x="439" y="33"/>
                  </a:cubicBezTo>
                  <a:cubicBezTo>
                    <a:pt x="452" y="43"/>
                    <a:pt x="466" y="43"/>
                    <a:pt x="476" y="33"/>
                  </a:cubicBezTo>
                  <a:lnTo>
                    <a:pt x="476" y="33"/>
                  </a:lnTo>
                  <a:cubicBezTo>
                    <a:pt x="486" y="26"/>
                    <a:pt x="502" y="26"/>
                    <a:pt x="516" y="26"/>
                  </a:cubicBezTo>
                  <a:cubicBezTo>
                    <a:pt x="519" y="26"/>
                    <a:pt x="526" y="26"/>
                    <a:pt x="529" y="26"/>
                  </a:cubicBezTo>
                  <a:cubicBezTo>
                    <a:pt x="533" y="26"/>
                    <a:pt x="536" y="26"/>
                    <a:pt x="543" y="26"/>
                  </a:cubicBezTo>
                  <a:lnTo>
                    <a:pt x="543" y="26"/>
                  </a:lnTo>
                  <a:lnTo>
                    <a:pt x="543" y="26"/>
                  </a:lnTo>
                  <a:cubicBezTo>
                    <a:pt x="583" y="30"/>
                    <a:pt x="627" y="26"/>
                    <a:pt x="670"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3" name="Google Shape;1373;p36">
              <a:extLst>
                <a:ext uri="{FF2B5EF4-FFF2-40B4-BE49-F238E27FC236}">
                  <a16:creationId xmlns:a16="http://schemas.microsoft.com/office/drawing/2014/main" id="{8FD85AB1-6C3F-BFEE-2310-FAB1280B924B}"/>
                </a:ext>
              </a:extLst>
            </p:cNvPr>
            <p:cNvSpPr/>
            <p:nvPr/>
          </p:nvSpPr>
          <p:spPr>
            <a:xfrm>
              <a:off x="4496040" y="5051160"/>
              <a:ext cx="572040" cy="16200"/>
            </a:xfrm>
            <a:custGeom>
              <a:avLst/>
              <a:gdLst/>
              <a:ahLst/>
              <a:cxnLst/>
              <a:rect l="l" t="t" r="r" b="b"/>
              <a:pathLst>
                <a:path w="1589" h="45" extrusionOk="0">
                  <a:moveTo>
                    <a:pt x="114" y="27"/>
                  </a:moveTo>
                  <a:lnTo>
                    <a:pt x="114" y="27"/>
                  </a:lnTo>
                  <a:cubicBezTo>
                    <a:pt x="117" y="27"/>
                    <a:pt x="124" y="27"/>
                    <a:pt x="127" y="24"/>
                  </a:cubicBezTo>
                  <a:cubicBezTo>
                    <a:pt x="161" y="40"/>
                    <a:pt x="195" y="34"/>
                    <a:pt x="231" y="30"/>
                  </a:cubicBezTo>
                  <a:lnTo>
                    <a:pt x="231" y="30"/>
                  </a:lnTo>
                  <a:cubicBezTo>
                    <a:pt x="235" y="30"/>
                    <a:pt x="238" y="30"/>
                    <a:pt x="241" y="30"/>
                  </a:cubicBezTo>
                  <a:cubicBezTo>
                    <a:pt x="258" y="30"/>
                    <a:pt x="278" y="30"/>
                    <a:pt x="295" y="30"/>
                  </a:cubicBezTo>
                  <a:lnTo>
                    <a:pt x="295" y="30"/>
                  </a:lnTo>
                  <a:cubicBezTo>
                    <a:pt x="302" y="30"/>
                    <a:pt x="312" y="34"/>
                    <a:pt x="319" y="34"/>
                  </a:cubicBezTo>
                  <a:cubicBezTo>
                    <a:pt x="359" y="34"/>
                    <a:pt x="396" y="34"/>
                    <a:pt x="436" y="30"/>
                  </a:cubicBezTo>
                  <a:cubicBezTo>
                    <a:pt x="547" y="30"/>
                    <a:pt x="661" y="30"/>
                    <a:pt x="772" y="30"/>
                  </a:cubicBezTo>
                  <a:lnTo>
                    <a:pt x="772" y="30"/>
                  </a:lnTo>
                  <a:cubicBezTo>
                    <a:pt x="802" y="34"/>
                    <a:pt x="832" y="34"/>
                    <a:pt x="862" y="34"/>
                  </a:cubicBezTo>
                  <a:cubicBezTo>
                    <a:pt x="869" y="37"/>
                    <a:pt x="879" y="37"/>
                    <a:pt x="889" y="34"/>
                  </a:cubicBezTo>
                  <a:lnTo>
                    <a:pt x="893" y="30"/>
                  </a:lnTo>
                  <a:cubicBezTo>
                    <a:pt x="913" y="30"/>
                    <a:pt x="933" y="30"/>
                    <a:pt x="953" y="30"/>
                  </a:cubicBezTo>
                  <a:cubicBezTo>
                    <a:pt x="956" y="34"/>
                    <a:pt x="960" y="34"/>
                    <a:pt x="963" y="30"/>
                  </a:cubicBezTo>
                  <a:cubicBezTo>
                    <a:pt x="963" y="34"/>
                    <a:pt x="966" y="34"/>
                    <a:pt x="966" y="34"/>
                  </a:cubicBezTo>
                  <a:cubicBezTo>
                    <a:pt x="1010" y="50"/>
                    <a:pt x="1060" y="40"/>
                    <a:pt x="1104" y="40"/>
                  </a:cubicBezTo>
                  <a:cubicBezTo>
                    <a:pt x="1117" y="40"/>
                    <a:pt x="1131" y="34"/>
                    <a:pt x="1145" y="37"/>
                  </a:cubicBezTo>
                  <a:cubicBezTo>
                    <a:pt x="1148" y="37"/>
                    <a:pt x="1151" y="37"/>
                    <a:pt x="1158" y="37"/>
                  </a:cubicBezTo>
                  <a:cubicBezTo>
                    <a:pt x="1164" y="30"/>
                    <a:pt x="1171" y="34"/>
                    <a:pt x="1178" y="37"/>
                  </a:cubicBezTo>
                  <a:cubicBezTo>
                    <a:pt x="1185" y="37"/>
                    <a:pt x="1191" y="37"/>
                    <a:pt x="1198" y="34"/>
                  </a:cubicBezTo>
                  <a:cubicBezTo>
                    <a:pt x="1202" y="34"/>
                    <a:pt x="1202" y="34"/>
                    <a:pt x="1205" y="30"/>
                  </a:cubicBezTo>
                  <a:cubicBezTo>
                    <a:pt x="1212" y="30"/>
                    <a:pt x="1218" y="30"/>
                    <a:pt x="1225" y="30"/>
                  </a:cubicBezTo>
                  <a:cubicBezTo>
                    <a:pt x="1228" y="34"/>
                    <a:pt x="1235" y="37"/>
                    <a:pt x="1238" y="37"/>
                  </a:cubicBezTo>
                  <a:cubicBezTo>
                    <a:pt x="1252" y="40"/>
                    <a:pt x="1265" y="40"/>
                    <a:pt x="1272" y="34"/>
                  </a:cubicBezTo>
                  <a:cubicBezTo>
                    <a:pt x="1279" y="37"/>
                    <a:pt x="1285" y="37"/>
                    <a:pt x="1292" y="37"/>
                  </a:cubicBezTo>
                  <a:cubicBezTo>
                    <a:pt x="1305" y="34"/>
                    <a:pt x="1316" y="37"/>
                    <a:pt x="1329" y="40"/>
                  </a:cubicBezTo>
                  <a:cubicBezTo>
                    <a:pt x="1373" y="47"/>
                    <a:pt x="1416" y="47"/>
                    <a:pt x="1460" y="40"/>
                  </a:cubicBezTo>
                  <a:cubicBezTo>
                    <a:pt x="1467" y="37"/>
                    <a:pt x="1470" y="34"/>
                    <a:pt x="1470" y="34"/>
                  </a:cubicBezTo>
                  <a:cubicBezTo>
                    <a:pt x="1500" y="50"/>
                    <a:pt x="1533" y="44"/>
                    <a:pt x="1569" y="40"/>
                  </a:cubicBezTo>
                  <a:cubicBezTo>
                    <a:pt x="1576" y="40"/>
                    <a:pt x="1580" y="37"/>
                    <a:pt x="1587" y="34"/>
                  </a:cubicBezTo>
                  <a:cubicBezTo>
                    <a:pt x="1590" y="27"/>
                    <a:pt x="1587" y="24"/>
                    <a:pt x="1583" y="20"/>
                  </a:cubicBezTo>
                  <a:cubicBezTo>
                    <a:pt x="1583" y="17"/>
                    <a:pt x="1583" y="17"/>
                    <a:pt x="1583" y="13"/>
                  </a:cubicBezTo>
                  <a:cubicBezTo>
                    <a:pt x="1580" y="13"/>
                    <a:pt x="1580" y="13"/>
                    <a:pt x="1576" y="13"/>
                  </a:cubicBezTo>
                  <a:cubicBezTo>
                    <a:pt x="1573" y="13"/>
                    <a:pt x="1566" y="10"/>
                    <a:pt x="1563" y="10"/>
                  </a:cubicBezTo>
                  <a:cubicBezTo>
                    <a:pt x="1560" y="10"/>
                    <a:pt x="1560" y="10"/>
                    <a:pt x="1556" y="10"/>
                  </a:cubicBezTo>
                  <a:lnTo>
                    <a:pt x="1553" y="7"/>
                  </a:lnTo>
                  <a:cubicBezTo>
                    <a:pt x="1546" y="7"/>
                    <a:pt x="1540" y="7"/>
                    <a:pt x="1533" y="3"/>
                  </a:cubicBezTo>
                  <a:cubicBezTo>
                    <a:pt x="1529" y="3"/>
                    <a:pt x="1526" y="3"/>
                    <a:pt x="1523" y="3"/>
                  </a:cubicBezTo>
                  <a:lnTo>
                    <a:pt x="1519" y="7"/>
                  </a:lnTo>
                  <a:cubicBezTo>
                    <a:pt x="1517" y="7"/>
                    <a:pt x="1517" y="7"/>
                    <a:pt x="1517" y="10"/>
                  </a:cubicBezTo>
                  <a:cubicBezTo>
                    <a:pt x="1507" y="10"/>
                    <a:pt x="1500" y="10"/>
                    <a:pt x="1493" y="3"/>
                  </a:cubicBezTo>
                  <a:cubicBezTo>
                    <a:pt x="1490" y="7"/>
                    <a:pt x="1487" y="7"/>
                    <a:pt x="1483" y="7"/>
                  </a:cubicBezTo>
                  <a:cubicBezTo>
                    <a:pt x="1477" y="7"/>
                    <a:pt x="1470" y="7"/>
                    <a:pt x="1470" y="13"/>
                  </a:cubicBezTo>
                  <a:cubicBezTo>
                    <a:pt x="1467" y="10"/>
                    <a:pt x="1460" y="7"/>
                    <a:pt x="1456" y="3"/>
                  </a:cubicBezTo>
                  <a:cubicBezTo>
                    <a:pt x="1446" y="3"/>
                    <a:pt x="1440" y="7"/>
                    <a:pt x="1433" y="7"/>
                  </a:cubicBezTo>
                  <a:cubicBezTo>
                    <a:pt x="1383" y="13"/>
                    <a:pt x="1332" y="7"/>
                    <a:pt x="1282" y="10"/>
                  </a:cubicBezTo>
                  <a:cubicBezTo>
                    <a:pt x="1279" y="10"/>
                    <a:pt x="1279" y="10"/>
                    <a:pt x="1275" y="13"/>
                  </a:cubicBezTo>
                  <a:cubicBezTo>
                    <a:pt x="1275" y="10"/>
                    <a:pt x="1275" y="7"/>
                    <a:pt x="1275" y="3"/>
                  </a:cubicBezTo>
                  <a:cubicBezTo>
                    <a:pt x="1262" y="7"/>
                    <a:pt x="1252" y="7"/>
                    <a:pt x="1238" y="7"/>
                  </a:cubicBezTo>
                  <a:cubicBezTo>
                    <a:pt x="1232" y="7"/>
                    <a:pt x="1225" y="10"/>
                    <a:pt x="1222" y="13"/>
                  </a:cubicBezTo>
                  <a:cubicBezTo>
                    <a:pt x="1218" y="13"/>
                    <a:pt x="1218" y="13"/>
                    <a:pt x="1215" y="13"/>
                  </a:cubicBezTo>
                  <a:cubicBezTo>
                    <a:pt x="1215" y="10"/>
                    <a:pt x="1212" y="7"/>
                    <a:pt x="1208" y="3"/>
                  </a:cubicBezTo>
                  <a:cubicBezTo>
                    <a:pt x="1198" y="7"/>
                    <a:pt x="1185" y="7"/>
                    <a:pt x="1174" y="7"/>
                  </a:cubicBezTo>
                  <a:cubicBezTo>
                    <a:pt x="1168" y="7"/>
                    <a:pt x="1161" y="10"/>
                    <a:pt x="1158" y="7"/>
                  </a:cubicBezTo>
                  <a:cubicBezTo>
                    <a:pt x="1145" y="7"/>
                    <a:pt x="1131" y="3"/>
                    <a:pt x="1121" y="3"/>
                  </a:cubicBezTo>
                  <a:cubicBezTo>
                    <a:pt x="1111" y="0"/>
                    <a:pt x="1104" y="0"/>
                    <a:pt x="1094" y="3"/>
                  </a:cubicBezTo>
                  <a:cubicBezTo>
                    <a:pt x="1091" y="3"/>
                    <a:pt x="1084" y="3"/>
                    <a:pt x="1081" y="3"/>
                  </a:cubicBezTo>
                  <a:cubicBezTo>
                    <a:pt x="1077" y="7"/>
                    <a:pt x="1074" y="7"/>
                    <a:pt x="1070" y="7"/>
                  </a:cubicBezTo>
                  <a:cubicBezTo>
                    <a:pt x="1067" y="7"/>
                    <a:pt x="1067" y="7"/>
                    <a:pt x="1067" y="7"/>
                  </a:cubicBezTo>
                  <a:cubicBezTo>
                    <a:pt x="1060" y="7"/>
                    <a:pt x="1050" y="7"/>
                    <a:pt x="1044" y="7"/>
                  </a:cubicBezTo>
                  <a:cubicBezTo>
                    <a:pt x="1020" y="17"/>
                    <a:pt x="987" y="0"/>
                    <a:pt x="966" y="20"/>
                  </a:cubicBezTo>
                  <a:cubicBezTo>
                    <a:pt x="960" y="13"/>
                    <a:pt x="956" y="10"/>
                    <a:pt x="950" y="7"/>
                  </a:cubicBezTo>
                  <a:cubicBezTo>
                    <a:pt x="946" y="7"/>
                    <a:pt x="943" y="7"/>
                    <a:pt x="940" y="7"/>
                  </a:cubicBezTo>
                  <a:cubicBezTo>
                    <a:pt x="926" y="20"/>
                    <a:pt x="906" y="10"/>
                    <a:pt x="889" y="13"/>
                  </a:cubicBezTo>
                  <a:lnTo>
                    <a:pt x="889" y="13"/>
                  </a:lnTo>
                  <a:cubicBezTo>
                    <a:pt x="876" y="7"/>
                    <a:pt x="862" y="10"/>
                    <a:pt x="849" y="7"/>
                  </a:cubicBezTo>
                  <a:cubicBezTo>
                    <a:pt x="839" y="7"/>
                    <a:pt x="832" y="3"/>
                    <a:pt x="822" y="3"/>
                  </a:cubicBezTo>
                  <a:cubicBezTo>
                    <a:pt x="819" y="0"/>
                    <a:pt x="816" y="3"/>
                    <a:pt x="809" y="7"/>
                  </a:cubicBezTo>
                  <a:cubicBezTo>
                    <a:pt x="805" y="7"/>
                    <a:pt x="802" y="7"/>
                    <a:pt x="795" y="7"/>
                  </a:cubicBezTo>
                  <a:cubicBezTo>
                    <a:pt x="792" y="7"/>
                    <a:pt x="788" y="7"/>
                    <a:pt x="785" y="3"/>
                  </a:cubicBezTo>
                  <a:cubicBezTo>
                    <a:pt x="778" y="3"/>
                    <a:pt x="775" y="3"/>
                    <a:pt x="772" y="7"/>
                  </a:cubicBezTo>
                  <a:cubicBezTo>
                    <a:pt x="768" y="7"/>
                    <a:pt x="765" y="7"/>
                    <a:pt x="762" y="7"/>
                  </a:cubicBezTo>
                  <a:cubicBezTo>
                    <a:pt x="758" y="7"/>
                    <a:pt x="758" y="7"/>
                    <a:pt x="758" y="7"/>
                  </a:cubicBezTo>
                  <a:cubicBezTo>
                    <a:pt x="755" y="7"/>
                    <a:pt x="752" y="7"/>
                    <a:pt x="748" y="7"/>
                  </a:cubicBezTo>
                  <a:cubicBezTo>
                    <a:pt x="745" y="7"/>
                    <a:pt x="742" y="7"/>
                    <a:pt x="742" y="10"/>
                  </a:cubicBezTo>
                  <a:cubicBezTo>
                    <a:pt x="738" y="7"/>
                    <a:pt x="735" y="7"/>
                    <a:pt x="731" y="3"/>
                  </a:cubicBezTo>
                  <a:cubicBezTo>
                    <a:pt x="728" y="3"/>
                    <a:pt x="725" y="3"/>
                    <a:pt x="718" y="3"/>
                  </a:cubicBezTo>
                  <a:cubicBezTo>
                    <a:pt x="705" y="0"/>
                    <a:pt x="695" y="0"/>
                    <a:pt x="681" y="3"/>
                  </a:cubicBezTo>
                  <a:cubicBezTo>
                    <a:pt x="678" y="3"/>
                    <a:pt x="671" y="3"/>
                    <a:pt x="668" y="3"/>
                  </a:cubicBezTo>
                  <a:cubicBezTo>
                    <a:pt x="641" y="0"/>
                    <a:pt x="617" y="0"/>
                    <a:pt x="591" y="3"/>
                  </a:cubicBezTo>
                  <a:cubicBezTo>
                    <a:pt x="587" y="3"/>
                    <a:pt x="581" y="3"/>
                    <a:pt x="577" y="3"/>
                  </a:cubicBezTo>
                  <a:cubicBezTo>
                    <a:pt x="574" y="0"/>
                    <a:pt x="570" y="0"/>
                    <a:pt x="564" y="3"/>
                  </a:cubicBezTo>
                  <a:cubicBezTo>
                    <a:pt x="557" y="3"/>
                    <a:pt x="547" y="3"/>
                    <a:pt x="540" y="3"/>
                  </a:cubicBezTo>
                  <a:cubicBezTo>
                    <a:pt x="530" y="0"/>
                    <a:pt x="520" y="0"/>
                    <a:pt x="513" y="7"/>
                  </a:cubicBezTo>
                  <a:cubicBezTo>
                    <a:pt x="500" y="10"/>
                    <a:pt x="487" y="10"/>
                    <a:pt x="473" y="7"/>
                  </a:cubicBezTo>
                  <a:cubicBezTo>
                    <a:pt x="470" y="7"/>
                    <a:pt x="466" y="7"/>
                    <a:pt x="463" y="7"/>
                  </a:cubicBezTo>
                  <a:cubicBezTo>
                    <a:pt x="460" y="7"/>
                    <a:pt x="456" y="10"/>
                    <a:pt x="453" y="7"/>
                  </a:cubicBezTo>
                  <a:cubicBezTo>
                    <a:pt x="449" y="7"/>
                    <a:pt x="449" y="7"/>
                    <a:pt x="449" y="3"/>
                  </a:cubicBezTo>
                  <a:cubicBezTo>
                    <a:pt x="443" y="3"/>
                    <a:pt x="439" y="3"/>
                    <a:pt x="436" y="3"/>
                  </a:cubicBezTo>
                  <a:cubicBezTo>
                    <a:pt x="429" y="0"/>
                    <a:pt x="426" y="3"/>
                    <a:pt x="423" y="7"/>
                  </a:cubicBezTo>
                  <a:cubicBezTo>
                    <a:pt x="423" y="3"/>
                    <a:pt x="423" y="3"/>
                    <a:pt x="423" y="3"/>
                  </a:cubicBezTo>
                  <a:cubicBezTo>
                    <a:pt x="419" y="7"/>
                    <a:pt x="419" y="10"/>
                    <a:pt x="416" y="10"/>
                  </a:cubicBezTo>
                  <a:lnTo>
                    <a:pt x="413" y="10"/>
                  </a:lnTo>
                  <a:cubicBezTo>
                    <a:pt x="413" y="7"/>
                    <a:pt x="413" y="7"/>
                    <a:pt x="406" y="7"/>
                  </a:cubicBezTo>
                  <a:cubicBezTo>
                    <a:pt x="402" y="7"/>
                    <a:pt x="399" y="7"/>
                    <a:pt x="396" y="3"/>
                  </a:cubicBezTo>
                  <a:cubicBezTo>
                    <a:pt x="392" y="3"/>
                    <a:pt x="389" y="0"/>
                    <a:pt x="382" y="3"/>
                  </a:cubicBezTo>
                  <a:cubicBezTo>
                    <a:pt x="386" y="7"/>
                    <a:pt x="386" y="7"/>
                    <a:pt x="386" y="7"/>
                  </a:cubicBezTo>
                  <a:lnTo>
                    <a:pt x="386" y="7"/>
                  </a:lnTo>
                  <a:cubicBezTo>
                    <a:pt x="379" y="3"/>
                    <a:pt x="376" y="3"/>
                    <a:pt x="369" y="3"/>
                  </a:cubicBezTo>
                  <a:cubicBezTo>
                    <a:pt x="366" y="0"/>
                    <a:pt x="362" y="0"/>
                    <a:pt x="359" y="3"/>
                  </a:cubicBezTo>
                  <a:cubicBezTo>
                    <a:pt x="349" y="3"/>
                    <a:pt x="342" y="3"/>
                    <a:pt x="332" y="3"/>
                  </a:cubicBezTo>
                  <a:cubicBezTo>
                    <a:pt x="319" y="0"/>
                    <a:pt x="305" y="-3"/>
                    <a:pt x="295" y="7"/>
                  </a:cubicBezTo>
                  <a:cubicBezTo>
                    <a:pt x="295" y="3"/>
                    <a:pt x="295" y="3"/>
                    <a:pt x="295" y="3"/>
                  </a:cubicBezTo>
                  <a:cubicBezTo>
                    <a:pt x="288" y="7"/>
                    <a:pt x="288" y="7"/>
                    <a:pt x="288" y="7"/>
                  </a:cubicBezTo>
                  <a:cubicBezTo>
                    <a:pt x="292" y="10"/>
                    <a:pt x="292" y="10"/>
                    <a:pt x="292" y="10"/>
                  </a:cubicBezTo>
                  <a:cubicBezTo>
                    <a:pt x="285" y="7"/>
                    <a:pt x="282" y="7"/>
                    <a:pt x="278" y="7"/>
                  </a:cubicBezTo>
                  <a:cubicBezTo>
                    <a:pt x="275" y="7"/>
                    <a:pt x="272" y="7"/>
                    <a:pt x="268" y="3"/>
                  </a:cubicBezTo>
                  <a:cubicBezTo>
                    <a:pt x="262" y="0"/>
                    <a:pt x="252" y="0"/>
                    <a:pt x="241" y="3"/>
                  </a:cubicBezTo>
                  <a:cubicBezTo>
                    <a:pt x="228" y="3"/>
                    <a:pt x="218" y="3"/>
                    <a:pt x="205" y="3"/>
                  </a:cubicBezTo>
                  <a:cubicBezTo>
                    <a:pt x="201" y="7"/>
                    <a:pt x="198" y="7"/>
                    <a:pt x="195" y="7"/>
                  </a:cubicBezTo>
                  <a:cubicBezTo>
                    <a:pt x="191" y="7"/>
                    <a:pt x="191" y="7"/>
                    <a:pt x="191" y="3"/>
                  </a:cubicBezTo>
                  <a:cubicBezTo>
                    <a:pt x="171" y="3"/>
                    <a:pt x="148" y="3"/>
                    <a:pt x="127" y="3"/>
                  </a:cubicBezTo>
                  <a:cubicBezTo>
                    <a:pt x="124" y="7"/>
                    <a:pt x="120" y="10"/>
                    <a:pt x="117" y="7"/>
                  </a:cubicBezTo>
                  <a:cubicBezTo>
                    <a:pt x="114" y="7"/>
                    <a:pt x="110" y="7"/>
                    <a:pt x="110" y="7"/>
                  </a:cubicBezTo>
                  <a:cubicBezTo>
                    <a:pt x="107" y="7"/>
                    <a:pt x="107" y="7"/>
                    <a:pt x="104" y="7"/>
                  </a:cubicBezTo>
                  <a:cubicBezTo>
                    <a:pt x="100" y="10"/>
                    <a:pt x="100" y="17"/>
                    <a:pt x="97" y="20"/>
                  </a:cubicBezTo>
                  <a:lnTo>
                    <a:pt x="97" y="20"/>
                  </a:lnTo>
                  <a:cubicBezTo>
                    <a:pt x="67" y="7"/>
                    <a:pt x="33" y="13"/>
                    <a:pt x="0" y="24"/>
                  </a:cubicBezTo>
                  <a:cubicBezTo>
                    <a:pt x="40" y="37"/>
                    <a:pt x="77" y="37"/>
                    <a:pt x="114" y="27"/>
                  </a:cubicBezTo>
                  <a:moveTo>
                    <a:pt x="349" y="17"/>
                  </a:moveTo>
                  <a:lnTo>
                    <a:pt x="349" y="17"/>
                  </a:lnTo>
                  <a:lnTo>
                    <a:pt x="349" y="17"/>
                  </a:lnTo>
                  <a:lnTo>
                    <a:pt x="349" y="13"/>
                  </a:lnTo>
                  <a:lnTo>
                    <a:pt x="349" y="17"/>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4" name="Google Shape;1374;p36">
              <a:extLst>
                <a:ext uri="{FF2B5EF4-FFF2-40B4-BE49-F238E27FC236}">
                  <a16:creationId xmlns:a16="http://schemas.microsoft.com/office/drawing/2014/main" id="{464465D3-0DE6-9E58-433B-025A000D7522}"/>
                </a:ext>
              </a:extLst>
            </p:cNvPr>
            <p:cNvSpPr/>
            <p:nvPr/>
          </p:nvSpPr>
          <p:spPr>
            <a:xfrm>
              <a:off x="4486320" y="5055840"/>
              <a:ext cx="4680" cy="7560"/>
            </a:xfrm>
            <a:custGeom>
              <a:avLst/>
              <a:gdLst/>
              <a:ahLst/>
              <a:cxnLst/>
              <a:rect l="l" t="t" r="r" b="b"/>
              <a:pathLst>
                <a:path w="13" h="21" extrusionOk="0">
                  <a:moveTo>
                    <a:pt x="0" y="0"/>
                  </a:moveTo>
                  <a:lnTo>
                    <a:pt x="0" y="0"/>
                  </a:lnTo>
                  <a:cubicBezTo>
                    <a:pt x="0" y="7"/>
                    <a:pt x="0" y="14"/>
                    <a:pt x="0" y="21"/>
                  </a:cubicBezTo>
                  <a:cubicBezTo>
                    <a:pt x="17" y="14"/>
                    <a:pt x="17" y="7"/>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5" name="Google Shape;1375;p36">
              <a:extLst>
                <a:ext uri="{FF2B5EF4-FFF2-40B4-BE49-F238E27FC236}">
                  <a16:creationId xmlns:a16="http://schemas.microsoft.com/office/drawing/2014/main" id="{D360330A-22B7-0960-526F-BFCACEAA8087}"/>
                </a:ext>
              </a:extLst>
            </p:cNvPr>
            <p:cNvSpPr/>
            <p:nvPr/>
          </p:nvSpPr>
          <p:spPr>
            <a:xfrm>
              <a:off x="4514040" y="5010120"/>
              <a:ext cx="478440" cy="15120"/>
            </a:xfrm>
            <a:custGeom>
              <a:avLst/>
              <a:gdLst/>
              <a:ahLst/>
              <a:cxnLst/>
              <a:rect l="l" t="t" r="r" b="b"/>
              <a:pathLst>
                <a:path w="1329" h="42" extrusionOk="0">
                  <a:moveTo>
                    <a:pt x="0" y="37"/>
                  </a:moveTo>
                  <a:lnTo>
                    <a:pt x="0" y="37"/>
                  </a:lnTo>
                  <a:cubicBezTo>
                    <a:pt x="7" y="37"/>
                    <a:pt x="17" y="37"/>
                    <a:pt x="24" y="37"/>
                  </a:cubicBezTo>
                  <a:cubicBezTo>
                    <a:pt x="27" y="34"/>
                    <a:pt x="27" y="34"/>
                    <a:pt x="27" y="30"/>
                  </a:cubicBezTo>
                  <a:cubicBezTo>
                    <a:pt x="30" y="34"/>
                    <a:pt x="34" y="34"/>
                    <a:pt x="41" y="37"/>
                  </a:cubicBezTo>
                  <a:cubicBezTo>
                    <a:pt x="44" y="34"/>
                    <a:pt x="47" y="34"/>
                    <a:pt x="47" y="37"/>
                  </a:cubicBezTo>
                  <a:cubicBezTo>
                    <a:pt x="64" y="30"/>
                    <a:pt x="77" y="30"/>
                    <a:pt x="91" y="37"/>
                  </a:cubicBezTo>
                  <a:cubicBezTo>
                    <a:pt x="94" y="34"/>
                    <a:pt x="98" y="34"/>
                    <a:pt x="101" y="37"/>
                  </a:cubicBezTo>
                  <a:cubicBezTo>
                    <a:pt x="104" y="34"/>
                    <a:pt x="108" y="34"/>
                    <a:pt x="111" y="34"/>
                  </a:cubicBezTo>
                  <a:cubicBezTo>
                    <a:pt x="114" y="34"/>
                    <a:pt x="118" y="34"/>
                    <a:pt x="118" y="37"/>
                  </a:cubicBezTo>
                  <a:cubicBezTo>
                    <a:pt x="121" y="34"/>
                    <a:pt x="124" y="34"/>
                    <a:pt x="124" y="37"/>
                  </a:cubicBezTo>
                  <a:cubicBezTo>
                    <a:pt x="131" y="34"/>
                    <a:pt x="138" y="34"/>
                    <a:pt x="145" y="37"/>
                  </a:cubicBezTo>
                  <a:cubicBezTo>
                    <a:pt x="145" y="34"/>
                    <a:pt x="148" y="34"/>
                    <a:pt x="151" y="37"/>
                  </a:cubicBezTo>
                  <a:cubicBezTo>
                    <a:pt x="171" y="30"/>
                    <a:pt x="188" y="30"/>
                    <a:pt x="208" y="37"/>
                  </a:cubicBezTo>
                  <a:cubicBezTo>
                    <a:pt x="215" y="37"/>
                    <a:pt x="222" y="37"/>
                    <a:pt x="228" y="37"/>
                  </a:cubicBezTo>
                  <a:cubicBezTo>
                    <a:pt x="232" y="34"/>
                    <a:pt x="235" y="34"/>
                    <a:pt x="238" y="30"/>
                  </a:cubicBezTo>
                  <a:lnTo>
                    <a:pt x="238" y="27"/>
                  </a:lnTo>
                  <a:cubicBezTo>
                    <a:pt x="249" y="27"/>
                    <a:pt x="259" y="27"/>
                    <a:pt x="269" y="27"/>
                  </a:cubicBezTo>
                  <a:cubicBezTo>
                    <a:pt x="272" y="30"/>
                    <a:pt x="275" y="30"/>
                    <a:pt x="282" y="30"/>
                  </a:cubicBezTo>
                  <a:cubicBezTo>
                    <a:pt x="356" y="30"/>
                    <a:pt x="427" y="34"/>
                    <a:pt x="500" y="30"/>
                  </a:cubicBezTo>
                  <a:cubicBezTo>
                    <a:pt x="500" y="30"/>
                    <a:pt x="500" y="27"/>
                    <a:pt x="504" y="27"/>
                  </a:cubicBezTo>
                  <a:cubicBezTo>
                    <a:pt x="510" y="27"/>
                    <a:pt x="520" y="27"/>
                    <a:pt x="527" y="27"/>
                  </a:cubicBezTo>
                  <a:cubicBezTo>
                    <a:pt x="574" y="27"/>
                    <a:pt x="618" y="27"/>
                    <a:pt x="665" y="30"/>
                  </a:cubicBezTo>
                  <a:lnTo>
                    <a:pt x="665" y="30"/>
                  </a:lnTo>
                  <a:cubicBezTo>
                    <a:pt x="665" y="34"/>
                    <a:pt x="668" y="34"/>
                    <a:pt x="671" y="37"/>
                  </a:cubicBezTo>
                  <a:cubicBezTo>
                    <a:pt x="732" y="37"/>
                    <a:pt x="792" y="37"/>
                    <a:pt x="849" y="37"/>
                  </a:cubicBezTo>
                  <a:cubicBezTo>
                    <a:pt x="856" y="40"/>
                    <a:pt x="859" y="40"/>
                    <a:pt x="866" y="37"/>
                  </a:cubicBezTo>
                  <a:cubicBezTo>
                    <a:pt x="866" y="37"/>
                    <a:pt x="870" y="37"/>
                    <a:pt x="870" y="34"/>
                  </a:cubicBezTo>
                  <a:cubicBezTo>
                    <a:pt x="876" y="34"/>
                    <a:pt x="880" y="34"/>
                    <a:pt x="886" y="34"/>
                  </a:cubicBezTo>
                  <a:lnTo>
                    <a:pt x="886" y="37"/>
                  </a:lnTo>
                  <a:cubicBezTo>
                    <a:pt x="890" y="37"/>
                    <a:pt x="893" y="40"/>
                    <a:pt x="896" y="40"/>
                  </a:cubicBezTo>
                  <a:cubicBezTo>
                    <a:pt x="900" y="40"/>
                    <a:pt x="900" y="37"/>
                    <a:pt x="900" y="37"/>
                  </a:cubicBezTo>
                  <a:cubicBezTo>
                    <a:pt x="910" y="37"/>
                    <a:pt x="920" y="37"/>
                    <a:pt x="930" y="37"/>
                  </a:cubicBezTo>
                  <a:cubicBezTo>
                    <a:pt x="937" y="40"/>
                    <a:pt x="943" y="40"/>
                    <a:pt x="953" y="37"/>
                  </a:cubicBezTo>
                  <a:cubicBezTo>
                    <a:pt x="957" y="37"/>
                    <a:pt x="963" y="37"/>
                    <a:pt x="967" y="40"/>
                  </a:cubicBezTo>
                  <a:cubicBezTo>
                    <a:pt x="987" y="40"/>
                    <a:pt x="1010" y="44"/>
                    <a:pt x="1031" y="37"/>
                  </a:cubicBezTo>
                  <a:cubicBezTo>
                    <a:pt x="1034" y="37"/>
                    <a:pt x="1041" y="37"/>
                    <a:pt x="1044" y="37"/>
                  </a:cubicBezTo>
                  <a:cubicBezTo>
                    <a:pt x="1047" y="40"/>
                    <a:pt x="1051" y="40"/>
                    <a:pt x="1057" y="37"/>
                  </a:cubicBezTo>
                  <a:cubicBezTo>
                    <a:pt x="1061" y="37"/>
                    <a:pt x="1067" y="37"/>
                    <a:pt x="1071" y="37"/>
                  </a:cubicBezTo>
                  <a:cubicBezTo>
                    <a:pt x="1111" y="44"/>
                    <a:pt x="1152" y="40"/>
                    <a:pt x="1192" y="40"/>
                  </a:cubicBezTo>
                  <a:cubicBezTo>
                    <a:pt x="1198" y="40"/>
                    <a:pt x="1205" y="40"/>
                    <a:pt x="1212" y="37"/>
                  </a:cubicBezTo>
                  <a:cubicBezTo>
                    <a:pt x="1215" y="37"/>
                    <a:pt x="1219" y="37"/>
                    <a:pt x="1222" y="37"/>
                  </a:cubicBezTo>
                  <a:cubicBezTo>
                    <a:pt x="1259" y="44"/>
                    <a:pt x="1292" y="44"/>
                    <a:pt x="1329" y="37"/>
                  </a:cubicBezTo>
                  <a:lnTo>
                    <a:pt x="1329" y="37"/>
                  </a:lnTo>
                  <a:cubicBezTo>
                    <a:pt x="1319" y="7"/>
                    <a:pt x="1282" y="30"/>
                    <a:pt x="1262" y="20"/>
                  </a:cubicBezTo>
                  <a:cubicBezTo>
                    <a:pt x="1175" y="17"/>
                    <a:pt x="1084" y="20"/>
                    <a:pt x="997" y="13"/>
                  </a:cubicBezTo>
                  <a:cubicBezTo>
                    <a:pt x="940" y="10"/>
                    <a:pt x="883" y="10"/>
                    <a:pt x="826" y="7"/>
                  </a:cubicBezTo>
                  <a:lnTo>
                    <a:pt x="826" y="7"/>
                  </a:lnTo>
                  <a:lnTo>
                    <a:pt x="826" y="7"/>
                  </a:lnTo>
                  <a:cubicBezTo>
                    <a:pt x="799" y="7"/>
                    <a:pt x="772" y="3"/>
                    <a:pt x="749" y="10"/>
                  </a:cubicBezTo>
                  <a:lnTo>
                    <a:pt x="749" y="10"/>
                  </a:lnTo>
                  <a:cubicBezTo>
                    <a:pt x="722" y="10"/>
                    <a:pt x="695" y="10"/>
                    <a:pt x="668" y="7"/>
                  </a:cubicBezTo>
                  <a:lnTo>
                    <a:pt x="668" y="7"/>
                  </a:lnTo>
                  <a:cubicBezTo>
                    <a:pt x="621" y="7"/>
                    <a:pt x="574" y="10"/>
                    <a:pt x="527" y="10"/>
                  </a:cubicBezTo>
                  <a:cubicBezTo>
                    <a:pt x="520" y="7"/>
                    <a:pt x="510" y="0"/>
                    <a:pt x="500" y="7"/>
                  </a:cubicBezTo>
                  <a:cubicBezTo>
                    <a:pt x="443" y="0"/>
                    <a:pt x="383" y="0"/>
                    <a:pt x="322" y="7"/>
                  </a:cubicBezTo>
                  <a:lnTo>
                    <a:pt x="322" y="7"/>
                  </a:lnTo>
                  <a:cubicBezTo>
                    <a:pt x="306" y="-3"/>
                    <a:pt x="282" y="0"/>
                    <a:pt x="259" y="0"/>
                  </a:cubicBezTo>
                  <a:cubicBezTo>
                    <a:pt x="259" y="3"/>
                    <a:pt x="259" y="3"/>
                    <a:pt x="255" y="7"/>
                  </a:cubicBezTo>
                  <a:lnTo>
                    <a:pt x="255" y="3"/>
                  </a:lnTo>
                  <a:cubicBezTo>
                    <a:pt x="249" y="3"/>
                    <a:pt x="242" y="3"/>
                    <a:pt x="235" y="3"/>
                  </a:cubicBezTo>
                  <a:cubicBezTo>
                    <a:pt x="202" y="7"/>
                    <a:pt x="165" y="0"/>
                    <a:pt x="128" y="10"/>
                  </a:cubicBezTo>
                  <a:lnTo>
                    <a:pt x="128" y="10"/>
                  </a:lnTo>
                  <a:cubicBezTo>
                    <a:pt x="124" y="10"/>
                    <a:pt x="121" y="10"/>
                    <a:pt x="118" y="10"/>
                  </a:cubicBezTo>
                  <a:cubicBezTo>
                    <a:pt x="114" y="10"/>
                    <a:pt x="114" y="10"/>
                    <a:pt x="114" y="10"/>
                  </a:cubicBezTo>
                  <a:cubicBezTo>
                    <a:pt x="108" y="10"/>
                    <a:pt x="104" y="10"/>
                    <a:pt x="101" y="7"/>
                  </a:cubicBezTo>
                  <a:cubicBezTo>
                    <a:pt x="98" y="7"/>
                    <a:pt x="98" y="7"/>
                    <a:pt x="94" y="7"/>
                  </a:cubicBezTo>
                  <a:cubicBezTo>
                    <a:pt x="91" y="7"/>
                    <a:pt x="91" y="7"/>
                    <a:pt x="91" y="7"/>
                  </a:cubicBezTo>
                  <a:cubicBezTo>
                    <a:pt x="84" y="7"/>
                    <a:pt x="81" y="7"/>
                    <a:pt x="77" y="10"/>
                  </a:cubicBezTo>
                  <a:cubicBezTo>
                    <a:pt x="67" y="13"/>
                    <a:pt x="57" y="13"/>
                    <a:pt x="47" y="10"/>
                  </a:cubicBezTo>
                  <a:cubicBezTo>
                    <a:pt x="41" y="10"/>
                    <a:pt x="34" y="10"/>
                    <a:pt x="27" y="10"/>
                  </a:cubicBezTo>
                  <a:cubicBezTo>
                    <a:pt x="24" y="10"/>
                    <a:pt x="20" y="13"/>
                    <a:pt x="17" y="17"/>
                  </a:cubicBezTo>
                  <a:lnTo>
                    <a:pt x="17" y="17"/>
                  </a:lnTo>
                  <a:lnTo>
                    <a:pt x="13" y="17"/>
                  </a:lnTo>
                  <a:cubicBezTo>
                    <a:pt x="7" y="23"/>
                    <a:pt x="3" y="30"/>
                    <a:pt x="0" y="37"/>
                  </a:cubicBezTo>
                  <a:moveTo>
                    <a:pt x="259" y="10"/>
                  </a:moveTo>
                  <a:lnTo>
                    <a:pt x="259" y="1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6" name="Google Shape;1376;p36">
              <a:extLst>
                <a:ext uri="{FF2B5EF4-FFF2-40B4-BE49-F238E27FC236}">
                  <a16:creationId xmlns:a16="http://schemas.microsoft.com/office/drawing/2014/main" id="{B805336A-138C-C414-4019-B4A437E8CA61}"/>
                </a:ext>
              </a:extLst>
            </p:cNvPr>
            <p:cNvSpPr/>
            <p:nvPr/>
          </p:nvSpPr>
          <p:spPr>
            <a:xfrm>
              <a:off x="5590440" y="5088600"/>
              <a:ext cx="1080" cy="0"/>
            </a:xfrm>
            <a:custGeom>
              <a:avLst/>
              <a:gdLst/>
              <a:ahLst/>
              <a:cxnLst/>
              <a:rect l="l" t="t" r="r" b="b"/>
              <a:pathLst>
                <a:path w="3" h="120000" extrusionOk="0">
                  <a:moveTo>
                    <a:pt x="3" y="0"/>
                  </a:moveTo>
                  <a:lnTo>
                    <a:pt x="3" y="0"/>
                  </a:lnTo>
                  <a:lnTo>
                    <a:pt x="0" y="0"/>
                  </a:lnTo>
                  <a:lnTo>
                    <a:pt x="0" y="0"/>
                  </a:lnTo>
                  <a:lnTo>
                    <a:pt x="3"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7" name="Google Shape;1377;p36">
              <a:extLst>
                <a:ext uri="{FF2B5EF4-FFF2-40B4-BE49-F238E27FC236}">
                  <a16:creationId xmlns:a16="http://schemas.microsoft.com/office/drawing/2014/main" id="{B3256E99-8C51-7AA9-3749-8885E4B82DCD}"/>
                </a:ext>
              </a:extLst>
            </p:cNvPr>
            <p:cNvSpPr/>
            <p:nvPr/>
          </p:nvSpPr>
          <p:spPr>
            <a:xfrm>
              <a:off x="5209920" y="4559400"/>
              <a:ext cx="7560" cy="7200"/>
            </a:xfrm>
            <a:custGeom>
              <a:avLst/>
              <a:gdLst/>
              <a:ahLst/>
              <a:cxnLst/>
              <a:rect l="l" t="t" r="r" b="b"/>
              <a:pathLst>
                <a:path w="21" h="20" extrusionOk="0">
                  <a:moveTo>
                    <a:pt x="20" y="10"/>
                  </a:moveTo>
                  <a:lnTo>
                    <a:pt x="20" y="10"/>
                  </a:lnTo>
                  <a:cubicBezTo>
                    <a:pt x="20" y="3"/>
                    <a:pt x="10" y="0"/>
                    <a:pt x="0" y="0"/>
                  </a:cubicBezTo>
                  <a:cubicBezTo>
                    <a:pt x="0" y="7"/>
                    <a:pt x="0" y="13"/>
                    <a:pt x="0" y="20"/>
                  </a:cubicBezTo>
                  <a:cubicBezTo>
                    <a:pt x="10" y="20"/>
                    <a:pt x="23" y="20"/>
                    <a:pt x="2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8" name="Google Shape;1378;p36">
              <a:extLst>
                <a:ext uri="{FF2B5EF4-FFF2-40B4-BE49-F238E27FC236}">
                  <a16:creationId xmlns:a16="http://schemas.microsoft.com/office/drawing/2014/main" id="{BAACCD20-CDB4-2EBB-F9E2-BA2466074A89}"/>
                </a:ext>
              </a:extLst>
            </p:cNvPr>
            <p:cNvSpPr/>
            <p:nvPr/>
          </p:nvSpPr>
          <p:spPr>
            <a:xfrm>
              <a:off x="5260320" y="4539960"/>
              <a:ext cx="111240" cy="7920"/>
            </a:xfrm>
            <a:custGeom>
              <a:avLst/>
              <a:gdLst/>
              <a:ahLst/>
              <a:cxnLst/>
              <a:rect l="l" t="t" r="r" b="b"/>
              <a:pathLst>
                <a:path w="309" h="22" extrusionOk="0">
                  <a:moveTo>
                    <a:pt x="0" y="17"/>
                  </a:moveTo>
                  <a:lnTo>
                    <a:pt x="0" y="17"/>
                  </a:lnTo>
                  <a:cubicBezTo>
                    <a:pt x="4" y="20"/>
                    <a:pt x="10" y="27"/>
                    <a:pt x="14" y="17"/>
                  </a:cubicBezTo>
                  <a:lnTo>
                    <a:pt x="14" y="17"/>
                  </a:lnTo>
                  <a:cubicBezTo>
                    <a:pt x="24" y="17"/>
                    <a:pt x="27" y="14"/>
                    <a:pt x="27" y="10"/>
                  </a:cubicBezTo>
                  <a:cubicBezTo>
                    <a:pt x="44" y="10"/>
                    <a:pt x="61" y="14"/>
                    <a:pt x="78" y="17"/>
                  </a:cubicBezTo>
                  <a:lnTo>
                    <a:pt x="78" y="17"/>
                  </a:lnTo>
                  <a:cubicBezTo>
                    <a:pt x="121" y="17"/>
                    <a:pt x="165" y="17"/>
                    <a:pt x="209" y="17"/>
                  </a:cubicBezTo>
                  <a:cubicBezTo>
                    <a:pt x="219" y="17"/>
                    <a:pt x="225" y="17"/>
                    <a:pt x="235" y="17"/>
                  </a:cubicBezTo>
                  <a:cubicBezTo>
                    <a:pt x="239" y="20"/>
                    <a:pt x="242" y="20"/>
                    <a:pt x="246" y="20"/>
                  </a:cubicBezTo>
                  <a:cubicBezTo>
                    <a:pt x="249" y="20"/>
                    <a:pt x="256" y="20"/>
                    <a:pt x="262" y="20"/>
                  </a:cubicBezTo>
                  <a:cubicBezTo>
                    <a:pt x="262" y="20"/>
                    <a:pt x="266" y="20"/>
                    <a:pt x="266" y="17"/>
                  </a:cubicBezTo>
                  <a:cubicBezTo>
                    <a:pt x="286" y="20"/>
                    <a:pt x="303" y="17"/>
                    <a:pt x="309" y="0"/>
                  </a:cubicBezTo>
                  <a:cubicBezTo>
                    <a:pt x="299" y="0"/>
                    <a:pt x="286" y="0"/>
                    <a:pt x="272" y="0"/>
                  </a:cubicBezTo>
                  <a:lnTo>
                    <a:pt x="272" y="0"/>
                  </a:lnTo>
                  <a:cubicBezTo>
                    <a:pt x="239" y="0"/>
                    <a:pt x="205" y="0"/>
                    <a:pt x="168" y="0"/>
                  </a:cubicBezTo>
                  <a:lnTo>
                    <a:pt x="168" y="0"/>
                  </a:lnTo>
                  <a:cubicBezTo>
                    <a:pt x="162" y="0"/>
                    <a:pt x="152" y="0"/>
                    <a:pt x="145" y="0"/>
                  </a:cubicBezTo>
                  <a:cubicBezTo>
                    <a:pt x="125" y="0"/>
                    <a:pt x="101" y="0"/>
                    <a:pt x="78" y="0"/>
                  </a:cubicBezTo>
                  <a:lnTo>
                    <a:pt x="78" y="0"/>
                  </a:lnTo>
                  <a:lnTo>
                    <a:pt x="78" y="0"/>
                  </a:lnTo>
                  <a:cubicBezTo>
                    <a:pt x="61" y="0"/>
                    <a:pt x="44" y="0"/>
                    <a:pt x="27" y="0"/>
                  </a:cubicBezTo>
                  <a:cubicBezTo>
                    <a:pt x="27" y="4"/>
                    <a:pt x="27" y="7"/>
                    <a:pt x="27" y="10"/>
                  </a:cubicBezTo>
                  <a:cubicBezTo>
                    <a:pt x="24" y="10"/>
                    <a:pt x="21" y="7"/>
                    <a:pt x="14" y="7"/>
                  </a:cubicBezTo>
                  <a:cubicBezTo>
                    <a:pt x="7" y="10"/>
                    <a:pt x="4" y="14"/>
                    <a:pt x="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9" name="Google Shape;1379;p36">
              <a:extLst>
                <a:ext uri="{FF2B5EF4-FFF2-40B4-BE49-F238E27FC236}">
                  <a16:creationId xmlns:a16="http://schemas.microsoft.com/office/drawing/2014/main" id="{8900BB09-416F-5EF3-394F-ABFEB7816D39}"/>
                </a:ext>
              </a:extLst>
            </p:cNvPr>
            <p:cNvSpPr/>
            <p:nvPr/>
          </p:nvSpPr>
          <p:spPr>
            <a:xfrm>
              <a:off x="4489920" y="4590720"/>
              <a:ext cx="933480" cy="56520"/>
            </a:xfrm>
            <a:custGeom>
              <a:avLst/>
              <a:gdLst/>
              <a:ahLst/>
              <a:cxnLst/>
              <a:rect l="l" t="t" r="r" b="b"/>
              <a:pathLst>
                <a:path w="2593" h="157" extrusionOk="0">
                  <a:moveTo>
                    <a:pt x="2466" y="27"/>
                  </a:moveTo>
                  <a:lnTo>
                    <a:pt x="2466" y="27"/>
                  </a:lnTo>
                  <a:lnTo>
                    <a:pt x="2466" y="27"/>
                  </a:lnTo>
                  <a:cubicBezTo>
                    <a:pt x="2476" y="24"/>
                    <a:pt x="2490" y="24"/>
                    <a:pt x="2503" y="24"/>
                  </a:cubicBezTo>
                  <a:cubicBezTo>
                    <a:pt x="2523" y="24"/>
                    <a:pt x="2547" y="24"/>
                    <a:pt x="2567" y="24"/>
                  </a:cubicBezTo>
                  <a:cubicBezTo>
                    <a:pt x="2587" y="24"/>
                    <a:pt x="2597" y="14"/>
                    <a:pt x="2590" y="0"/>
                  </a:cubicBezTo>
                  <a:cubicBezTo>
                    <a:pt x="2540" y="3"/>
                    <a:pt x="2490" y="7"/>
                    <a:pt x="2439" y="7"/>
                  </a:cubicBezTo>
                  <a:cubicBezTo>
                    <a:pt x="2426" y="0"/>
                    <a:pt x="2426" y="7"/>
                    <a:pt x="2426" y="14"/>
                  </a:cubicBezTo>
                  <a:cubicBezTo>
                    <a:pt x="2422" y="10"/>
                    <a:pt x="2422" y="10"/>
                    <a:pt x="2419" y="10"/>
                  </a:cubicBezTo>
                  <a:cubicBezTo>
                    <a:pt x="2412" y="7"/>
                    <a:pt x="2409" y="7"/>
                    <a:pt x="2402" y="7"/>
                  </a:cubicBezTo>
                  <a:lnTo>
                    <a:pt x="2402" y="7"/>
                  </a:lnTo>
                  <a:lnTo>
                    <a:pt x="2402" y="7"/>
                  </a:lnTo>
                  <a:lnTo>
                    <a:pt x="2399" y="7"/>
                  </a:lnTo>
                  <a:cubicBezTo>
                    <a:pt x="2392" y="7"/>
                    <a:pt x="2386" y="7"/>
                    <a:pt x="2379" y="10"/>
                  </a:cubicBezTo>
                  <a:cubicBezTo>
                    <a:pt x="2375" y="10"/>
                    <a:pt x="2372" y="14"/>
                    <a:pt x="2369" y="14"/>
                  </a:cubicBezTo>
                  <a:lnTo>
                    <a:pt x="2369" y="14"/>
                  </a:lnTo>
                  <a:cubicBezTo>
                    <a:pt x="2365" y="14"/>
                    <a:pt x="2365" y="14"/>
                    <a:pt x="2362" y="10"/>
                  </a:cubicBezTo>
                  <a:cubicBezTo>
                    <a:pt x="2359" y="10"/>
                    <a:pt x="2359" y="10"/>
                    <a:pt x="2355" y="10"/>
                  </a:cubicBezTo>
                  <a:cubicBezTo>
                    <a:pt x="2352" y="10"/>
                    <a:pt x="2352" y="10"/>
                    <a:pt x="2349" y="10"/>
                  </a:cubicBezTo>
                  <a:lnTo>
                    <a:pt x="2349" y="7"/>
                  </a:lnTo>
                  <a:cubicBezTo>
                    <a:pt x="2322" y="7"/>
                    <a:pt x="2295" y="3"/>
                    <a:pt x="2271" y="14"/>
                  </a:cubicBezTo>
                  <a:lnTo>
                    <a:pt x="2271" y="14"/>
                  </a:lnTo>
                  <a:cubicBezTo>
                    <a:pt x="2171" y="14"/>
                    <a:pt x="2073" y="24"/>
                    <a:pt x="1973" y="34"/>
                  </a:cubicBezTo>
                  <a:cubicBezTo>
                    <a:pt x="1909" y="27"/>
                    <a:pt x="1845" y="37"/>
                    <a:pt x="1778" y="40"/>
                  </a:cubicBezTo>
                  <a:cubicBezTo>
                    <a:pt x="1681" y="47"/>
                    <a:pt x="1580" y="54"/>
                    <a:pt x="1484" y="67"/>
                  </a:cubicBezTo>
                  <a:lnTo>
                    <a:pt x="1484" y="67"/>
                  </a:lnTo>
                  <a:lnTo>
                    <a:pt x="1484" y="67"/>
                  </a:lnTo>
                  <a:cubicBezTo>
                    <a:pt x="1440" y="67"/>
                    <a:pt x="1400" y="71"/>
                    <a:pt x="1356" y="74"/>
                  </a:cubicBezTo>
                  <a:cubicBezTo>
                    <a:pt x="1322" y="77"/>
                    <a:pt x="1286" y="91"/>
                    <a:pt x="1255" y="67"/>
                  </a:cubicBezTo>
                  <a:cubicBezTo>
                    <a:pt x="1255" y="71"/>
                    <a:pt x="1252" y="71"/>
                    <a:pt x="1252" y="74"/>
                  </a:cubicBezTo>
                  <a:cubicBezTo>
                    <a:pt x="1252" y="71"/>
                    <a:pt x="1249" y="71"/>
                    <a:pt x="1249" y="71"/>
                  </a:cubicBezTo>
                  <a:lnTo>
                    <a:pt x="1249" y="67"/>
                  </a:lnTo>
                  <a:cubicBezTo>
                    <a:pt x="1235" y="71"/>
                    <a:pt x="1219" y="71"/>
                    <a:pt x="1205" y="74"/>
                  </a:cubicBezTo>
                  <a:cubicBezTo>
                    <a:pt x="1148" y="81"/>
                    <a:pt x="1091" y="84"/>
                    <a:pt x="1034" y="91"/>
                  </a:cubicBezTo>
                  <a:lnTo>
                    <a:pt x="1030" y="91"/>
                  </a:lnTo>
                  <a:lnTo>
                    <a:pt x="1030" y="91"/>
                  </a:lnTo>
                  <a:cubicBezTo>
                    <a:pt x="1007" y="94"/>
                    <a:pt x="980" y="94"/>
                    <a:pt x="957" y="97"/>
                  </a:cubicBezTo>
                  <a:cubicBezTo>
                    <a:pt x="937" y="97"/>
                    <a:pt x="916" y="97"/>
                    <a:pt x="893" y="101"/>
                  </a:cubicBezTo>
                  <a:cubicBezTo>
                    <a:pt x="893" y="101"/>
                    <a:pt x="893" y="104"/>
                    <a:pt x="890" y="107"/>
                  </a:cubicBezTo>
                  <a:cubicBezTo>
                    <a:pt x="890" y="104"/>
                    <a:pt x="890" y="104"/>
                    <a:pt x="890" y="104"/>
                  </a:cubicBezTo>
                  <a:cubicBezTo>
                    <a:pt x="822" y="107"/>
                    <a:pt x="752" y="104"/>
                    <a:pt x="685" y="118"/>
                  </a:cubicBezTo>
                  <a:lnTo>
                    <a:pt x="685" y="118"/>
                  </a:lnTo>
                  <a:cubicBezTo>
                    <a:pt x="554" y="114"/>
                    <a:pt x="423" y="124"/>
                    <a:pt x="289" y="128"/>
                  </a:cubicBezTo>
                  <a:cubicBezTo>
                    <a:pt x="279" y="128"/>
                    <a:pt x="269" y="131"/>
                    <a:pt x="258" y="135"/>
                  </a:cubicBezTo>
                  <a:cubicBezTo>
                    <a:pt x="255" y="131"/>
                    <a:pt x="252" y="131"/>
                    <a:pt x="248" y="135"/>
                  </a:cubicBezTo>
                  <a:lnTo>
                    <a:pt x="248" y="135"/>
                  </a:lnTo>
                  <a:lnTo>
                    <a:pt x="248" y="135"/>
                  </a:lnTo>
                  <a:cubicBezTo>
                    <a:pt x="245" y="131"/>
                    <a:pt x="242" y="131"/>
                    <a:pt x="238" y="131"/>
                  </a:cubicBezTo>
                  <a:cubicBezTo>
                    <a:pt x="235" y="131"/>
                    <a:pt x="235" y="135"/>
                    <a:pt x="232" y="135"/>
                  </a:cubicBezTo>
                  <a:cubicBezTo>
                    <a:pt x="185" y="131"/>
                    <a:pt x="137" y="141"/>
                    <a:pt x="91" y="141"/>
                  </a:cubicBezTo>
                  <a:lnTo>
                    <a:pt x="91" y="141"/>
                  </a:lnTo>
                  <a:cubicBezTo>
                    <a:pt x="60" y="145"/>
                    <a:pt x="30" y="138"/>
                    <a:pt x="0" y="148"/>
                  </a:cubicBezTo>
                  <a:cubicBezTo>
                    <a:pt x="33" y="158"/>
                    <a:pt x="60" y="158"/>
                    <a:pt x="91" y="151"/>
                  </a:cubicBezTo>
                  <a:cubicBezTo>
                    <a:pt x="151" y="165"/>
                    <a:pt x="208" y="151"/>
                    <a:pt x="269" y="151"/>
                  </a:cubicBezTo>
                  <a:cubicBezTo>
                    <a:pt x="299" y="151"/>
                    <a:pt x="336" y="161"/>
                    <a:pt x="366" y="145"/>
                  </a:cubicBezTo>
                  <a:cubicBezTo>
                    <a:pt x="450" y="145"/>
                    <a:pt x="534" y="141"/>
                    <a:pt x="618" y="141"/>
                  </a:cubicBezTo>
                  <a:cubicBezTo>
                    <a:pt x="628" y="141"/>
                    <a:pt x="638" y="141"/>
                    <a:pt x="648" y="135"/>
                  </a:cubicBezTo>
                  <a:cubicBezTo>
                    <a:pt x="651" y="138"/>
                    <a:pt x="655" y="138"/>
                    <a:pt x="658" y="135"/>
                  </a:cubicBezTo>
                  <a:lnTo>
                    <a:pt x="658" y="135"/>
                  </a:lnTo>
                  <a:cubicBezTo>
                    <a:pt x="725" y="141"/>
                    <a:pt x="792" y="131"/>
                    <a:pt x="859" y="128"/>
                  </a:cubicBezTo>
                  <a:cubicBezTo>
                    <a:pt x="869" y="124"/>
                    <a:pt x="879" y="124"/>
                    <a:pt x="890" y="124"/>
                  </a:cubicBezTo>
                  <a:cubicBezTo>
                    <a:pt x="916" y="121"/>
                    <a:pt x="940" y="118"/>
                    <a:pt x="967" y="118"/>
                  </a:cubicBezTo>
                  <a:cubicBezTo>
                    <a:pt x="990" y="114"/>
                    <a:pt x="1010" y="114"/>
                    <a:pt x="1034" y="114"/>
                  </a:cubicBezTo>
                  <a:cubicBezTo>
                    <a:pt x="1094" y="111"/>
                    <a:pt x="1151" y="107"/>
                    <a:pt x="1208" y="107"/>
                  </a:cubicBezTo>
                  <a:cubicBezTo>
                    <a:pt x="1229" y="107"/>
                    <a:pt x="1249" y="107"/>
                    <a:pt x="1269" y="107"/>
                  </a:cubicBezTo>
                  <a:cubicBezTo>
                    <a:pt x="1276" y="107"/>
                    <a:pt x="1282" y="107"/>
                    <a:pt x="1286" y="107"/>
                  </a:cubicBezTo>
                  <a:cubicBezTo>
                    <a:pt x="1306" y="101"/>
                    <a:pt x="1326" y="101"/>
                    <a:pt x="1343" y="101"/>
                  </a:cubicBezTo>
                  <a:cubicBezTo>
                    <a:pt x="1403" y="94"/>
                    <a:pt x="1467" y="94"/>
                    <a:pt x="1524" y="81"/>
                  </a:cubicBezTo>
                  <a:lnTo>
                    <a:pt x="1524" y="81"/>
                  </a:lnTo>
                  <a:lnTo>
                    <a:pt x="1524" y="81"/>
                  </a:lnTo>
                  <a:cubicBezTo>
                    <a:pt x="1530" y="81"/>
                    <a:pt x="1534" y="81"/>
                    <a:pt x="1536" y="81"/>
                  </a:cubicBezTo>
                  <a:cubicBezTo>
                    <a:pt x="1553" y="84"/>
                    <a:pt x="1570" y="81"/>
                    <a:pt x="1586" y="77"/>
                  </a:cubicBezTo>
                  <a:cubicBezTo>
                    <a:pt x="1607" y="77"/>
                    <a:pt x="1624" y="81"/>
                    <a:pt x="1640" y="71"/>
                  </a:cubicBezTo>
                  <a:lnTo>
                    <a:pt x="1640" y="71"/>
                  </a:lnTo>
                  <a:cubicBezTo>
                    <a:pt x="1657" y="71"/>
                    <a:pt x="1674" y="71"/>
                    <a:pt x="1691" y="67"/>
                  </a:cubicBezTo>
                  <a:cubicBezTo>
                    <a:pt x="1788" y="67"/>
                    <a:pt x="1889" y="57"/>
                    <a:pt x="1986" y="50"/>
                  </a:cubicBezTo>
                  <a:lnTo>
                    <a:pt x="1986" y="50"/>
                  </a:lnTo>
                  <a:lnTo>
                    <a:pt x="1986" y="50"/>
                  </a:lnTo>
                  <a:cubicBezTo>
                    <a:pt x="2040" y="54"/>
                    <a:pt x="2087" y="44"/>
                    <a:pt x="2140" y="40"/>
                  </a:cubicBezTo>
                  <a:cubicBezTo>
                    <a:pt x="2221" y="37"/>
                    <a:pt x="2305" y="34"/>
                    <a:pt x="2386" y="30"/>
                  </a:cubicBezTo>
                  <a:lnTo>
                    <a:pt x="2386" y="30"/>
                  </a:lnTo>
                  <a:lnTo>
                    <a:pt x="2386" y="30"/>
                  </a:lnTo>
                  <a:cubicBezTo>
                    <a:pt x="2412" y="34"/>
                    <a:pt x="2439" y="37"/>
                    <a:pt x="2466" y="27"/>
                  </a:cubicBezTo>
                  <a:moveTo>
                    <a:pt x="665" y="131"/>
                  </a:moveTo>
                  <a:lnTo>
                    <a:pt x="665" y="131"/>
                  </a:lnTo>
                  <a:cubicBezTo>
                    <a:pt x="661" y="131"/>
                    <a:pt x="661" y="135"/>
                    <a:pt x="658" y="135"/>
                  </a:cubicBezTo>
                  <a:cubicBezTo>
                    <a:pt x="661" y="135"/>
                    <a:pt x="661" y="131"/>
                    <a:pt x="665" y="131"/>
                  </a:cubicBezTo>
                  <a:close/>
                </a:path>
              </a:pathLst>
            </a:custGeom>
            <a:grp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0" name="Google Shape;1380;p36">
              <a:extLst>
                <a:ext uri="{FF2B5EF4-FFF2-40B4-BE49-F238E27FC236}">
                  <a16:creationId xmlns:a16="http://schemas.microsoft.com/office/drawing/2014/main" id="{B826C7BD-504D-8CD9-18DD-DD518B2CF5AA}"/>
                </a:ext>
              </a:extLst>
            </p:cNvPr>
            <p:cNvSpPr/>
            <p:nvPr/>
          </p:nvSpPr>
          <p:spPr>
            <a:xfrm>
              <a:off x="5516280" y="4394880"/>
              <a:ext cx="14760" cy="15840"/>
            </a:xfrm>
            <a:custGeom>
              <a:avLst/>
              <a:gdLst/>
              <a:ahLst/>
              <a:cxnLst/>
              <a:rect l="l" t="t" r="r" b="b"/>
              <a:pathLst>
                <a:path w="41" h="44" extrusionOk="0">
                  <a:moveTo>
                    <a:pt x="24" y="44"/>
                  </a:moveTo>
                  <a:lnTo>
                    <a:pt x="24" y="44"/>
                  </a:lnTo>
                  <a:cubicBezTo>
                    <a:pt x="31" y="44"/>
                    <a:pt x="38" y="44"/>
                    <a:pt x="41" y="44"/>
                  </a:cubicBezTo>
                  <a:cubicBezTo>
                    <a:pt x="38" y="27"/>
                    <a:pt x="24" y="14"/>
                    <a:pt x="11" y="0"/>
                  </a:cubicBezTo>
                  <a:cubicBezTo>
                    <a:pt x="-19" y="21"/>
                    <a:pt x="21" y="31"/>
                    <a:pt x="24" y="4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1" name="Google Shape;1381;p36">
              <a:extLst>
                <a:ext uri="{FF2B5EF4-FFF2-40B4-BE49-F238E27FC236}">
                  <a16:creationId xmlns:a16="http://schemas.microsoft.com/office/drawing/2014/main" id="{87C5132C-5968-3325-B774-AE1D1AA5CE2C}"/>
                </a:ext>
              </a:extLst>
            </p:cNvPr>
            <p:cNvSpPr/>
            <p:nvPr/>
          </p:nvSpPr>
          <p:spPr>
            <a:xfrm>
              <a:off x="4657680" y="4473360"/>
              <a:ext cx="18360" cy="9720"/>
            </a:xfrm>
            <a:custGeom>
              <a:avLst/>
              <a:gdLst/>
              <a:ahLst/>
              <a:cxnLst/>
              <a:rect l="l" t="t" r="r" b="b"/>
              <a:pathLst>
                <a:path w="51" h="27" extrusionOk="0">
                  <a:moveTo>
                    <a:pt x="51" y="27"/>
                  </a:moveTo>
                  <a:lnTo>
                    <a:pt x="51" y="27"/>
                  </a:lnTo>
                  <a:cubicBezTo>
                    <a:pt x="51" y="21"/>
                    <a:pt x="51" y="14"/>
                    <a:pt x="51" y="11"/>
                  </a:cubicBezTo>
                  <a:cubicBezTo>
                    <a:pt x="48" y="7"/>
                    <a:pt x="41" y="4"/>
                    <a:pt x="38" y="0"/>
                  </a:cubicBezTo>
                  <a:cubicBezTo>
                    <a:pt x="34" y="0"/>
                    <a:pt x="31" y="0"/>
                    <a:pt x="28" y="0"/>
                  </a:cubicBezTo>
                  <a:cubicBezTo>
                    <a:pt x="21" y="7"/>
                    <a:pt x="11" y="11"/>
                    <a:pt x="0" y="11"/>
                  </a:cubicBezTo>
                  <a:cubicBezTo>
                    <a:pt x="7" y="21"/>
                    <a:pt x="31" y="17"/>
                    <a:pt x="38" y="27"/>
                  </a:cubicBezTo>
                  <a:cubicBezTo>
                    <a:pt x="44" y="27"/>
                    <a:pt x="48" y="27"/>
                    <a:pt x="51"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2" name="Google Shape;1382;p36">
              <a:extLst>
                <a:ext uri="{FF2B5EF4-FFF2-40B4-BE49-F238E27FC236}">
                  <a16:creationId xmlns:a16="http://schemas.microsoft.com/office/drawing/2014/main" id="{73517AC4-2F20-1C2C-0085-6017EBBA5786}"/>
                </a:ext>
              </a:extLst>
            </p:cNvPr>
            <p:cNvSpPr/>
            <p:nvPr/>
          </p:nvSpPr>
          <p:spPr>
            <a:xfrm>
              <a:off x="4692600" y="5162040"/>
              <a:ext cx="511200" cy="33840"/>
            </a:xfrm>
            <a:custGeom>
              <a:avLst/>
              <a:gdLst/>
              <a:ahLst/>
              <a:cxnLst/>
              <a:rect l="l" t="t" r="r" b="b"/>
              <a:pathLst>
                <a:path w="1420" h="94" extrusionOk="0">
                  <a:moveTo>
                    <a:pt x="58" y="65"/>
                  </a:moveTo>
                  <a:lnTo>
                    <a:pt x="58" y="65"/>
                  </a:lnTo>
                  <a:lnTo>
                    <a:pt x="58" y="65"/>
                  </a:lnTo>
                  <a:cubicBezTo>
                    <a:pt x="55" y="61"/>
                    <a:pt x="51" y="61"/>
                    <a:pt x="48" y="61"/>
                  </a:cubicBezTo>
                  <a:cubicBezTo>
                    <a:pt x="45" y="61"/>
                    <a:pt x="45" y="65"/>
                    <a:pt x="45" y="65"/>
                  </a:cubicBezTo>
                  <a:lnTo>
                    <a:pt x="45" y="65"/>
                  </a:lnTo>
                  <a:cubicBezTo>
                    <a:pt x="38" y="71"/>
                    <a:pt x="28" y="68"/>
                    <a:pt x="18" y="75"/>
                  </a:cubicBezTo>
                  <a:cubicBezTo>
                    <a:pt x="14" y="75"/>
                    <a:pt x="11" y="75"/>
                    <a:pt x="8" y="75"/>
                  </a:cubicBezTo>
                  <a:cubicBezTo>
                    <a:pt x="-2" y="78"/>
                    <a:pt x="-2" y="85"/>
                    <a:pt x="4" y="91"/>
                  </a:cubicBezTo>
                  <a:cubicBezTo>
                    <a:pt x="8" y="95"/>
                    <a:pt x="14" y="95"/>
                    <a:pt x="21" y="91"/>
                  </a:cubicBezTo>
                  <a:cubicBezTo>
                    <a:pt x="55" y="91"/>
                    <a:pt x="92" y="98"/>
                    <a:pt x="125" y="85"/>
                  </a:cubicBezTo>
                  <a:cubicBezTo>
                    <a:pt x="132" y="85"/>
                    <a:pt x="142" y="85"/>
                    <a:pt x="149" y="85"/>
                  </a:cubicBezTo>
                  <a:cubicBezTo>
                    <a:pt x="159" y="75"/>
                    <a:pt x="165" y="78"/>
                    <a:pt x="175" y="81"/>
                  </a:cubicBezTo>
                  <a:cubicBezTo>
                    <a:pt x="182" y="85"/>
                    <a:pt x="192" y="85"/>
                    <a:pt x="199" y="85"/>
                  </a:cubicBezTo>
                  <a:cubicBezTo>
                    <a:pt x="209" y="88"/>
                    <a:pt x="219" y="91"/>
                    <a:pt x="232" y="88"/>
                  </a:cubicBezTo>
                  <a:cubicBezTo>
                    <a:pt x="236" y="88"/>
                    <a:pt x="239" y="85"/>
                    <a:pt x="242" y="81"/>
                  </a:cubicBezTo>
                  <a:cubicBezTo>
                    <a:pt x="242" y="78"/>
                    <a:pt x="242" y="78"/>
                    <a:pt x="242" y="75"/>
                  </a:cubicBezTo>
                  <a:cubicBezTo>
                    <a:pt x="249" y="78"/>
                    <a:pt x="256" y="78"/>
                    <a:pt x="263" y="75"/>
                  </a:cubicBezTo>
                  <a:cubicBezTo>
                    <a:pt x="360" y="65"/>
                    <a:pt x="457" y="65"/>
                    <a:pt x="551" y="48"/>
                  </a:cubicBezTo>
                  <a:lnTo>
                    <a:pt x="551" y="48"/>
                  </a:lnTo>
                  <a:cubicBezTo>
                    <a:pt x="568" y="48"/>
                    <a:pt x="581" y="44"/>
                    <a:pt x="599" y="44"/>
                  </a:cubicBezTo>
                  <a:lnTo>
                    <a:pt x="599" y="44"/>
                  </a:lnTo>
                  <a:lnTo>
                    <a:pt x="599" y="44"/>
                  </a:lnTo>
                  <a:cubicBezTo>
                    <a:pt x="612" y="44"/>
                    <a:pt x="625" y="44"/>
                    <a:pt x="639" y="44"/>
                  </a:cubicBezTo>
                  <a:cubicBezTo>
                    <a:pt x="639" y="44"/>
                    <a:pt x="642" y="44"/>
                    <a:pt x="642" y="41"/>
                  </a:cubicBezTo>
                  <a:cubicBezTo>
                    <a:pt x="645" y="41"/>
                    <a:pt x="649" y="44"/>
                    <a:pt x="652" y="44"/>
                  </a:cubicBezTo>
                  <a:cubicBezTo>
                    <a:pt x="656" y="44"/>
                    <a:pt x="659" y="44"/>
                    <a:pt x="662" y="44"/>
                  </a:cubicBezTo>
                  <a:cubicBezTo>
                    <a:pt x="706" y="34"/>
                    <a:pt x="749" y="48"/>
                    <a:pt x="793" y="38"/>
                  </a:cubicBezTo>
                  <a:cubicBezTo>
                    <a:pt x="810" y="38"/>
                    <a:pt x="830" y="34"/>
                    <a:pt x="843" y="28"/>
                  </a:cubicBezTo>
                  <a:lnTo>
                    <a:pt x="843" y="28"/>
                  </a:lnTo>
                  <a:lnTo>
                    <a:pt x="843" y="28"/>
                  </a:lnTo>
                  <a:cubicBezTo>
                    <a:pt x="857" y="31"/>
                    <a:pt x="870" y="31"/>
                    <a:pt x="884" y="28"/>
                  </a:cubicBezTo>
                  <a:cubicBezTo>
                    <a:pt x="897" y="31"/>
                    <a:pt x="910" y="31"/>
                    <a:pt x="921" y="28"/>
                  </a:cubicBezTo>
                  <a:cubicBezTo>
                    <a:pt x="961" y="28"/>
                    <a:pt x="997" y="28"/>
                    <a:pt x="1037" y="28"/>
                  </a:cubicBezTo>
                  <a:cubicBezTo>
                    <a:pt x="1108" y="28"/>
                    <a:pt x="1175" y="31"/>
                    <a:pt x="1245" y="21"/>
                  </a:cubicBezTo>
                  <a:lnTo>
                    <a:pt x="1245" y="21"/>
                  </a:lnTo>
                  <a:cubicBezTo>
                    <a:pt x="1285" y="18"/>
                    <a:pt x="1329" y="18"/>
                    <a:pt x="1373" y="18"/>
                  </a:cubicBezTo>
                  <a:lnTo>
                    <a:pt x="1373" y="18"/>
                  </a:lnTo>
                  <a:lnTo>
                    <a:pt x="1373" y="18"/>
                  </a:lnTo>
                  <a:cubicBezTo>
                    <a:pt x="1383" y="18"/>
                    <a:pt x="1396" y="18"/>
                    <a:pt x="1410" y="18"/>
                  </a:cubicBezTo>
                  <a:cubicBezTo>
                    <a:pt x="1416" y="11"/>
                    <a:pt x="1430" y="4"/>
                    <a:pt x="1406" y="1"/>
                  </a:cubicBezTo>
                  <a:cubicBezTo>
                    <a:pt x="1393" y="-2"/>
                    <a:pt x="1376" y="1"/>
                    <a:pt x="1359" y="1"/>
                  </a:cubicBezTo>
                  <a:cubicBezTo>
                    <a:pt x="1326" y="1"/>
                    <a:pt x="1292" y="1"/>
                    <a:pt x="1255" y="1"/>
                  </a:cubicBezTo>
                  <a:lnTo>
                    <a:pt x="1255" y="1"/>
                  </a:lnTo>
                  <a:lnTo>
                    <a:pt x="1255" y="1"/>
                  </a:lnTo>
                  <a:lnTo>
                    <a:pt x="1255" y="1"/>
                  </a:lnTo>
                  <a:lnTo>
                    <a:pt x="1255" y="1"/>
                  </a:lnTo>
                  <a:cubicBezTo>
                    <a:pt x="1195" y="1"/>
                    <a:pt x="1138" y="1"/>
                    <a:pt x="1077" y="1"/>
                  </a:cubicBezTo>
                  <a:cubicBezTo>
                    <a:pt x="1074" y="1"/>
                    <a:pt x="1071" y="4"/>
                    <a:pt x="1071" y="4"/>
                  </a:cubicBezTo>
                  <a:cubicBezTo>
                    <a:pt x="1067" y="4"/>
                    <a:pt x="1064" y="1"/>
                    <a:pt x="1061" y="1"/>
                  </a:cubicBezTo>
                  <a:cubicBezTo>
                    <a:pt x="1057" y="1"/>
                    <a:pt x="1054" y="1"/>
                    <a:pt x="1054" y="1"/>
                  </a:cubicBezTo>
                  <a:cubicBezTo>
                    <a:pt x="1017" y="8"/>
                    <a:pt x="980" y="4"/>
                    <a:pt x="944" y="1"/>
                  </a:cubicBezTo>
                  <a:cubicBezTo>
                    <a:pt x="937" y="1"/>
                    <a:pt x="937" y="1"/>
                    <a:pt x="937" y="1"/>
                  </a:cubicBezTo>
                  <a:cubicBezTo>
                    <a:pt x="924" y="8"/>
                    <a:pt x="907" y="1"/>
                    <a:pt x="897" y="8"/>
                  </a:cubicBezTo>
                  <a:cubicBezTo>
                    <a:pt x="897" y="11"/>
                    <a:pt x="897" y="11"/>
                    <a:pt x="897" y="11"/>
                  </a:cubicBezTo>
                  <a:cubicBezTo>
                    <a:pt x="894" y="11"/>
                    <a:pt x="887" y="11"/>
                    <a:pt x="884" y="8"/>
                  </a:cubicBezTo>
                  <a:cubicBezTo>
                    <a:pt x="874" y="4"/>
                    <a:pt x="867" y="4"/>
                    <a:pt x="857" y="8"/>
                  </a:cubicBezTo>
                  <a:cubicBezTo>
                    <a:pt x="853" y="11"/>
                    <a:pt x="850" y="11"/>
                    <a:pt x="843" y="11"/>
                  </a:cubicBezTo>
                  <a:cubicBezTo>
                    <a:pt x="843" y="11"/>
                    <a:pt x="840" y="11"/>
                    <a:pt x="840" y="14"/>
                  </a:cubicBezTo>
                  <a:cubicBezTo>
                    <a:pt x="833" y="8"/>
                    <a:pt x="830" y="4"/>
                    <a:pt x="820" y="8"/>
                  </a:cubicBezTo>
                  <a:cubicBezTo>
                    <a:pt x="817" y="8"/>
                    <a:pt x="810" y="11"/>
                    <a:pt x="806" y="11"/>
                  </a:cubicBezTo>
                  <a:cubicBezTo>
                    <a:pt x="766" y="21"/>
                    <a:pt x="719" y="4"/>
                    <a:pt x="679" y="18"/>
                  </a:cubicBezTo>
                  <a:cubicBezTo>
                    <a:pt x="672" y="21"/>
                    <a:pt x="669" y="21"/>
                    <a:pt x="662" y="18"/>
                  </a:cubicBezTo>
                  <a:cubicBezTo>
                    <a:pt x="662" y="18"/>
                    <a:pt x="659" y="18"/>
                    <a:pt x="656" y="18"/>
                  </a:cubicBezTo>
                  <a:cubicBezTo>
                    <a:pt x="652" y="18"/>
                    <a:pt x="652" y="18"/>
                    <a:pt x="652" y="18"/>
                  </a:cubicBezTo>
                  <a:lnTo>
                    <a:pt x="652" y="18"/>
                  </a:lnTo>
                  <a:cubicBezTo>
                    <a:pt x="649" y="21"/>
                    <a:pt x="645" y="21"/>
                    <a:pt x="642" y="21"/>
                  </a:cubicBezTo>
                  <a:cubicBezTo>
                    <a:pt x="639" y="21"/>
                    <a:pt x="639" y="21"/>
                    <a:pt x="639" y="18"/>
                  </a:cubicBezTo>
                  <a:cubicBezTo>
                    <a:pt x="628" y="21"/>
                    <a:pt x="622" y="21"/>
                    <a:pt x="612" y="21"/>
                  </a:cubicBezTo>
                  <a:lnTo>
                    <a:pt x="612" y="21"/>
                  </a:lnTo>
                  <a:cubicBezTo>
                    <a:pt x="599" y="18"/>
                    <a:pt x="585" y="18"/>
                    <a:pt x="571" y="28"/>
                  </a:cubicBezTo>
                  <a:cubicBezTo>
                    <a:pt x="558" y="28"/>
                    <a:pt x="545" y="28"/>
                    <a:pt x="531" y="34"/>
                  </a:cubicBezTo>
                  <a:cubicBezTo>
                    <a:pt x="531" y="34"/>
                    <a:pt x="528" y="34"/>
                    <a:pt x="524" y="34"/>
                  </a:cubicBezTo>
                  <a:lnTo>
                    <a:pt x="524" y="34"/>
                  </a:lnTo>
                  <a:cubicBezTo>
                    <a:pt x="514" y="28"/>
                    <a:pt x="504" y="28"/>
                    <a:pt x="494" y="34"/>
                  </a:cubicBezTo>
                  <a:lnTo>
                    <a:pt x="494" y="34"/>
                  </a:lnTo>
                  <a:lnTo>
                    <a:pt x="494" y="34"/>
                  </a:lnTo>
                  <a:lnTo>
                    <a:pt x="494" y="34"/>
                  </a:lnTo>
                  <a:cubicBezTo>
                    <a:pt x="451" y="34"/>
                    <a:pt x="407" y="48"/>
                    <a:pt x="363" y="48"/>
                  </a:cubicBezTo>
                  <a:cubicBezTo>
                    <a:pt x="316" y="48"/>
                    <a:pt x="270" y="51"/>
                    <a:pt x="222" y="58"/>
                  </a:cubicBezTo>
                  <a:cubicBezTo>
                    <a:pt x="219" y="55"/>
                    <a:pt x="212" y="51"/>
                    <a:pt x="206" y="51"/>
                  </a:cubicBezTo>
                  <a:cubicBezTo>
                    <a:pt x="172" y="55"/>
                    <a:pt x="142" y="48"/>
                    <a:pt x="112" y="51"/>
                  </a:cubicBezTo>
                  <a:cubicBezTo>
                    <a:pt x="92" y="55"/>
                    <a:pt x="68" y="51"/>
                    <a:pt x="58" y="65"/>
                  </a:cubicBezTo>
                  <a:moveTo>
                    <a:pt x="1128" y="14"/>
                  </a:moveTo>
                  <a:lnTo>
                    <a:pt x="1128" y="14"/>
                  </a:lnTo>
                  <a:cubicBezTo>
                    <a:pt x="1134" y="14"/>
                    <a:pt x="1141" y="14"/>
                    <a:pt x="1144" y="14"/>
                  </a:cubicBezTo>
                  <a:cubicBezTo>
                    <a:pt x="1148" y="14"/>
                    <a:pt x="1148" y="14"/>
                    <a:pt x="1148" y="14"/>
                  </a:cubicBezTo>
                  <a:cubicBezTo>
                    <a:pt x="1141" y="14"/>
                    <a:pt x="1134" y="14"/>
                    <a:pt x="1128" y="14"/>
                  </a:cubicBezTo>
                  <a:moveTo>
                    <a:pt x="1238" y="18"/>
                  </a:moveTo>
                  <a:lnTo>
                    <a:pt x="1238" y="18"/>
                  </a:lnTo>
                  <a:cubicBezTo>
                    <a:pt x="1242" y="18"/>
                    <a:pt x="1242" y="18"/>
                    <a:pt x="1242" y="18"/>
                  </a:cubicBezTo>
                  <a:cubicBezTo>
                    <a:pt x="1245" y="21"/>
                    <a:pt x="1245" y="21"/>
                    <a:pt x="1245" y="21"/>
                  </a:cubicBezTo>
                  <a:cubicBezTo>
                    <a:pt x="1242" y="18"/>
                    <a:pt x="1242" y="18"/>
                    <a:pt x="1238" y="18"/>
                  </a:cubicBezTo>
                  <a:moveTo>
                    <a:pt x="897" y="11"/>
                  </a:moveTo>
                  <a:lnTo>
                    <a:pt x="897" y="11"/>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3" name="Google Shape;1383;p36">
              <a:extLst>
                <a:ext uri="{FF2B5EF4-FFF2-40B4-BE49-F238E27FC236}">
                  <a16:creationId xmlns:a16="http://schemas.microsoft.com/office/drawing/2014/main" id="{D277331C-8FBE-3813-FF1F-FD10F42BA62A}"/>
                </a:ext>
              </a:extLst>
            </p:cNvPr>
            <p:cNvSpPr/>
            <p:nvPr/>
          </p:nvSpPr>
          <p:spPr>
            <a:xfrm>
              <a:off x="4700520" y="5202360"/>
              <a:ext cx="17640" cy="10440"/>
            </a:xfrm>
            <a:custGeom>
              <a:avLst/>
              <a:gdLst/>
              <a:ahLst/>
              <a:cxnLst/>
              <a:rect l="l" t="t" r="r" b="b"/>
              <a:pathLst>
                <a:path w="49" h="29" extrusionOk="0">
                  <a:moveTo>
                    <a:pt x="2" y="20"/>
                  </a:moveTo>
                  <a:lnTo>
                    <a:pt x="2" y="20"/>
                  </a:lnTo>
                  <a:cubicBezTo>
                    <a:pt x="13" y="33"/>
                    <a:pt x="36" y="30"/>
                    <a:pt x="49" y="20"/>
                  </a:cubicBezTo>
                  <a:cubicBezTo>
                    <a:pt x="49" y="13"/>
                    <a:pt x="49" y="6"/>
                    <a:pt x="46" y="0"/>
                  </a:cubicBezTo>
                  <a:cubicBezTo>
                    <a:pt x="43" y="0"/>
                    <a:pt x="39" y="0"/>
                    <a:pt x="36" y="3"/>
                  </a:cubicBezTo>
                  <a:cubicBezTo>
                    <a:pt x="26" y="10"/>
                    <a:pt x="-8" y="3"/>
                    <a:pt x="2"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4" name="Google Shape;1384;p36">
              <a:extLst>
                <a:ext uri="{FF2B5EF4-FFF2-40B4-BE49-F238E27FC236}">
                  <a16:creationId xmlns:a16="http://schemas.microsoft.com/office/drawing/2014/main" id="{86210E32-F580-99CE-752F-6A1C823E6451}"/>
                </a:ext>
              </a:extLst>
            </p:cNvPr>
            <p:cNvSpPr/>
            <p:nvPr/>
          </p:nvSpPr>
          <p:spPr>
            <a:xfrm>
              <a:off x="4591080" y="5198400"/>
              <a:ext cx="680040" cy="66600"/>
            </a:xfrm>
            <a:custGeom>
              <a:avLst/>
              <a:gdLst/>
              <a:ahLst/>
              <a:cxnLst/>
              <a:rect l="l" t="t" r="r" b="b"/>
              <a:pathLst>
                <a:path w="1889" h="185" extrusionOk="0">
                  <a:moveTo>
                    <a:pt x="145" y="101"/>
                  </a:moveTo>
                  <a:lnTo>
                    <a:pt x="145" y="101"/>
                  </a:lnTo>
                  <a:lnTo>
                    <a:pt x="145" y="101"/>
                  </a:lnTo>
                  <a:cubicBezTo>
                    <a:pt x="138" y="101"/>
                    <a:pt x="132" y="101"/>
                    <a:pt x="125" y="101"/>
                  </a:cubicBezTo>
                  <a:cubicBezTo>
                    <a:pt x="102" y="108"/>
                    <a:pt x="78" y="104"/>
                    <a:pt x="58" y="108"/>
                  </a:cubicBezTo>
                  <a:cubicBezTo>
                    <a:pt x="41" y="111"/>
                    <a:pt x="21" y="111"/>
                    <a:pt x="4" y="118"/>
                  </a:cubicBezTo>
                  <a:cubicBezTo>
                    <a:pt x="1" y="118"/>
                    <a:pt x="1" y="118"/>
                    <a:pt x="1" y="118"/>
                  </a:cubicBezTo>
                  <a:cubicBezTo>
                    <a:pt x="-2" y="128"/>
                    <a:pt x="4" y="135"/>
                    <a:pt x="18" y="138"/>
                  </a:cubicBezTo>
                  <a:cubicBezTo>
                    <a:pt x="21" y="138"/>
                    <a:pt x="24" y="138"/>
                    <a:pt x="28" y="138"/>
                  </a:cubicBezTo>
                  <a:cubicBezTo>
                    <a:pt x="35" y="135"/>
                    <a:pt x="38" y="135"/>
                    <a:pt x="45" y="138"/>
                  </a:cubicBezTo>
                  <a:cubicBezTo>
                    <a:pt x="105" y="132"/>
                    <a:pt x="165" y="135"/>
                    <a:pt x="223" y="118"/>
                  </a:cubicBezTo>
                  <a:lnTo>
                    <a:pt x="223" y="118"/>
                  </a:lnTo>
                  <a:cubicBezTo>
                    <a:pt x="226" y="122"/>
                    <a:pt x="229" y="122"/>
                    <a:pt x="233" y="122"/>
                  </a:cubicBezTo>
                  <a:cubicBezTo>
                    <a:pt x="276" y="135"/>
                    <a:pt x="317" y="122"/>
                    <a:pt x="357" y="111"/>
                  </a:cubicBezTo>
                  <a:lnTo>
                    <a:pt x="357" y="111"/>
                  </a:lnTo>
                  <a:cubicBezTo>
                    <a:pt x="360" y="111"/>
                    <a:pt x="363" y="111"/>
                    <a:pt x="367" y="111"/>
                  </a:cubicBezTo>
                  <a:cubicBezTo>
                    <a:pt x="407" y="108"/>
                    <a:pt x="447" y="115"/>
                    <a:pt x="488" y="104"/>
                  </a:cubicBezTo>
                  <a:cubicBezTo>
                    <a:pt x="491" y="104"/>
                    <a:pt x="494" y="104"/>
                    <a:pt x="498" y="101"/>
                  </a:cubicBezTo>
                  <a:cubicBezTo>
                    <a:pt x="545" y="101"/>
                    <a:pt x="592" y="108"/>
                    <a:pt x="639" y="94"/>
                  </a:cubicBezTo>
                  <a:lnTo>
                    <a:pt x="639" y="94"/>
                  </a:lnTo>
                  <a:lnTo>
                    <a:pt x="639" y="94"/>
                  </a:lnTo>
                  <a:cubicBezTo>
                    <a:pt x="642" y="94"/>
                    <a:pt x="645" y="94"/>
                    <a:pt x="649" y="91"/>
                  </a:cubicBezTo>
                  <a:cubicBezTo>
                    <a:pt x="659" y="91"/>
                    <a:pt x="666" y="91"/>
                    <a:pt x="676" y="91"/>
                  </a:cubicBezTo>
                  <a:lnTo>
                    <a:pt x="676" y="91"/>
                  </a:lnTo>
                  <a:lnTo>
                    <a:pt x="676" y="91"/>
                  </a:lnTo>
                  <a:cubicBezTo>
                    <a:pt x="679" y="91"/>
                    <a:pt x="682" y="94"/>
                    <a:pt x="689" y="91"/>
                  </a:cubicBezTo>
                  <a:cubicBezTo>
                    <a:pt x="686" y="91"/>
                    <a:pt x="686" y="91"/>
                    <a:pt x="686" y="91"/>
                  </a:cubicBezTo>
                  <a:lnTo>
                    <a:pt x="689" y="91"/>
                  </a:lnTo>
                  <a:cubicBezTo>
                    <a:pt x="692" y="91"/>
                    <a:pt x="696" y="91"/>
                    <a:pt x="702" y="91"/>
                  </a:cubicBezTo>
                  <a:lnTo>
                    <a:pt x="702" y="91"/>
                  </a:lnTo>
                  <a:lnTo>
                    <a:pt x="702" y="91"/>
                  </a:lnTo>
                  <a:cubicBezTo>
                    <a:pt x="719" y="94"/>
                    <a:pt x="736" y="94"/>
                    <a:pt x="753" y="91"/>
                  </a:cubicBezTo>
                  <a:cubicBezTo>
                    <a:pt x="817" y="81"/>
                    <a:pt x="884" y="91"/>
                    <a:pt x="948" y="75"/>
                  </a:cubicBezTo>
                  <a:lnTo>
                    <a:pt x="948" y="75"/>
                  </a:lnTo>
                  <a:cubicBezTo>
                    <a:pt x="1005" y="78"/>
                    <a:pt x="1058" y="68"/>
                    <a:pt x="1115" y="64"/>
                  </a:cubicBezTo>
                  <a:lnTo>
                    <a:pt x="1115" y="64"/>
                  </a:lnTo>
                  <a:lnTo>
                    <a:pt x="1115" y="64"/>
                  </a:lnTo>
                  <a:cubicBezTo>
                    <a:pt x="1182" y="71"/>
                    <a:pt x="1249" y="58"/>
                    <a:pt x="1316" y="54"/>
                  </a:cubicBezTo>
                  <a:cubicBezTo>
                    <a:pt x="1353" y="54"/>
                    <a:pt x="1386" y="47"/>
                    <a:pt x="1423" y="44"/>
                  </a:cubicBezTo>
                  <a:lnTo>
                    <a:pt x="1423" y="44"/>
                  </a:lnTo>
                  <a:lnTo>
                    <a:pt x="1423" y="44"/>
                  </a:lnTo>
                  <a:cubicBezTo>
                    <a:pt x="1453" y="44"/>
                    <a:pt x="1484" y="47"/>
                    <a:pt x="1514" y="37"/>
                  </a:cubicBezTo>
                  <a:lnTo>
                    <a:pt x="1514" y="37"/>
                  </a:lnTo>
                  <a:cubicBezTo>
                    <a:pt x="1561" y="41"/>
                    <a:pt x="1608" y="37"/>
                    <a:pt x="1655" y="34"/>
                  </a:cubicBezTo>
                  <a:cubicBezTo>
                    <a:pt x="1658" y="37"/>
                    <a:pt x="1662" y="37"/>
                    <a:pt x="1668" y="37"/>
                  </a:cubicBezTo>
                  <a:lnTo>
                    <a:pt x="1668" y="37"/>
                  </a:lnTo>
                  <a:cubicBezTo>
                    <a:pt x="1692" y="37"/>
                    <a:pt x="1719" y="37"/>
                    <a:pt x="1745" y="37"/>
                  </a:cubicBezTo>
                  <a:cubicBezTo>
                    <a:pt x="1715" y="54"/>
                    <a:pt x="1678" y="41"/>
                    <a:pt x="1651" y="54"/>
                  </a:cubicBezTo>
                  <a:lnTo>
                    <a:pt x="1651" y="54"/>
                  </a:lnTo>
                  <a:cubicBezTo>
                    <a:pt x="1608" y="54"/>
                    <a:pt x="1571" y="75"/>
                    <a:pt x="1527" y="71"/>
                  </a:cubicBezTo>
                  <a:lnTo>
                    <a:pt x="1527" y="71"/>
                  </a:lnTo>
                  <a:cubicBezTo>
                    <a:pt x="1487" y="71"/>
                    <a:pt x="1447" y="71"/>
                    <a:pt x="1410" y="81"/>
                  </a:cubicBezTo>
                  <a:cubicBezTo>
                    <a:pt x="1406" y="78"/>
                    <a:pt x="1403" y="78"/>
                    <a:pt x="1400" y="78"/>
                  </a:cubicBezTo>
                  <a:cubicBezTo>
                    <a:pt x="1400" y="81"/>
                    <a:pt x="1396" y="81"/>
                    <a:pt x="1396" y="81"/>
                  </a:cubicBezTo>
                  <a:cubicBezTo>
                    <a:pt x="1383" y="85"/>
                    <a:pt x="1366" y="85"/>
                    <a:pt x="1353" y="91"/>
                  </a:cubicBezTo>
                  <a:cubicBezTo>
                    <a:pt x="1346" y="91"/>
                    <a:pt x="1339" y="91"/>
                    <a:pt x="1333" y="94"/>
                  </a:cubicBezTo>
                  <a:lnTo>
                    <a:pt x="1333" y="94"/>
                  </a:lnTo>
                  <a:lnTo>
                    <a:pt x="1333" y="94"/>
                  </a:lnTo>
                  <a:cubicBezTo>
                    <a:pt x="1329" y="94"/>
                    <a:pt x="1323" y="94"/>
                    <a:pt x="1319" y="94"/>
                  </a:cubicBezTo>
                  <a:cubicBezTo>
                    <a:pt x="1323" y="94"/>
                    <a:pt x="1323" y="94"/>
                    <a:pt x="1326" y="94"/>
                  </a:cubicBezTo>
                  <a:lnTo>
                    <a:pt x="1323" y="94"/>
                  </a:lnTo>
                  <a:lnTo>
                    <a:pt x="1319" y="94"/>
                  </a:lnTo>
                  <a:cubicBezTo>
                    <a:pt x="1312" y="91"/>
                    <a:pt x="1302" y="91"/>
                    <a:pt x="1292" y="91"/>
                  </a:cubicBezTo>
                  <a:lnTo>
                    <a:pt x="1292" y="91"/>
                  </a:lnTo>
                  <a:cubicBezTo>
                    <a:pt x="1265" y="94"/>
                    <a:pt x="1239" y="88"/>
                    <a:pt x="1213" y="101"/>
                  </a:cubicBezTo>
                  <a:cubicBezTo>
                    <a:pt x="1209" y="101"/>
                    <a:pt x="1206" y="101"/>
                    <a:pt x="1203" y="101"/>
                  </a:cubicBezTo>
                  <a:lnTo>
                    <a:pt x="1203" y="101"/>
                  </a:lnTo>
                  <a:cubicBezTo>
                    <a:pt x="1199" y="101"/>
                    <a:pt x="1196" y="101"/>
                    <a:pt x="1192" y="104"/>
                  </a:cubicBezTo>
                  <a:cubicBezTo>
                    <a:pt x="1169" y="101"/>
                    <a:pt x="1145" y="94"/>
                    <a:pt x="1125" y="108"/>
                  </a:cubicBezTo>
                  <a:lnTo>
                    <a:pt x="1125" y="108"/>
                  </a:lnTo>
                  <a:lnTo>
                    <a:pt x="1125" y="108"/>
                  </a:lnTo>
                  <a:cubicBezTo>
                    <a:pt x="1122" y="108"/>
                    <a:pt x="1119" y="108"/>
                    <a:pt x="1115" y="108"/>
                  </a:cubicBezTo>
                  <a:lnTo>
                    <a:pt x="1115" y="108"/>
                  </a:lnTo>
                  <a:cubicBezTo>
                    <a:pt x="1109" y="104"/>
                    <a:pt x="1105" y="104"/>
                    <a:pt x="1102" y="111"/>
                  </a:cubicBezTo>
                  <a:lnTo>
                    <a:pt x="1102" y="111"/>
                  </a:lnTo>
                  <a:cubicBezTo>
                    <a:pt x="1065" y="108"/>
                    <a:pt x="1031" y="111"/>
                    <a:pt x="998" y="111"/>
                  </a:cubicBezTo>
                  <a:lnTo>
                    <a:pt x="998" y="111"/>
                  </a:lnTo>
                  <a:cubicBezTo>
                    <a:pt x="981" y="108"/>
                    <a:pt x="968" y="111"/>
                    <a:pt x="958" y="118"/>
                  </a:cubicBezTo>
                  <a:cubicBezTo>
                    <a:pt x="944" y="118"/>
                    <a:pt x="934" y="108"/>
                    <a:pt x="921" y="118"/>
                  </a:cubicBezTo>
                  <a:lnTo>
                    <a:pt x="921" y="118"/>
                  </a:lnTo>
                  <a:cubicBezTo>
                    <a:pt x="863" y="122"/>
                    <a:pt x="810" y="128"/>
                    <a:pt x="753" y="132"/>
                  </a:cubicBezTo>
                  <a:cubicBezTo>
                    <a:pt x="713" y="125"/>
                    <a:pt x="676" y="132"/>
                    <a:pt x="639" y="138"/>
                  </a:cubicBezTo>
                  <a:cubicBezTo>
                    <a:pt x="565" y="145"/>
                    <a:pt x="491" y="138"/>
                    <a:pt x="417" y="148"/>
                  </a:cubicBezTo>
                  <a:cubicBezTo>
                    <a:pt x="370" y="148"/>
                    <a:pt x="320" y="145"/>
                    <a:pt x="273" y="158"/>
                  </a:cubicBezTo>
                  <a:lnTo>
                    <a:pt x="273" y="158"/>
                  </a:lnTo>
                  <a:cubicBezTo>
                    <a:pt x="259" y="158"/>
                    <a:pt x="259" y="168"/>
                    <a:pt x="263" y="175"/>
                  </a:cubicBezTo>
                  <a:cubicBezTo>
                    <a:pt x="276" y="192"/>
                    <a:pt x="296" y="182"/>
                    <a:pt x="313" y="182"/>
                  </a:cubicBezTo>
                  <a:cubicBezTo>
                    <a:pt x="343" y="182"/>
                    <a:pt x="374" y="182"/>
                    <a:pt x="404" y="175"/>
                  </a:cubicBezTo>
                  <a:cubicBezTo>
                    <a:pt x="488" y="179"/>
                    <a:pt x="565" y="165"/>
                    <a:pt x="649" y="162"/>
                  </a:cubicBezTo>
                  <a:cubicBezTo>
                    <a:pt x="662" y="162"/>
                    <a:pt x="672" y="162"/>
                    <a:pt x="686" y="165"/>
                  </a:cubicBezTo>
                  <a:cubicBezTo>
                    <a:pt x="723" y="152"/>
                    <a:pt x="766" y="172"/>
                    <a:pt x="803" y="155"/>
                  </a:cubicBezTo>
                  <a:lnTo>
                    <a:pt x="803" y="155"/>
                  </a:lnTo>
                  <a:cubicBezTo>
                    <a:pt x="806" y="155"/>
                    <a:pt x="806" y="152"/>
                    <a:pt x="806" y="148"/>
                  </a:cubicBezTo>
                  <a:lnTo>
                    <a:pt x="806" y="148"/>
                  </a:lnTo>
                  <a:cubicBezTo>
                    <a:pt x="840" y="155"/>
                    <a:pt x="877" y="152"/>
                    <a:pt x="910" y="152"/>
                  </a:cubicBezTo>
                  <a:cubicBezTo>
                    <a:pt x="914" y="152"/>
                    <a:pt x="921" y="152"/>
                    <a:pt x="924" y="148"/>
                  </a:cubicBezTo>
                  <a:cubicBezTo>
                    <a:pt x="931" y="152"/>
                    <a:pt x="938" y="152"/>
                    <a:pt x="944" y="148"/>
                  </a:cubicBezTo>
                  <a:cubicBezTo>
                    <a:pt x="954" y="145"/>
                    <a:pt x="964" y="142"/>
                    <a:pt x="974" y="142"/>
                  </a:cubicBezTo>
                  <a:cubicBezTo>
                    <a:pt x="988" y="138"/>
                    <a:pt x="998" y="138"/>
                    <a:pt x="1011" y="138"/>
                  </a:cubicBezTo>
                  <a:cubicBezTo>
                    <a:pt x="1048" y="138"/>
                    <a:pt x="1088" y="142"/>
                    <a:pt x="1125" y="128"/>
                  </a:cubicBezTo>
                  <a:cubicBezTo>
                    <a:pt x="1132" y="132"/>
                    <a:pt x="1135" y="128"/>
                    <a:pt x="1139" y="128"/>
                  </a:cubicBezTo>
                  <a:lnTo>
                    <a:pt x="1139" y="128"/>
                  </a:lnTo>
                  <a:lnTo>
                    <a:pt x="1139" y="128"/>
                  </a:lnTo>
                  <a:cubicBezTo>
                    <a:pt x="1152" y="132"/>
                    <a:pt x="1166" y="132"/>
                    <a:pt x="1179" y="128"/>
                  </a:cubicBezTo>
                  <a:lnTo>
                    <a:pt x="1179" y="128"/>
                  </a:lnTo>
                  <a:lnTo>
                    <a:pt x="1179" y="128"/>
                  </a:lnTo>
                  <a:cubicBezTo>
                    <a:pt x="1196" y="132"/>
                    <a:pt x="1216" y="132"/>
                    <a:pt x="1229" y="122"/>
                  </a:cubicBezTo>
                  <a:lnTo>
                    <a:pt x="1229" y="122"/>
                  </a:lnTo>
                  <a:cubicBezTo>
                    <a:pt x="1243" y="122"/>
                    <a:pt x="1255" y="122"/>
                    <a:pt x="1269" y="118"/>
                  </a:cubicBezTo>
                  <a:lnTo>
                    <a:pt x="1269" y="118"/>
                  </a:lnTo>
                  <a:cubicBezTo>
                    <a:pt x="1282" y="118"/>
                    <a:pt x="1299" y="118"/>
                    <a:pt x="1312" y="111"/>
                  </a:cubicBezTo>
                  <a:cubicBezTo>
                    <a:pt x="1323" y="118"/>
                    <a:pt x="1329" y="118"/>
                    <a:pt x="1339" y="111"/>
                  </a:cubicBezTo>
                  <a:cubicBezTo>
                    <a:pt x="1363" y="111"/>
                    <a:pt x="1390" y="115"/>
                    <a:pt x="1410" y="104"/>
                  </a:cubicBezTo>
                  <a:lnTo>
                    <a:pt x="1410" y="104"/>
                  </a:lnTo>
                  <a:cubicBezTo>
                    <a:pt x="1440" y="101"/>
                    <a:pt x="1470" y="101"/>
                    <a:pt x="1497" y="101"/>
                  </a:cubicBezTo>
                  <a:cubicBezTo>
                    <a:pt x="1504" y="98"/>
                    <a:pt x="1507" y="94"/>
                    <a:pt x="1514" y="91"/>
                  </a:cubicBezTo>
                  <a:lnTo>
                    <a:pt x="1514" y="91"/>
                  </a:lnTo>
                  <a:lnTo>
                    <a:pt x="1514" y="91"/>
                  </a:lnTo>
                  <a:cubicBezTo>
                    <a:pt x="1524" y="94"/>
                    <a:pt x="1537" y="94"/>
                    <a:pt x="1551" y="91"/>
                  </a:cubicBezTo>
                  <a:cubicBezTo>
                    <a:pt x="1577" y="91"/>
                    <a:pt x="1605" y="91"/>
                    <a:pt x="1628" y="81"/>
                  </a:cubicBezTo>
                  <a:cubicBezTo>
                    <a:pt x="1638" y="81"/>
                    <a:pt x="1645" y="85"/>
                    <a:pt x="1655" y="85"/>
                  </a:cubicBezTo>
                  <a:cubicBezTo>
                    <a:pt x="1668" y="81"/>
                    <a:pt x="1685" y="85"/>
                    <a:pt x="1695" y="75"/>
                  </a:cubicBezTo>
                  <a:lnTo>
                    <a:pt x="1695" y="75"/>
                  </a:lnTo>
                  <a:cubicBezTo>
                    <a:pt x="1712" y="75"/>
                    <a:pt x="1729" y="75"/>
                    <a:pt x="1745" y="75"/>
                  </a:cubicBezTo>
                  <a:cubicBezTo>
                    <a:pt x="1762" y="75"/>
                    <a:pt x="1782" y="78"/>
                    <a:pt x="1799" y="68"/>
                  </a:cubicBezTo>
                  <a:lnTo>
                    <a:pt x="1799" y="68"/>
                  </a:lnTo>
                  <a:cubicBezTo>
                    <a:pt x="1816" y="71"/>
                    <a:pt x="1829" y="78"/>
                    <a:pt x="1849" y="75"/>
                  </a:cubicBezTo>
                  <a:lnTo>
                    <a:pt x="1849" y="75"/>
                  </a:lnTo>
                  <a:lnTo>
                    <a:pt x="1849" y="75"/>
                  </a:lnTo>
                  <a:cubicBezTo>
                    <a:pt x="1863" y="75"/>
                    <a:pt x="1876" y="78"/>
                    <a:pt x="1886" y="64"/>
                  </a:cubicBezTo>
                  <a:cubicBezTo>
                    <a:pt x="1890" y="61"/>
                    <a:pt x="1890" y="58"/>
                    <a:pt x="1886" y="54"/>
                  </a:cubicBezTo>
                  <a:cubicBezTo>
                    <a:pt x="1886" y="51"/>
                    <a:pt x="1880" y="47"/>
                    <a:pt x="1873" y="44"/>
                  </a:cubicBezTo>
                  <a:cubicBezTo>
                    <a:pt x="1863" y="41"/>
                    <a:pt x="1853" y="37"/>
                    <a:pt x="1839" y="37"/>
                  </a:cubicBezTo>
                  <a:cubicBezTo>
                    <a:pt x="1849" y="37"/>
                    <a:pt x="1856" y="34"/>
                    <a:pt x="1863" y="31"/>
                  </a:cubicBezTo>
                  <a:cubicBezTo>
                    <a:pt x="1869" y="24"/>
                    <a:pt x="1883" y="21"/>
                    <a:pt x="1880" y="14"/>
                  </a:cubicBezTo>
                  <a:cubicBezTo>
                    <a:pt x="1876" y="4"/>
                    <a:pt x="1866" y="4"/>
                    <a:pt x="1856" y="1"/>
                  </a:cubicBezTo>
                  <a:cubicBezTo>
                    <a:pt x="1829" y="-3"/>
                    <a:pt x="1809" y="11"/>
                    <a:pt x="1782" y="11"/>
                  </a:cubicBezTo>
                  <a:lnTo>
                    <a:pt x="1782" y="11"/>
                  </a:lnTo>
                  <a:cubicBezTo>
                    <a:pt x="1779" y="7"/>
                    <a:pt x="1776" y="11"/>
                    <a:pt x="1772" y="11"/>
                  </a:cubicBezTo>
                  <a:cubicBezTo>
                    <a:pt x="1762" y="11"/>
                    <a:pt x="1752" y="11"/>
                    <a:pt x="1745" y="11"/>
                  </a:cubicBezTo>
                  <a:lnTo>
                    <a:pt x="1745" y="11"/>
                  </a:lnTo>
                  <a:cubicBezTo>
                    <a:pt x="1719" y="11"/>
                    <a:pt x="1692" y="7"/>
                    <a:pt x="1668" y="17"/>
                  </a:cubicBezTo>
                  <a:cubicBezTo>
                    <a:pt x="1608" y="1"/>
                    <a:pt x="1547" y="14"/>
                    <a:pt x="1487" y="17"/>
                  </a:cubicBezTo>
                  <a:cubicBezTo>
                    <a:pt x="1470" y="17"/>
                    <a:pt x="1453" y="17"/>
                    <a:pt x="1437" y="17"/>
                  </a:cubicBezTo>
                  <a:cubicBezTo>
                    <a:pt x="1437" y="21"/>
                    <a:pt x="1440" y="21"/>
                    <a:pt x="1440" y="21"/>
                  </a:cubicBezTo>
                  <a:cubicBezTo>
                    <a:pt x="1437" y="21"/>
                    <a:pt x="1437" y="21"/>
                    <a:pt x="1437" y="17"/>
                  </a:cubicBezTo>
                  <a:cubicBezTo>
                    <a:pt x="1349" y="14"/>
                    <a:pt x="1269" y="31"/>
                    <a:pt x="1186" y="31"/>
                  </a:cubicBezTo>
                  <a:cubicBezTo>
                    <a:pt x="1162" y="31"/>
                    <a:pt x="1135" y="41"/>
                    <a:pt x="1112" y="44"/>
                  </a:cubicBezTo>
                  <a:lnTo>
                    <a:pt x="1112" y="44"/>
                  </a:lnTo>
                  <a:cubicBezTo>
                    <a:pt x="1088" y="44"/>
                    <a:pt x="1062" y="37"/>
                    <a:pt x="1038" y="47"/>
                  </a:cubicBezTo>
                  <a:lnTo>
                    <a:pt x="1038" y="47"/>
                  </a:lnTo>
                  <a:lnTo>
                    <a:pt x="1038" y="47"/>
                  </a:lnTo>
                  <a:cubicBezTo>
                    <a:pt x="1035" y="44"/>
                    <a:pt x="1031" y="44"/>
                    <a:pt x="1028" y="44"/>
                  </a:cubicBezTo>
                  <a:cubicBezTo>
                    <a:pt x="1025" y="44"/>
                    <a:pt x="1025" y="44"/>
                    <a:pt x="1025" y="47"/>
                  </a:cubicBezTo>
                  <a:cubicBezTo>
                    <a:pt x="984" y="47"/>
                    <a:pt x="948" y="44"/>
                    <a:pt x="907" y="51"/>
                  </a:cubicBezTo>
                  <a:cubicBezTo>
                    <a:pt x="900" y="51"/>
                    <a:pt x="890" y="51"/>
                    <a:pt x="881" y="54"/>
                  </a:cubicBezTo>
                  <a:cubicBezTo>
                    <a:pt x="793" y="58"/>
                    <a:pt x="709" y="64"/>
                    <a:pt x="625" y="68"/>
                  </a:cubicBezTo>
                  <a:lnTo>
                    <a:pt x="625" y="68"/>
                  </a:lnTo>
                  <a:cubicBezTo>
                    <a:pt x="568" y="75"/>
                    <a:pt x="508" y="64"/>
                    <a:pt x="454" y="81"/>
                  </a:cubicBezTo>
                  <a:lnTo>
                    <a:pt x="454" y="81"/>
                  </a:lnTo>
                  <a:cubicBezTo>
                    <a:pt x="444" y="85"/>
                    <a:pt x="434" y="85"/>
                    <a:pt x="427" y="91"/>
                  </a:cubicBezTo>
                  <a:cubicBezTo>
                    <a:pt x="397" y="85"/>
                    <a:pt x="370" y="81"/>
                    <a:pt x="340" y="91"/>
                  </a:cubicBezTo>
                  <a:cubicBezTo>
                    <a:pt x="310" y="98"/>
                    <a:pt x="276" y="88"/>
                    <a:pt x="249" y="101"/>
                  </a:cubicBezTo>
                  <a:lnTo>
                    <a:pt x="249" y="101"/>
                  </a:lnTo>
                  <a:cubicBezTo>
                    <a:pt x="236" y="101"/>
                    <a:pt x="223" y="101"/>
                    <a:pt x="213" y="101"/>
                  </a:cubicBezTo>
                  <a:lnTo>
                    <a:pt x="213" y="101"/>
                  </a:lnTo>
                  <a:cubicBezTo>
                    <a:pt x="202" y="101"/>
                    <a:pt x="192" y="101"/>
                    <a:pt x="185" y="101"/>
                  </a:cubicBezTo>
                  <a:cubicBezTo>
                    <a:pt x="172" y="101"/>
                    <a:pt x="159" y="101"/>
                    <a:pt x="145" y="101"/>
                  </a:cubicBezTo>
                  <a:close/>
                </a:path>
              </a:pathLst>
            </a:custGeom>
            <a:grp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5" name="Google Shape;1385;p36">
              <a:extLst>
                <a:ext uri="{FF2B5EF4-FFF2-40B4-BE49-F238E27FC236}">
                  <a16:creationId xmlns:a16="http://schemas.microsoft.com/office/drawing/2014/main" id="{9A40968C-D7C1-05FE-CFA1-2A7D7C66DD77}"/>
                </a:ext>
              </a:extLst>
            </p:cNvPr>
            <p:cNvSpPr/>
            <p:nvPr/>
          </p:nvSpPr>
          <p:spPr>
            <a:xfrm>
              <a:off x="4633560" y="5194800"/>
              <a:ext cx="8640" cy="7560"/>
            </a:xfrm>
            <a:custGeom>
              <a:avLst/>
              <a:gdLst/>
              <a:ahLst/>
              <a:cxnLst/>
              <a:rect l="l" t="t" r="r" b="b"/>
              <a:pathLst>
                <a:path w="24" h="21" extrusionOk="0">
                  <a:moveTo>
                    <a:pt x="24" y="14"/>
                  </a:moveTo>
                  <a:lnTo>
                    <a:pt x="24" y="14"/>
                  </a:lnTo>
                  <a:cubicBezTo>
                    <a:pt x="24" y="4"/>
                    <a:pt x="14" y="4"/>
                    <a:pt x="4" y="0"/>
                  </a:cubicBezTo>
                  <a:cubicBezTo>
                    <a:pt x="4" y="7"/>
                    <a:pt x="4" y="14"/>
                    <a:pt x="0" y="21"/>
                  </a:cubicBezTo>
                  <a:cubicBezTo>
                    <a:pt x="10" y="21"/>
                    <a:pt x="20" y="21"/>
                    <a:pt x="24"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6" name="Google Shape;1386;p36">
              <a:extLst>
                <a:ext uri="{FF2B5EF4-FFF2-40B4-BE49-F238E27FC236}">
                  <a16:creationId xmlns:a16="http://schemas.microsoft.com/office/drawing/2014/main" id="{9008238B-ECD5-D2B4-7C39-EB8D00933E44}"/>
                </a:ext>
              </a:extLst>
            </p:cNvPr>
            <p:cNvSpPr/>
            <p:nvPr/>
          </p:nvSpPr>
          <p:spPr>
            <a:xfrm>
              <a:off x="4815000" y="5176440"/>
              <a:ext cx="478080" cy="28800"/>
            </a:xfrm>
            <a:custGeom>
              <a:avLst/>
              <a:gdLst/>
              <a:ahLst/>
              <a:cxnLst/>
              <a:rect l="l" t="t" r="r" b="b"/>
              <a:pathLst>
                <a:path w="1328" h="80" extrusionOk="0">
                  <a:moveTo>
                    <a:pt x="1070" y="31"/>
                  </a:moveTo>
                  <a:lnTo>
                    <a:pt x="1070" y="31"/>
                  </a:lnTo>
                  <a:cubicBezTo>
                    <a:pt x="1100" y="38"/>
                    <a:pt x="1130" y="31"/>
                    <a:pt x="1160" y="31"/>
                  </a:cubicBezTo>
                  <a:cubicBezTo>
                    <a:pt x="1214" y="38"/>
                    <a:pt x="1261" y="25"/>
                    <a:pt x="1315" y="25"/>
                  </a:cubicBezTo>
                  <a:cubicBezTo>
                    <a:pt x="1321" y="25"/>
                    <a:pt x="1328" y="18"/>
                    <a:pt x="1328" y="11"/>
                  </a:cubicBezTo>
                  <a:cubicBezTo>
                    <a:pt x="1325" y="1"/>
                    <a:pt x="1318" y="4"/>
                    <a:pt x="1308" y="4"/>
                  </a:cubicBezTo>
                  <a:cubicBezTo>
                    <a:pt x="1291" y="4"/>
                    <a:pt x="1271" y="4"/>
                    <a:pt x="1251" y="4"/>
                  </a:cubicBezTo>
                  <a:cubicBezTo>
                    <a:pt x="1247" y="4"/>
                    <a:pt x="1244" y="4"/>
                    <a:pt x="1237" y="4"/>
                  </a:cubicBezTo>
                  <a:cubicBezTo>
                    <a:pt x="1224" y="-2"/>
                    <a:pt x="1211" y="1"/>
                    <a:pt x="1197" y="8"/>
                  </a:cubicBezTo>
                  <a:cubicBezTo>
                    <a:pt x="1194" y="11"/>
                    <a:pt x="1190" y="11"/>
                    <a:pt x="1184" y="15"/>
                  </a:cubicBezTo>
                  <a:cubicBezTo>
                    <a:pt x="1144" y="11"/>
                    <a:pt x="1103" y="-9"/>
                    <a:pt x="1066" y="18"/>
                  </a:cubicBezTo>
                  <a:lnTo>
                    <a:pt x="1066" y="21"/>
                  </a:lnTo>
                  <a:lnTo>
                    <a:pt x="1066" y="21"/>
                  </a:lnTo>
                  <a:cubicBezTo>
                    <a:pt x="1063" y="21"/>
                    <a:pt x="1063" y="21"/>
                    <a:pt x="1063" y="25"/>
                  </a:cubicBezTo>
                  <a:cubicBezTo>
                    <a:pt x="1060" y="25"/>
                    <a:pt x="1060" y="25"/>
                    <a:pt x="1060" y="25"/>
                  </a:cubicBezTo>
                  <a:cubicBezTo>
                    <a:pt x="1060" y="21"/>
                    <a:pt x="1060" y="18"/>
                    <a:pt x="1060" y="15"/>
                  </a:cubicBezTo>
                  <a:cubicBezTo>
                    <a:pt x="1002" y="-6"/>
                    <a:pt x="945" y="-6"/>
                    <a:pt x="888" y="21"/>
                  </a:cubicBezTo>
                  <a:lnTo>
                    <a:pt x="888" y="21"/>
                  </a:lnTo>
                  <a:cubicBezTo>
                    <a:pt x="885" y="21"/>
                    <a:pt x="882" y="21"/>
                    <a:pt x="878" y="21"/>
                  </a:cubicBezTo>
                  <a:lnTo>
                    <a:pt x="875" y="21"/>
                  </a:lnTo>
                  <a:cubicBezTo>
                    <a:pt x="868" y="21"/>
                    <a:pt x="865" y="18"/>
                    <a:pt x="862" y="18"/>
                  </a:cubicBezTo>
                  <a:cubicBezTo>
                    <a:pt x="848" y="15"/>
                    <a:pt x="835" y="8"/>
                    <a:pt x="821" y="11"/>
                  </a:cubicBezTo>
                  <a:cubicBezTo>
                    <a:pt x="808" y="11"/>
                    <a:pt x="798" y="18"/>
                    <a:pt x="784" y="21"/>
                  </a:cubicBezTo>
                  <a:cubicBezTo>
                    <a:pt x="781" y="21"/>
                    <a:pt x="781" y="21"/>
                    <a:pt x="778" y="25"/>
                  </a:cubicBezTo>
                  <a:lnTo>
                    <a:pt x="778" y="21"/>
                  </a:lnTo>
                  <a:cubicBezTo>
                    <a:pt x="680" y="-2"/>
                    <a:pt x="587" y="11"/>
                    <a:pt x="493" y="25"/>
                  </a:cubicBezTo>
                  <a:cubicBezTo>
                    <a:pt x="487" y="25"/>
                    <a:pt x="483" y="28"/>
                    <a:pt x="480" y="31"/>
                  </a:cubicBezTo>
                  <a:cubicBezTo>
                    <a:pt x="460" y="8"/>
                    <a:pt x="433" y="25"/>
                    <a:pt x="409" y="25"/>
                  </a:cubicBezTo>
                  <a:cubicBezTo>
                    <a:pt x="396" y="31"/>
                    <a:pt x="383" y="38"/>
                    <a:pt x="366" y="31"/>
                  </a:cubicBezTo>
                  <a:cubicBezTo>
                    <a:pt x="319" y="25"/>
                    <a:pt x="272" y="31"/>
                    <a:pt x="225" y="38"/>
                  </a:cubicBezTo>
                  <a:cubicBezTo>
                    <a:pt x="221" y="38"/>
                    <a:pt x="218" y="41"/>
                    <a:pt x="218" y="45"/>
                  </a:cubicBezTo>
                  <a:cubicBezTo>
                    <a:pt x="215" y="45"/>
                    <a:pt x="211" y="45"/>
                    <a:pt x="211" y="45"/>
                  </a:cubicBezTo>
                  <a:cubicBezTo>
                    <a:pt x="208" y="41"/>
                    <a:pt x="205" y="38"/>
                    <a:pt x="198" y="35"/>
                  </a:cubicBezTo>
                  <a:cubicBezTo>
                    <a:pt x="171" y="31"/>
                    <a:pt x="148" y="38"/>
                    <a:pt x="127" y="48"/>
                  </a:cubicBezTo>
                  <a:cubicBezTo>
                    <a:pt x="127" y="48"/>
                    <a:pt x="124" y="48"/>
                    <a:pt x="124" y="51"/>
                  </a:cubicBezTo>
                  <a:cubicBezTo>
                    <a:pt x="114" y="45"/>
                    <a:pt x="104" y="45"/>
                    <a:pt x="94" y="51"/>
                  </a:cubicBezTo>
                  <a:cubicBezTo>
                    <a:pt x="94" y="51"/>
                    <a:pt x="94" y="48"/>
                    <a:pt x="91" y="48"/>
                  </a:cubicBezTo>
                  <a:cubicBezTo>
                    <a:pt x="60" y="48"/>
                    <a:pt x="27" y="35"/>
                    <a:pt x="0" y="62"/>
                  </a:cubicBezTo>
                  <a:cubicBezTo>
                    <a:pt x="0" y="68"/>
                    <a:pt x="0" y="75"/>
                    <a:pt x="0" y="78"/>
                  </a:cubicBezTo>
                  <a:cubicBezTo>
                    <a:pt x="37" y="78"/>
                    <a:pt x="74" y="85"/>
                    <a:pt x="107" y="72"/>
                  </a:cubicBezTo>
                  <a:lnTo>
                    <a:pt x="107" y="72"/>
                  </a:lnTo>
                  <a:cubicBezTo>
                    <a:pt x="111" y="72"/>
                    <a:pt x="114" y="72"/>
                    <a:pt x="117" y="72"/>
                  </a:cubicBezTo>
                  <a:cubicBezTo>
                    <a:pt x="154" y="78"/>
                    <a:pt x="188" y="72"/>
                    <a:pt x="221" y="62"/>
                  </a:cubicBezTo>
                  <a:lnTo>
                    <a:pt x="221" y="62"/>
                  </a:lnTo>
                  <a:cubicBezTo>
                    <a:pt x="302" y="62"/>
                    <a:pt x="386" y="62"/>
                    <a:pt x="466" y="51"/>
                  </a:cubicBezTo>
                  <a:lnTo>
                    <a:pt x="466" y="51"/>
                  </a:lnTo>
                  <a:cubicBezTo>
                    <a:pt x="483" y="51"/>
                    <a:pt x="500" y="51"/>
                    <a:pt x="517" y="51"/>
                  </a:cubicBezTo>
                  <a:lnTo>
                    <a:pt x="517" y="51"/>
                  </a:lnTo>
                  <a:lnTo>
                    <a:pt x="517" y="51"/>
                  </a:lnTo>
                  <a:cubicBezTo>
                    <a:pt x="604" y="55"/>
                    <a:pt x="690" y="51"/>
                    <a:pt x="774" y="41"/>
                  </a:cubicBezTo>
                  <a:lnTo>
                    <a:pt x="774" y="41"/>
                  </a:lnTo>
                  <a:lnTo>
                    <a:pt x="774" y="41"/>
                  </a:lnTo>
                  <a:cubicBezTo>
                    <a:pt x="845" y="41"/>
                    <a:pt x="915" y="48"/>
                    <a:pt x="986" y="35"/>
                  </a:cubicBezTo>
                  <a:lnTo>
                    <a:pt x="986" y="35"/>
                  </a:lnTo>
                  <a:cubicBezTo>
                    <a:pt x="1006" y="35"/>
                    <a:pt x="1026" y="38"/>
                    <a:pt x="1046" y="35"/>
                  </a:cubicBezTo>
                  <a:lnTo>
                    <a:pt x="1046" y="35"/>
                  </a:lnTo>
                  <a:lnTo>
                    <a:pt x="1046" y="35"/>
                  </a:lnTo>
                  <a:cubicBezTo>
                    <a:pt x="1053" y="35"/>
                    <a:pt x="1063" y="35"/>
                    <a:pt x="1070" y="31"/>
                  </a:cubicBezTo>
                  <a:moveTo>
                    <a:pt x="477" y="35"/>
                  </a:moveTo>
                  <a:lnTo>
                    <a:pt x="477" y="35"/>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7" name="Google Shape;1387;p36">
              <a:extLst>
                <a:ext uri="{FF2B5EF4-FFF2-40B4-BE49-F238E27FC236}">
                  <a16:creationId xmlns:a16="http://schemas.microsoft.com/office/drawing/2014/main" id="{B5C64216-C5E0-FD29-CA9E-87522539CFC1}"/>
                </a:ext>
              </a:extLst>
            </p:cNvPr>
            <p:cNvSpPr/>
            <p:nvPr/>
          </p:nvSpPr>
          <p:spPr>
            <a:xfrm>
              <a:off x="4538880" y="5254920"/>
              <a:ext cx="142560" cy="17280"/>
            </a:xfrm>
            <a:custGeom>
              <a:avLst/>
              <a:gdLst/>
              <a:ahLst/>
              <a:cxnLst/>
              <a:rect l="l" t="t" r="r" b="b"/>
              <a:pathLst>
                <a:path w="396" h="48" extrusionOk="0">
                  <a:moveTo>
                    <a:pt x="347" y="32"/>
                  </a:moveTo>
                  <a:lnTo>
                    <a:pt x="347" y="32"/>
                  </a:lnTo>
                  <a:cubicBezTo>
                    <a:pt x="351" y="32"/>
                    <a:pt x="354" y="35"/>
                    <a:pt x="358" y="35"/>
                  </a:cubicBezTo>
                  <a:cubicBezTo>
                    <a:pt x="361" y="35"/>
                    <a:pt x="364" y="35"/>
                    <a:pt x="364" y="35"/>
                  </a:cubicBezTo>
                  <a:cubicBezTo>
                    <a:pt x="374" y="32"/>
                    <a:pt x="384" y="28"/>
                    <a:pt x="387" y="22"/>
                  </a:cubicBezTo>
                  <a:cubicBezTo>
                    <a:pt x="404" y="5"/>
                    <a:pt x="398" y="-2"/>
                    <a:pt x="368" y="1"/>
                  </a:cubicBezTo>
                  <a:cubicBezTo>
                    <a:pt x="317" y="-2"/>
                    <a:pt x="263" y="1"/>
                    <a:pt x="213" y="8"/>
                  </a:cubicBezTo>
                  <a:cubicBezTo>
                    <a:pt x="210" y="8"/>
                    <a:pt x="206" y="8"/>
                    <a:pt x="200" y="8"/>
                  </a:cubicBezTo>
                  <a:cubicBezTo>
                    <a:pt x="159" y="1"/>
                    <a:pt x="116" y="11"/>
                    <a:pt x="76" y="15"/>
                  </a:cubicBezTo>
                  <a:cubicBezTo>
                    <a:pt x="52" y="15"/>
                    <a:pt x="29" y="15"/>
                    <a:pt x="5" y="18"/>
                  </a:cubicBezTo>
                  <a:cubicBezTo>
                    <a:pt x="-12" y="42"/>
                    <a:pt x="19" y="38"/>
                    <a:pt x="35" y="45"/>
                  </a:cubicBezTo>
                  <a:lnTo>
                    <a:pt x="35" y="45"/>
                  </a:lnTo>
                  <a:cubicBezTo>
                    <a:pt x="35" y="48"/>
                    <a:pt x="39" y="48"/>
                    <a:pt x="42" y="48"/>
                  </a:cubicBezTo>
                  <a:cubicBezTo>
                    <a:pt x="42" y="45"/>
                    <a:pt x="45" y="45"/>
                    <a:pt x="45" y="45"/>
                  </a:cubicBezTo>
                  <a:lnTo>
                    <a:pt x="45" y="45"/>
                  </a:lnTo>
                  <a:cubicBezTo>
                    <a:pt x="69" y="32"/>
                    <a:pt x="99" y="48"/>
                    <a:pt x="122" y="35"/>
                  </a:cubicBezTo>
                  <a:lnTo>
                    <a:pt x="122" y="35"/>
                  </a:lnTo>
                  <a:cubicBezTo>
                    <a:pt x="126" y="35"/>
                    <a:pt x="129" y="35"/>
                    <a:pt x="133" y="35"/>
                  </a:cubicBezTo>
                  <a:cubicBezTo>
                    <a:pt x="136" y="35"/>
                    <a:pt x="136" y="35"/>
                    <a:pt x="136" y="38"/>
                  </a:cubicBezTo>
                  <a:cubicBezTo>
                    <a:pt x="156" y="45"/>
                    <a:pt x="176" y="45"/>
                    <a:pt x="200" y="45"/>
                  </a:cubicBezTo>
                  <a:cubicBezTo>
                    <a:pt x="206" y="42"/>
                    <a:pt x="213" y="42"/>
                    <a:pt x="216" y="35"/>
                  </a:cubicBezTo>
                  <a:lnTo>
                    <a:pt x="216" y="32"/>
                  </a:lnTo>
                  <a:cubicBezTo>
                    <a:pt x="250" y="48"/>
                    <a:pt x="283" y="42"/>
                    <a:pt x="317" y="35"/>
                  </a:cubicBezTo>
                  <a:cubicBezTo>
                    <a:pt x="320" y="35"/>
                    <a:pt x="324" y="38"/>
                    <a:pt x="330" y="38"/>
                  </a:cubicBezTo>
                  <a:cubicBezTo>
                    <a:pt x="334" y="38"/>
                    <a:pt x="337" y="38"/>
                    <a:pt x="337" y="38"/>
                  </a:cubicBezTo>
                  <a:cubicBezTo>
                    <a:pt x="341" y="38"/>
                    <a:pt x="344" y="38"/>
                    <a:pt x="344" y="35"/>
                  </a:cubicBezTo>
                  <a:cubicBezTo>
                    <a:pt x="341" y="35"/>
                    <a:pt x="341" y="35"/>
                    <a:pt x="341" y="35"/>
                  </a:cubicBezTo>
                  <a:cubicBezTo>
                    <a:pt x="344" y="35"/>
                    <a:pt x="347" y="32"/>
                    <a:pt x="347" y="3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8" name="Google Shape;1388;p36">
              <a:extLst>
                <a:ext uri="{FF2B5EF4-FFF2-40B4-BE49-F238E27FC236}">
                  <a16:creationId xmlns:a16="http://schemas.microsoft.com/office/drawing/2014/main" id="{B867BD18-9C13-9F16-D975-6FF9FF61704B}"/>
                </a:ext>
              </a:extLst>
            </p:cNvPr>
            <p:cNvSpPr/>
            <p:nvPr/>
          </p:nvSpPr>
          <p:spPr>
            <a:xfrm>
              <a:off x="4532040" y="5242320"/>
              <a:ext cx="35280" cy="10800"/>
            </a:xfrm>
            <a:custGeom>
              <a:avLst/>
              <a:gdLst/>
              <a:ahLst/>
              <a:cxnLst/>
              <a:rect l="l" t="t" r="r" b="b"/>
              <a:pathLst>
                <a:path w="98" h="30" extrusionOk="0">
                  <a:moveTo>
                    <a:pt x="91" y="26"/>
                  </a:moveTo>
                  <a:lnTo>
                    <a:pt x="91" y="26"/>
                  </a:lnTo>
                  <a:cubicBezTo>
                    <a:pt x="101" y="16"/>
                    <a:pt x="101" y="6"/>
                    <a:pt x="91" y="0"/>
                  </a:cubicBezTo>
                  <a:cubicBezTo>
                    <a:pt x="84" y="0"/>
                    <a:pt x="81" y="0"/>
                    <a:pt x="78" y="0"/>
                  </a:cubicBezTo>
                  <a:cubicBezTo>
                    <a:pt x="54" y="10"/>
                    <a:pt x="27" y="10"/>
                    <a:pt x="0" y="16"/>
                  </a:cubicBezTo>
                  <a:cubicBezTo>
                    <a:pt x="27" y="43"/>
                    <a:pt x="61" y="23"/>
                    <a:pt x="91"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9" name="Google Shape;1389;p36">
              <a:extLst>
                <a:ext uri="{FF2B5EF4-FFF2-40B4-BE49-F238E27FC236}">
                  <a16:creationId xmlns:a16="http://schemas.microsoft.com/office/drawing/2014/main" id="{16273883-1ACD-BD07-7A5A-1C6BC11865A5}"/>
                </a:ext>
              </a:extLst>
            </p:cNvPr>
            <p:cNvSpPr/>
            <p:nvPr/>
          </p:nvSpPr>
          <p:spPr>
            <a:xfrm>
              <a:off x="4570920" y="5242320"/>
              <a:ext cx="16920" cy="9360"/>
            </a:xfrm>
            <a:custGeom>
              <a:avLst/>
              <a:gdLst/>
              <a:ahLst/>
              <a:cxnLst/>
              <a:rect l="l" t="t" r="r" b="b"/>
              <a:pathLst>
                <a:path w="47" h="26" extrusionOk="0">
                  <a:moveTo>
                    <a:pt x="20" y="23"/>
                  </a:moveTo>
                  <a:lnTo>
                    <a:pt x="20" y="23"/>
                  </a:lnTo>
                  <a:cubicBezTo>
                    <a:pt x="30" y="16"/>
                    <a:pt x="50" y="13"/>
                    <a:pt x="47" y="0"/>
                  </a:cubicBezTo>
                  <a:cubicBezTo>
                    <a:pt x="33" y="0"/>
                    <a:pt x="20" y="0"/>
                    <a:pt x="10" y="0"/>
                  </a:cubicBezTo>
                  <a:lnTo>
                    <a:pt x="10" y="0"/>
                  </a:lnTo>
                  <a:cubicBezTo>
                    <a:pt x="-3" y="6"/>
                    <a:pt x="-3" y="16"/>
                    <a:pt x="10" y="26"/>
                  </a:cubicBezTo>
                  <a:cubicBezTo>
                    <a:pt x="13" y="26"/>
                    <a:pt x="17" y="26"/>
                    <a:pt x="20"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0" name="Google Shape;1390;p36">
              <a:extLst>
                <a:ext uri="{FF2B5EF4-FFF2-40B4-BE49-F238E27FC236}">
                  <a16:creationId xmlns:a16="http://schemas.microsoft.com/office/drawing/2014/main" id="{4F58E951-FDA5-ED21-E5BA-797719A624B7}"/>
                </a:ext>
              </a:extLst>
            </p:cNvPr>
            <p:cNvSpPr/>
            <p:nvPr/>
          </p:nvSpPr>
          <p:spPr>
            <a:xfrm>
              <a:off x="4523040" y="5261400"/>
              <a:ext cx="11160" cy="9720"/>
            </a:xfrm>
            <a:custGeom>
              <a:avLst/>
              <a:gdLst/>
              <a:ahLst/>
              <a:cxnLst/>
              <a:rect l="l" t="t" r="r" b="b"/>
              <a:pathLst>
                <a:path w="31" h="27" extrusionOk="0">
                  <a:moveTo>
                    <a:pt x="2" y="0"/>
                  </a:moveTo>
                  <a:lnTo>
                    <a:pt x="2" y="0"/>
                  </a:lnTo>
                  <a:cubicBezTo>
                    <a:pt x="-1" y="14"/>
                    <a:pt x="-1" y="24"/>
                    <a:pt x="12" y="27"/>
                  </a:cubicBezTo>
                  <a:cubicBezTo>
                    <a:pt x="16" y="27"/>
                    <a:pt x="22" y="27"/>
                    <a:pt x="25" y="27"/>
                  </a:cubicBezTo>
                  <a:cubicBezTo>
                    <a:pt x="42" y="14"/>
                    <a:pt x="19" y="10"/>
                    <a:pt x="12" y="4"/>
                  </a:cubicBezTo>
                  <a:cubicBezTo>
                    <a:pt x="9" y="0"/>
                    <a:pt x="5" y="0"/>
                    <a:pt x="2"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1" name="Google Shape;1391;p36">
              <a:extLst>
                <a:ext uri="{FF2B5EF4-FFF2-40B4-BE49-F238E27FC236}">
                  <a16:creationId xmlns:a16="http://schemas.microsoft.com/office/drawing/2014/main" id="{9AF75FC7-F1E8-84BE-F225-0FE589DCD2C1}"/>
                </a:ext>
              </a:extLst>
            </p:cNvPr>
            <p:cNvSpPr/>
            <p:nvPr/>
          </p:nvSpPr>
          <p:spPr>
            <a:xfrm>
              <a:off x="4495320" y="5153760"/>
              <a:ext cx="167400" cy="12600"/>
            </a:xfrm>
            <a:custGeom>
              <a:avLst/>
              <a:gdLst/>
              <a:ahLst/>
              <a:cxnLst/>
              <a:rect l="l" t="t" r="r" b="b"/>
              <a:pathLst>
                <a:path w="465" h="35" extrusionOk="0">
                  <a:moveTo>
                    <a:pt x="86" y="14"/>
                  </a:moveTo>
                  <a:lnTo>
                    <a:pt x="86" y="14"/>
                  </a:lnTo>
                  <a:cubicBezTo>
                    <a:pt x="69" y="7"/>
                    <a:pt x="49" y="4"/>
                    <a:pt x="25" y="4"/>
                  </a:cubicBezTo>
                  <a:cubicBezTo>
                    <a:pt x="-2" y="4"/>
                    <a:pt x="-2" y="17"/>
                    <a:pt x="2" y="31"/>
                  </a:cubicBezTo>
                  <a:cubicBezTo>
                    <a:pt x="39" y="31"/>
                    <a:pt x="76" y="34"/>
                    <a:pt x="116" y="34"/>
                  </a:cubicBezTo>
                  <a:lnTo>
                    <a:pt x="116" y="34"/>
                  </a:lnTo>
                  <a:cubicBezTo>
                    <a:pt x="126" y="34"/>
                    <a:pt x="136" y="31"/>
                    <a:pt x="143" y="24"/>
                  </a:cubicBezTo>
                  <a:lnTo>
                    <a:pt x="143" y="24"/>
                  </a:lnTo>
                  <a:cubicBezTo>
                    <a:pt x="176" y="41"/>
                    <a:pt x="213" y="34"/>
                    <a:pt x="247" y="31"/>
                  </a:cubicBezTo>
                  <a:cubicBezTo>
                    <a:pt x="264" y="27"/>
                    <a:pt x="280" y="24"/>
                    <a:pt x="294" y="31"/>
                  </a:cubicBezTo>
                  <a:cubicBezTo>
                    <a:pt x="297" y="31"/>
                    <a:pt x="301" y="27"/>
                    <a:pt x="304" y="27"/>
                  </a:cubicBezTo>
                  <a:cubicBezTo>
                    <a:pt x="304" y="27"/>
                    <a:pt x="307" y="31"/>
                    <a:pt x="314" y="31"/>
                  </a:cubicBezTo>
                  <a:cubicBezTo>
                    <a:pt x="314" y="31"/>
                    <a:pt x="317" y="31"/>
                    <a:pt x="321" y="31"/>
                  </a:cubicBezTo>
                  <a:cubicBezTo>
                    <a:pt x="344" y="44"/>
                    <a:pt x="364" y="21"/>
                    <a:pt x="388" y="31"/>
                  </a:cubicBezTo>
                  <a:lnTo>
                    <a:pt x="388" y="31"/>
                  </a:lnTo>
                  <a:cubicBezTo>
                    <a:pt x="401" y="27"/>
                    <a:pt x="411" y="21"/>
                    <a:pt x="425" y="14"/>
                  </a:cubicBezTo>
                  <a:lnTo>
                    <a:pt x="425" y="14"/>
                  </a:lnTo>
                  <a:lnTo>
                    <a:pt x="425" y="14"/>
                  </a:lnTo>
                  <a:cubicBezTo>
                    <a:pt x="425" y="17"/>
                    <a:pt x="425" y="21"/>
                    <a:pt x="425" y="21"/>
                  </a:cubicBezTo>
                  <a:cubicBezTo>
                    <a:pt x="438" y="21"/>
                    <a:pt x="451" y="21"/>
                    <a:pt x="462" y="21"/>
                  </a:cubicBezTo>
                  <a:cubicBezTo>
                    <a:pt x="462" y="17"/>
                    <a:pt x="462" y="10"/>
                    <a:pt x="465" y="4"/>
                  </a:cubicBezTo>
                  <a:cubicBezTo>
                    <a:pt x="451" y="4"/>
                    <a:pt x="438" y="-6"/>
                    <a:pt x="425" y="4"/>
                  </a:cubicBezTo>
                  <a:lnTo>
                    <a:pt x="425" y="4"/>
                  </a:lnTo>
                  <a:cubicBezTo>
                    <a:pt x="384" y="4"/>
                    <a:pt x="347" y="-3"/>
                    <a:pt x="311" y="7"/>
                  </a:cubicBezTo>
                  <a:lnTo>
                    <a:pt x="311" y="7"/>
                  </a:lnTo>
                  <a:lnTo>
                    <a:pt x="311" y="7"/>
                  </a:lnTo>
                  <a:cubicBezTo>
                    <a:pt x="257" y="0"/>
                    <a:pt x="207" y="7"/>
                    <a:pt x="153" y="7"/>
                  </a:cubicBezTo>
                  <a:lnTo>
                    <a:pt x="153" y="7"/>
                  </a:lnTo>
                  <a:cubicBezTo>
                    <a:pt x="146" y="7"/>
                    <a:pt x="136" y="7"/>
                    <a:pt x="129" y="7"/>
                  </a:cubicBezTo>
                  <a:lnTo>
                    <a:pt x="129" y="7"/>
                  </a:lnTo>
                  <a:lnTo>
                    <a:pt x="129" y="7"/>
                  </a:lnTo>
                  <a:cubicBezTo>
                    <a:pt x="112" y="4"/>
                    <a:pt x="99" y="4"/>
                    <a:pt x="86"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2" name="Google Shape;1392;p36">
              <a:extLst>
                <a:ext uri="{FF2B5EF4-FFF2-40B4-BE49-F238E27FC236}">
                  <a16:creationId xmlns:a16="http://schemas.microsoft.com/office/drawing/2014/main" id="{58A81DAC-4A4C-59E1-82E2-FB399C47B328}"/>
                </a:ext>
              </a:extLst>
            </p:cNvPr>
            <p:cNvSpPr/>
            <p:nvPr/>
          </p:nvSpPr>
          <p:spPr>
            <a:xfrm>
              <a:off x="4587840" y="3945600"/>
              <a:ext cx="510840" cy="25200"/>
            </a:xfrm>
            <a:custGeom>
              <a:avLst/>
              <a:gdLst/>
              <a:ahLst/>
              <a:cxnLst/>
              <a:rect l="l" t="t" r="r" b="b"/>
              <a:pathLst>
                <a:path w="1419" h="70" extrusionOk="0">
                  <a:moveTo>
                    <a:pt x="0" y="60"/>
                  </a:moveTo>
                  <a:lnTo>
                    <a:pt x="0" y="60"/>
                  </a:lnTo>
                  <a:cubicBezTo>
                    <a:pt x="0" y="63"/>
                    <a:pt x="0" y="63"/>
                    <a:pt x="0" y="63"/>
                  </a:cubicBezTo>
                  <a:cubicBezTo>
                    <a:pt x="0" y="67"/>
                    <a:pt x="0" y="67"/>
                    <a:pt x="0" y="67"/>
                  </a:cubicBezTo>
                  <a:cubicBezTo>
                    <a:pt x="33" y="70"/>
                    <a:pt x="67" y="70"/>
                    <a:pt x="104" y="67"/>
                  </a:cubicBezTo>
                  <a:cubicBezTo>
                    <a:pt x="137" y="70"/>
                    <a:pt x="171" y="70"/>
                    <a:pt x="205" y="60"/>
                  </a:cubicBezTo>
                  <a:lnTo>
                    <a:pt x="205" y="60"/>
                  </a:lnTo>
                  <a:cubicBezTo>
                    <a:pt x="218" y="70"/>
                    <a:pt x="232" y="70"/>
                    <a:pt x="248" y="60"/>
                  </a:cubicBezTo>
                  <a:cubicBezTo>
                    <a:pt x="299" y="57"/>
                    <a:pt x="352" y="63"/>
                    <a:pt x="403" y="53"/>
                  </a:cubicBezTo>
                  <a:lnTo>
                    <a:pt x="403" y="53"/>
                  </a:lnTo>
                  <a:lnTo>
                    <a:pt x="403" y="53"/>
                  </a:lnTo>
                  <a:cubicBezTo>
                    <a:pt x="436" y="57"/>
                    <a:pt x="470" y="50"/>
                    <a:pt x="503" y="50"/>
                  </a:cubicBezTo>
                  <a:lnTo>
                    <a:pt x="503" y="50"/>
                  </a:lnTo>
                  <a:cubicBezTo>
                    <a:pt x="550" y="50"/>
                    <a:pt x="597" y="57"/>
                    <a:pt x="644" y="40"/>
                  </a:cubicBezTo>
                  <a:lnTo>
                    <a:pt x="644" y="40"/>
                  </a:lnTo>
                  <a:cubicBezTo>
                    <a:pt x="675" y="43"/>
                    <a:pt x="705" y="43"/>
                    <a:pt x="735" y="40"/>
                  </a:cubicBezTo>
                  <a:lnTo>
                    <a:pt x="735" y="40"/>
                  </a:lnTo>
                  <a:cubicBezTo>
                    <a:pt x="890" y="37"/>
                    <a:pt x="1040" y="33"/>
                    <a:pt x="1195" y="30"/>
                  </a:cubicBezTo>
                  <a:cubicBezTo>
                    <a:pt x="1215" y="30"/>
                    <a:pt x="1232" y="27"/>
                    <a:pt x="1252" y="23"/>
                  </a:cubicBezTo>
                  <a:lnTo>
                    <a:pt x="1252" y="23"/>
                  </a:lnTo>
                  <a:cubicBezTo>
                    <a:pt x="1268" y="23"/>
                    <a:pt x="1285" y="23"/>
                    <a:pt x="1301" y="23"/>
                  </a:cubicBezTo>
                  <a:lnTo>
                    <a:pt x="1301" y="23"/>
                  </a:lnTo>
                  <a:lnTo>
                    <a:pt x="1301" y="23"/>
                  </a:lnTo>
                  <a:lnTo>
                    <a:pt x="1301" y="23"/>
                  </a:lnTo>
                  <a:cubicBezTo>
                    <a:pt x="1305" y="23"/>
                    <a:pt x="1311" y="23"/>
                    <a:pt x="1314" y="23"/>
                  </a:cubicBezTo>
                  <a:cubicBezTo>
                    <a:pt x="1325" y="30"/>
                    <a:pt x="1332" y="27"/>
                    <a:pt x="1338" y="23"/>
                  </a:cubicBezTo>
                  <a:cubicBezTo>
                    <a:pt x="1362" y="10"/>
                    <a:pt x="1399" y="20"/>
                    <a:pt x="1419" y="3"/>
                  </a:cubicBezTo>
                  <a:cubicBezTo>
                    <a:pt x="1392" y="-4"/>
                    <a:pt x="1318" y="3"/>
                    <a:pt x="1274" y="13"/>
                  </a:cubicBezTo>
                  <a:cubicBezTo>
                    <a:pt x="1268" y="13"/>
                    <a:pt x="1258" y="13"/>
                    <a:pt x="1252" y="13"/>
                  </a:cubicBezTo>
                  <a:cubicBezTo>
                    <a:pt x="1074" y="17"/>
                    <a:pt x="896" y="20"/>
                    <a:pt x="718" y="23"/>
                  </a:cubicBezTo>
                  <a:cubicBezTo>
                    <a:pt x="705" y="23"/>
                    <a:pt x="691" y="23"/>
                    <a:pt x="681" y="30"/>
                  </a:cubicBezTo>
                  <a:lnTo>
                    <a:pt x="681" y="30"/>
                  </a:lnTo>
                  <a:cubicBezTo>
                    <a:pt x="668" y="30"/>
                    <a:pt x="658" y="33"/>
                    <a:pt x="644" y="33"/>
                  </a:cubicBezTo>
                  <a:cubicBezTo>
                    <a:pt x="587" y="33"/>
                    <a:pt x="530" y="23"/>
                    <a:pt x="476" y="40"/>
                  </a:cubicBezTo>
                  <a:lnTo>
                    <a:pt x="476" y="40"/>
                  </a:lnTo>
                  <a:cubicBezTo>
                    <a:pt x="433" y="40"/>
                    <a:pt x="389" y="40"/>
                    <a:pt x="349" y="40"/>
                  </a:cubicBezTo>
                  <a:cubicBezTo>
                    <a:pt x="326" y="43"/>
                    <a:pt x="305" y="43"/>
                    <a:pt x="282" y="40"/>
                  </a:cubicBezTo>
                  <a:cubicBezTo>
                    <a:pt x="262" y="40"/>
                    <a:pt x="235" y="37"/>
                    <a:pt x="218" y="50"/>
                  </a:cubicBezTo>
                  <a:lnTo>
                    <a:pt x="218" y="50"/>
                  </a:lnTo>
                  <a:cubicBezTo>
                    <a:pt x="215" y="50"/>
                    <a:pt x="208" y="50"/>
                    <a:pt x="205" y="50"/>
                  </a:cubicBezTo>
                  <a:lnTo>
                    <a:pt x="205" y="50"/>
                  </a:lnTo>
                  <a:cubicBezTo>
                    <a:pt x="171" y="43"/>
                    <a:pt x="137" y="53"/>
                    <a:pt x="104" y="50"/>
                  </a:cubicBezTo>
                  <a:lnTo>
                    <a:pt x="104" y="50"/>
                  </a:lnTo>
                  <a:cubicBezTo>
                    <a:pt x="70" y="57"/>
                    <a:pt x="33" y="57"/>
                    <a:pt x="0" y="6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3" name="Google Shape;1393;p36">
              <a:extLst>
                <a:ext uri="{FF2B5EF4-FFF2-40B4-BE49-F238E27FC236}">
                  <a16:creationId xmlns:a16="http://schemas.microsoft.com/office/drawing/2014/main" id="{0D565CA5-0098-D730-94DF-E30B071F6B67}"/>
                </a:ext>
              </a:extLst>
            </p:cNvPr>
            <p:cNvSpPr/>
            <p:nvPr/>
          </p:nvSpPr>
          <p:spPr>
            <a:xfrm>
              <a:off x="4718160" y="3976920"/>
              <a:ext cx="6120" cy="2880"/>
            </a:xfrm>
            <a:custGeom>
              <a:avLst/>
              <a:gdLst/>
              <a:ahLst/>
              <a:cxnLst/>
              <a:rect l="l" t="t" r="r" b="b"/>
              <a:pathLst>
                <a:path w="17" h="8" extrusionOk="0">
                  <a:moveTo>
                    <a:pt x="17" y="7"/>
                  </a:moveTo>
                  <a:lnTo>
                    <a:pt x="17" y="7"/>
                  </a:lnTo>
                  <a:cubicBezTo>
                    <a:pt x="14" y="3"/>
                    <a:pt x="14" y="0"/>
                    <a:pt x="10" y="0"/>
                  </a:cubicBezTo>
                  <a:cubicBezTo>
                    <a:pt x="7" y="0"/>
                    <a:pt x="4" y="0"/>
                    <a:pt x="0" y="0"/>
                  </a:cubicBezTo>
                  <a:cubicBezTo>
                    <a:pt x="4" y="7"/>
                    <a:pt x="7" y="10"/>
                    <a:pt x="17"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4" name="Google Shape;1394;p36">
              <a:extLst>
                <a:ext uri="{FF2B5EF4-FFF2-40B4-BE49-F238E27FC236}">
                  <a16:creationId xmlns:a16="http://schemas.microsoft.com/office/drawing/2014/main" id="{C3B39FA1-4A20-F18F-73D5-C7FB562D8D28}"/>
                </a:ext>
              </a:extLst>
            </p:cNvPr>
            <p:cNvSpPr/>
            <p:nvPr/>
          </p:nvSpPr>
          <p:spPr>
            <a:xfrm>
              <a:off x="4610880" y="3998520"/>
              <a:ext cx="437400" cy="24120"/>
            </a:xfrm>
            <a:custGeom>
              <a:avLst/>
              <a:gdLst/>
              <a:ahLst/>
              <a:cxnLst/>
              <a:rect l="l" t="t" r="r" b="b"/>
              <a:pathLst>
                <a:path w="1215" h="67" extrusionOk="0">
                  <a:moveTo>
                    <a:pt x="1161" y="31"/>
                  </a:moveTo>
                  <a:lnTo>
                    <a:pt x="1161" y="31"/>
                  </a:lnTo>
                  <a:cubicBezTo>
                    <a:pt x="1178" y="20"/>
                    <a:pt x="1221" y="37"/>
                    <a:pt x="1214" y="14"/>
                  </a:cubicBezTo>
                  <a:cubicBezTo>
                    <a:pt x="1210" y="-6"/>
                    <a:pt x="1174" y="0"/>
                    <a:pt x="1148" y="4"/>
                  </a:cubicBezTo>
                  <a:cubicBezTo>
                    <a:pt x="1151" y="4"/>
                    <a:pt x="1151" y="4"/>
                    <a:pt x="1151" y="4"/>
                  </a:cubicBezTo>
                  <a:cubicBezTo>
                    <a:pt x="1117" y="10"/>
                    <a:pt x="1090" y="7"/>
                    <a:pt x="1060" y="4"/>
                  </a:cubicBezTo>
                  <a:cubicBezTo>
                    <a:pt x="1054" y="4"/>
                    <a:pt x="1050" y="4"/>
                    <a:pt x="1047" y="4"/>
                  </a:cubicBezTo>
                  <a:cubicBezTo>
                    <a:pt x="1040" y="0"/>
                    <a:pt x="1037" y="0"/>
                    <a:pt x="1033" y="4"/>
                  </a:cubicBezTo>
                  <a:cubicBezTo>
                    <a:pt x="1030" y="7"/>
                    <a:pt x="1027" y="7"/>
                    <a:pt x="1023" y="7"/>
                  </a:cubicBezTo>
                  <a:cubicBezTo>
                    <a:pt x="1020" y="7"/>
                    <a:pt x="1020" y="7"/>
                    <a:pt x="1020" y="4"/>
                  </a:cubicBezTo>
                  <a:cubicBezTo>
                    <a:pt x="1017" y="4"/>
                    <a:pt x="1013" y="4"/>
                    <a:pt x="1010" y="4"/>
                  </a:cubicBezTo>
                  <a:lnTo>
                    <a:pt x="1007" y="4"/>
                  </a:lnTo>
                  <a:lnTo>
                    <a:pt x="1007" y="4"/>
                  </a:lnTo>
                  <a:cubicBezTo>
                    <a:pt x="997" y="14"/>
                    <a:pt x="990" y="27"/>
                    <a:pt x="966" y="14"/>
                  </a:cubicBezTo>
                  <a:lnTo>
                    <a:pt x="966" y="14"/>
                  </a:lnTo>
                  <a:lnTo>
                    <a:pt x="966" y="14"/>
                  </a:lnTo>
                  <a:cubicBezTo>
                    <a:pt x="963" y="4"/>
                    <a:pt x="953" y="4"/>
                    <a:pt x="943" y="7"/>
                  </a:cubicBezTo>
                  <a:cubicBezTo>
                    <a:pt x="926" y="7"/>
                    <a:pt x="906" y="0"/>
                    <a:pt x="893" y="14"/>
                  </a:cubicBezTo>
                  <a:lnTo>
                    <a:pt x="893" y="14"/>
                  </a:lnTo>
                  <a:lnTo>
                    <a:pt x="893" y="14"/>
                  </a:lnTo>
                  <a:cubicBezTo>
                    <a:pt x="883" y="14"/>
                    <a:pt x="876" y="14"/>
                    <a:pt x="866" y="14"/>
                  </a:cubicBezTo>
                  <a:lnTo>
                    <a:pt x="866" y="14"/>
                  </a:lnTo>
                  <a:cubicBezTo>
                    <a:pt x="822" y="10"/>
                    <a:pt x="778" y="0"/>
                    <a:pt x="735" y="14"/>
                  </a:cubicBezTo>
                  <a:lnTo>
                    <a:pt x="735" y="14"/>
                  </a:lnTo>
                  <a:lnTo>
                    <a:pt x="735" y="14"/>
                  </a:lnTo>
                  <a:cubicBezTo>
                    <a:pt x="725" y="10"/>
                    <a:pt x="711" y="4"/>
                    <a:pt x="698" y="14"/>
                  </a:cubicBezTo>
                  <a:cubicBezTo>
                    <a:pt x="691" y="14"/>
                    <a:pt x="688" y="14"/>
                    <a:pt x="684" y="14"/>
                  </a:cubicBezTo>
                  <a:lnTo>
                    <a:pt x="684" y="14"/>
                  </a:lnTo>
                  <a:lnTo>
                    <a:pt x="684" y="14"/>
                  </a:lnTo>
                  <a:cubicBezTo>
                    <a:pt x="658" y="4"/>
                    <a:pt x="634" y="4"/>
                    <a:pt x="607" y="14"/>
                  </a:cubicBezTo>
                  <a:lnTo>
                    <a:pt x="607" y="14"/>
                  </a:lnTo>
                  <a:cubicBezTo>
                    <a:pt x="577" y="14"/>
                    <a:pt x="547" y="14"/>
                    <a:pt x="516" y="14"/>
                  </a:cubicBezTo>
                  <a:lnTo>
                    <a:pt x="516" y="14"/>
                  </a:lnTo>
                  <a:lnTo>
                    <a:pt x="516" y="14"/>
                  </a:lnTo>
                  <a:cubicBezTo>
                    <a:pt x="500" y="10"/>
                    <a:pt x="486" y="10"/>
                    <a:pt x="476" y="20"/>
                  </a:cubicBezTo>
                  <a:lnTo>
                    <a:pt x="476" y="20"/>
                  </a:lnTo>
                  <a:cubicBezTo>
                    <a:pt x="446" y="14"/>
                    <a:pt x="419" y="14"/>
                    <a:pt x="389" y="14"/>
                  </a:cubicBezTo>
                  <a:cubicBezTo>
                    <a:pt x="359" y="31"/>
                    <a:pt x="322" y="14"/>
                    <a:pt x="295" y="31"/>
                  </a:cubicBezTo>
                  <a:lnTo>
                    <a:pt x="295" y="31"/>
                  </a:lnTo>
                  <a:cubicBezTo>
                    <a:pt x="292" y="31"/>
                    <a:pt x="288" y="31"/>
                    <a:pt x="285" y="31"/>
                  </a:cubicBezTo>
                  <a:lnTo>
                    <a:pt x="285" y="31"/>
                  </a:lnTo>
                  <a:cubicBezTo>
                    <a:pt x="282" y="24"/>
                    <a:pt x="275" y="27"/>
                    <a:pt x="272" y="31"/>
                  </a:cubicBezTo>
                  <a:cubicBezTo>
                    <a:pt x="262" y="31"/>
                    <a:pt x="255" y="31"/>
                    <a:pt x="248" y="31"/>
                  </a:cubicBezTo>
                  <a:lnTo>
                    <a:pt x="248" y="31"/>
                  </a:lnTo>
                  <a:cubicBezTo>
                    <a:pt x="238" y="24"/>
                    <a:pt x="228" y="24"/>
                    <a:pt x="218" y="31"/>
                  </a:cubicBezTo>
                  <a:lnTo>
                    <a:pt x="218" y="31"/>
                  </a:lnTo>
                  <a:lnTo>
                    <a:pt x="218" y="31"/>
                  </a:lnTo>
                  <a:cubicBezTo>
                    <a:pt x="184" y="31"/>
                    <a:pt x="151" y="34"/>
                    <a:pt x="117" y="34"/>
                  </a:cubicBezTo>
                  <a:cubicBezTo>
                    <a:pt x="100" y="31"/>
                    <a:pt x="87" y="34"/>
                    <a:pt x="77" y="41"/>
                  </a:cubicBezTo>
                  <a:lnTo>
                    <a:pt x="77" y="41"/>
                  </a:lnTo>
                  <a:cubicBezTo>
                    <a:pt x="53" y="44"/>
                    <a:pt x="23" y="41"/>
                    <a:pt x="0" y="51"/>
                  </a:cubicBezTo>
                  <a:cubicBezTo>
                    <a:pt x="6" y="57"/>
                    <a:pt x="16" y="61"/>
                    <a:pt x="26" y="61"/>
                  </a:cubicBezTo>
                  <a:cubicBezTo>
                    <a:pt x="47" y="61"/>
                    <a:pt x="63" y="57"/>
                    <a:pt x="80" y="57"/>
                  </a:cubicBezTo>
                  <a:cubicBezTo>
                    <a:pt x="83" y="61"/>
                    <a:pt x="90" y="64"/>
                    <a:pt x="100" y="67"/>
                  </a:cubicBezTo>
                  <a:cubicBezTo>
                    <a:pt x="174" y="64"/>
                    <a:pt x="248" y="71"/>
                    <a:pt x="319" y="54"/>
                  </a:cubicBezTo>
                  <a:cubicBezTo>
                    <a:pt x="325" y="47"/>
                    <a:pt x="325" y="44"/>
                    <a:pt x="325" y="41"/>
                  </a:cubicBezTo>
                  <a:cubicBezTo>
                    <a:pt x="325" y="44"/>
                    <a:pt x="325" y="44"/>
                    <a:pt x="325" y="44"/>
                  </a:cubicBezTo>
                  <a:cubicBezTo>
                    <a:pt x="329" y="44"/>
                    <a:pt x="329" y="44"/>
                    <a:pt x="332" y="44"/>
                  </a:cubicBezTo>
                  <a:cubicBezTo>
                    <a:pt x="335" y="44"/>
                    <a:pt x="339" y="47"/>
                    <a:pt x="342" y="47"/>
                  </a:cubicBezTo>
                  <a:cubicBezTo>
                    <a:pt x="396" y="54"/>
                    <a:pt x="446" y="57"/>
                    <a:pt x="497" y="47"/>
                  </a:cubicBezTo>
                  <a:cubicBezTo>
                    <a:pt x="503" y="44"/>
                    <a:pt x="507" y="41"/>
                    <a:pt x="507" y="34"/>
                  </a:cubicBezTo>
                  <a:lnTo>
                    <a:pt x="507" y="34"/>
                  </a:lnTo>
                  <a:cubicBezTo>
                    <a:pt x="530" y="34"/>
                    <a:pt x="557" y="37"/>
                    <a:pt x="580" y="31"/>
                  </a:cubicBezTo>
                  <a:cubicBezTo>
                    <a:pt x="594" y="31"/>
                    <a:pt x="607" y="31"/>
                    <a:pt x="621" y="31"/>
                  </a:cubicBezTo>
                  <a:cubicBezTo>
                    <a:pt x="705" y="31"/>
                    <a:pt x="792" y="31"/>
                    <a:pt x="879" y="31"/>
                  </a:cubicBezTo>
                  <a:cubicBezTo>
                    <a:pt x="973" y="34"/>
                    <a:pt x="1067" y="24"/>
                    <a:pt x="1161" y="31"/>
                  </a:cubicBezTo>
                  <a:moveTo>
                    <a:pt x="503" y="31"/>
                  </a:moveTo>
                  <a:lnTo>
                    <a:pt x="503" y="31"/>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5" name="Google Shape;1395;p36">
              <a:extLst>
                <a:ext uri="{FF2B5EF4-FFF2-40B4-BE49-F238E27FC236}">
                  <a16:creationId xmlns:a16="http://schemas.microsoft.com/office/drawing/2014/main" id="{9D5B3199-436A-2D6B-FDAE-68EEAFA4A277}"/>
                </a:ext>
              </a:extLst>
            </p:cNvPr>
            <p:cNvSpPr/>
            <p:nvPr/>
          </p:nvSpPr>
          <p:spPr>
            <a:xfrm>
              <a:off x="4978080" y="39999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6" name="Google Shape;1396;p36">
              <a:extLst>
                <a:ext uri="{FF2B5EF4-FFF2-40B4-BE49-F238E27FC236}">
                  <a16:creationId xmlns:a16="http://schemas.microsoft.com/office/drawing/2014/main" id="{09DAB5B8-902E-C2C4-0843-B1D358275B16}"/>
                </a:ext>
              </a:extLst>
            </p:cNvPr>
            <p:cNvSpPr/>
            <p:nvPr/>
          </p:nvSpPr>
          <p:spPr>
            <a:xfrm>
              <a:off x="4932360" y="3985920"/>
              <a:ext cx="8280" cy="4320"/>
            </a:xfrm>
            <a:custGeom>
              <a:avLst/>
              <a:gdLst/>
              <a:ahLst/>
              <a:cxnLst/>
              <a:rect l="l" t="t" r="r" b="b"/>
              <a:pathLst>
                <a:path w="23" h="12" extrusionOk="0">
                  <a:moveTo>
                    <a:pt x="23" y="5"/>
                  </a:moveTo>
                  <a:lnTo>
                    <a:pt x="23" y="5"/>
                  </a:lnTo>
                  <a:cubicBezTo>
                    <a:pt x="16" y="-2"/>
                    <a:pt x="6" y="-2"/>
                    <a:pt x="0" y="5"/>
                  </a:cubicBezTo>
                  <a:cubicBezTo>
                    <a:pt x="0" y="8"/>
                    <a:pt x="0" y="8"/>
                    <a:pt x="0" y="8"/>
                  </a:cubicBezTo>
                  <a:lnTo>
                    <a:pt x="0" y="12"/>
                  </a:lnTo>
                  <a:cubicBezTo>
                    <a:pt x="6" y="12"/>
                    <a:pt x="16" y="12"/>
                    <a:pt x="23" y="12"/>
                  </a:cubicBezTo>
                  <a:cubicBezTo>
                    <a:pt x="23" y="8"/>
                    <a:pt x="23" y="5"/>
                    <a:pt x="23"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7" name="Google Shape;1397;p36">
              <a:extLst>
                <a:ext uri="{FF2B5EF4-FFF2-40B4-BE49-F238E27FC236}">
                  <a16:creationId xmlns:a16="http://schemas.microsoft.com/office/drawing/2014/main" id="{3FCB997F-0FF8-05B3-A441-D3F688C0266D}"/>
                </a:ext>
              </a:extLst>
            </p:cNvPr>
            <p:cNvSpPr/>
            <p:nvPr/>
          </p:nvSpPr>
          <p:spPr>
            <a:xfrm>
              <a:off x="4628880" y="4710240"/>
              <a:ext cx="169200" cy="23040"/>
            </a:xfrm>
            <a:custGeom>
              <a:avLst/>
              <a:gdLst/>
              <a:ahLst/>
              <a:cxnLst/>
              <a:rect l="l" t="t" r="r" b="b"/>
              <a:pathLst>
                <a:path w="470" h="64" extrusionOk="0">
                  <a:moveTo>
                    <a:pt x="171" y="24"/>
                  </a:moveTo>
                  <a:lnTo>
                    <a:pt x="171" y="24"/>
                  </a:lnTo>
                  <a:cubicBezTo>
                    <a:pt x="165" y="31"/>
                    <a:pt x="154" y="31"/>
                    <a:pt x="144" y="34"/>
                  </a:cubicBezTo>
                  <a:cubicBezTo>
                    <a:pt x="114" y="51"/>
                    <a:pt x="77" y="47"/>
                    <a:pt x="44" y="41"/>
                  </a:cubicBezTo>
                  <a:cubicBezTo>
                    <a:pt x="37" y="44"/>
                    <a:pt x="33" y="47"/>
                    <a:pt x="27" y="51"/>
                  </a:cubicBezTo>
                  <a:cubicBezTo>
                    <a:pt x="20" y="54"/>
                    <a:pt x="10" y="61"/>
                    <a:pt x="0" y="64"/>
                  </a:cubicBezTo>
                  <a:cubicBezTo>
                    <a:pt x="80" y="61"/>
                    <a:pt x="161" y="61"/>
                    <a:pt x="238" y="44"/>
                  </a:cubicBezTo>
                  <a:lnTo>
                    <a:pt x="238" y="44"/>
                  </a:lnTo>
                  <a:lnTo>
                    <a:pt x="238" y="44"/>
                  </a:lnTo>
                  <a:cubicBezTo>
                    <a:pt x="258" y="41"/>
                    <a:pt x="282" y="41"/>
                    <a:pt x="299" y="34"/>
                  </a:cubicBezTo>
                  <a:lnTo>
                    <a:pt x="299" y="34"/>
                  </a:lnTo>
                  <a:cubicBezTo>
                    <a:pt x="352" y="37"/>
                    <a:pt x="406" y="27"/>
                    <a:pt x="457" y="24"/>
                  </a:cubicBezTo>
                  <a:cubicBezTo>
                    <a:pt x="460" y="24"/>
                    <a:pt x="463" y="24"/>
                    <a:pt x="466" y="24"/>
                  </a:cubicBezTo>
                  <a:cubicBezTo>
                    <a:pt x="466" y="17"/>
                    <a:pt x="470" y="7"/>
                    <a:pt x="470" y="0"/>
                  </a:cubicBezTo>
                  <a:cubicBezTo>
                    <a:pt x="443" y="4"/>
                    <a:pt x="416" y="7"/>
                    <a:pt x="389" y="4"/>
                  </a:cubicBezTo>
                  <a:cubicBezTo>
                    <a:pt x="352" y="21"/>
                    <a:pt x="312" y="14"/>
                    <a:pt x="272" y="14"/>
                  </a:cubicBezTo>
                  <a:cubicBezTo>
                    <a:pt x="272" y="17"/>
                    <a:pt x="272" y="21"/>
                    <a:pt x="272" y="21"/>
                  </a:cubicBezTo>
                  <a:lnTo>
                    <a:pt x="272" y="21"/>
                  </a:lnTo>
                  <a:cubicBezTo>
                    <a:pt x="258" y="24"/>
                    <a:pt x="245" y="24"/>
                    <a:pt x="235" y="24"/>
                  </a:cubicBezTo>
                  <a:cubicBezTo>
                    <a:pt x="215" y="21"/>
                    <a:pt x="191" y="31"/>
                    <a:pt x="171" y="2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8" name="Google Shape;1398;p36">
              <a:extLst>
                <a:ext uri="{FF2B5EF4-FFF2-40B4-BE49-F238E27FC236}">
                  <a16:creationId xmlns:a16="http://schemas.microsoft.com/office/drawing/2014/main" id="{931083A7-694B-D21B-AF43-E89893E6781F}"/>
                </a:ext>
              </a:extLst>
            </p:cNvPr>
            <p:cNvSpPr/>
            <p:nvPr/>
          </p:nvSpPr>
          <p:spPr>
            <a:xfrm>
              <a:off x="5340240" y="3923640"/>
              <a:ext cx="455040" cy="14040"/>
            </a:xfrm>
            <a:custGeom>
              <a:avLst/>
              <a:gdLst/>
              <a:ahLst/>
              <a:cxnLst/>
              <a:rect l="l" t="t" r="r" b="b"/>
              <a:pathLst>
                <a:path w="1264" h="39" extrusionOk="0">
                  <a:moveTo>
                    <a:pt x="259" y="17"/>
                  </a:moveTo>
                  <a:lnTo>
                    <a:pt x="259" y="17"/>
                  </a:lnTo>
                  <a:cubicBezTo>
                    <a:pt x="255" y="17"/>
                    <a:pt x="255" y="20"/>
                    <a:pt x="252" y="20"/>
                  </a:cubicBezTo>
                  <a:cubicBezTo>
                    <a:pt x="252" y="20"/>
                    <a:pt x="248" y="20"/>
                    <a:pt x="245" y="20"/>
                  </a:cubicBezTo>
                  <a:cubicBezTo>
                    <a:pt x="245" y="17"/>
                    <a:pt x="242" y="17"/>
                    <a:pt x="238" y="14"/>
                  </a:cubicBezTo>
                  <a:cubicBezTo>
                    <a:pt x="231" y="14"/>
                    <a:pt x="221" y="14"/>
                    <a:pt x="211" y="14"/>
                  </a:cubicBezTo>
                  <a:cubicBezTo>
                    <a:pt x="205" y="17"/>
                    <a:pt x="198" y="20"/>
                    <a:pt x="188" y="17"/>
                  </a:cubicBezTo>
                  <a:cubicBezTo>
                    <a:pt x="185" y="17"/>
                    <a:pt x="181" y="17"/>
                    <a:pt x="178" y="17"/>
                  </a:cubicBezTo>
                  <a:cubicBezTo>
                    <a:pt x="174" y="17"/>
                    <a:pt x="171" y="14"/>
                    <a:pt x="168" y="17"/>
                  </a:cubicBezTo>
                  <a:cubicBezTo>
                    <a:pt x="124" y="20"/>
                    <a:pt x="81" y="14"/>
                    <a:pt x="40" y="27"/>
                  </a:cubicBezTo>
                  <a:cubicBezTo>
                    <a:pt x="37" y="27"/>
                    <a:pt x="37" y="31"/>
                    <a:pt x="34" y="31"/>
                  </a:cubicBezTo>
                  <a:cubicBezTo>
                    <a:pt x="20" y="27"/>
                    <a:pt x="7" y="27"/>
                    <a:pt x="0" y="37"/>
                  </a:cubicBezTo>
                  <a:cubicBezTo>
                    <a:pt x="13" y="37"/>
                    <a:pt x="27" y="37"/>
                    <a:pt x="37" y="37"/>
                  </a:cubicBezTo>
                  <a:lnTo>
                    <a:pt x="37" y="37"/>
                  </a:lnTo>
                  <a:cubicBezTo>
                    <a:pt x="47" y="37"/>
                    <a:pt x="54" y="37"/>
                    <a:pt x="64" y="37"/>
                  </a:cubicBezTo>
                  <a:cubicBezTo>
                    <a:pt x="67" y="37"/>
                    <a:pt x="74" y="37"/>
                    <a:pt x="77" y="37"/>
                  </a:cubicBezTo>
                  <a:cubicBezTo>
                    <a:pt x="81" y="37"/>
                    <a:pt x="84" y="37"/>
                    <a:pt x="91" y="37"/>
                  </a:cubicBezTo>
                  <a:cubicBezTo>
                    <a:pt x="94" y="41"/>
                    <a:pt x="97" y="37"/>
                    <a:pt x="101" y="37"/>
                  </a:cubicBezTo>
                  <a:cubicBezTo>
                    <a:pt x="128" y="37"/>
                    <a:pt x="154" y="41"/>
                    <a:pt x="181" y="27"/>
                  </a:cubicBezTo>
                  <a:cubicBezTo>
                    <a:pt x="201" y="41"/>
                    <a:pt x="228" y="37"/>
                    <a:pt x="255" y="34"/>
                  </a:cubicBezTo>
                  <a:cubicBezTo>
                    <a:pt x="349" y="27"/>
                    <a:pt x="446" y="27"/>
                    <a:pt x="540" y="31"/>
                  </a:cubicBezTo>
                  <a:cubicBezTo>
                    <a:pt x="557" y="34"/>
                    <a:pt x="577" y="34"/>
                    <a:pt x="594" y="31"/>
                  </a:cubicBezTo>
                  <a:cubicBezTo>
                    <a:pt x="597" y="31"/>
                    <a:pt x="601" y="27"/>
                    <a:pt x="604" y="27"/>
                  </a:cubicBezTo>
                  <a:cubicBezTo>
                    <a:pt x="621" y="27"/>
                    <a:pt x="634" y="27"/>
                    <a:pt x="648" y="20"/>
                  </a:cubicBezTo>
                  <a:lnTo>
                    <a:pt x="648" y="20"/>
                  </a:lnTo>
                  <a:cubicBezTo>
                    <a:pt x="678" y="27"/>
                    <a:pt x="712" y="24"/>
                    <a:pt x="745" y="24"/>
                  </a:cubicBezTo>
                  <a:cubicBezTo>
                    <a:pt x="806" y="24"/>
                    <a:pt x="869" y="20"/>
                    <a:pt x="930" y="27"/>
                  </a:cubicBezTo>
                  <a:cubicBezTo>
                    <a:pt x="953" y="31"/>
                    <a:pt x="977" y="27"/>
                    <a:pt x="1000" y="20"/>
                  </a:cubicBezTo>
                  <a:lnTo>
                    <a:pt x="1000" y="20"/>
                  </a:lnTo>
                  <a:lnTo>
                    <a:pt x="1000" y="20"/>
                  </a:lnTo>
                  <a:cubicBezTo>
                    <a:pt x="1067" y="31"/>
                    <a:pt x="1135" y="31"/>
                    <a:pt x="1202" y="20"/>
                  </a:cubicBezTo>
                  <a:lnTo>
                    <a:pt x="1202" y="20"/>
                  </a:lnTo>
                  <a:cubicBezTo>
                    <a:pt x="1215" y="24"/>
                    <a:pt x="1232" y="24"/>
                    <a:pt x="1249" y="27"/>
                  </a:cubicBezTo>
                  <a:cubicBezTo>
                    <a:pt x="1255" y="20"/>
                    <a:pt x="1269" y="14"/>
                    <a:pt x="1262" y="3"/>
                  </a:cubicBezTo>
                  <a:cubicBezTo>
                    <a:pt x="1259" y="3"/>
                    <a:pt x="1259" y="3"/>
                    <a:pt x="1255" y="3"/>
                  </a:cubicBezTo>
                  <a:cubicBezTo>
                    <a:pt x="1238" y="10"/>
                    <a:pt x="1218" y="3"/>
                    <a:pt x="1198" y="7"/>
                  </a:cubicBezTo>
                  <a:cubicBezTo>
                    <a:pt x="1198" y="10"/>
                    <a:pt x="1198" y="10"/>
                    <a:pt x="1198" y="10"/>
                  </a:cubicBezTo>
                  <a:lnTo>
                    <a:pt x="1198" y="10"/>
                  </a:lnTo>
                  <a:lnTo>
                    <a:pt x="1198" y="10"/>
                  </a:lnTo>
                  <a:cubicBezTo>
                    <a:pt x="1192" y="10"/>
                    <a:pt x="1181" y="10"/>
                    <a:pt x="1171" y="7"/>
                  </a:cubicBezTo>
                  <a:lnTo>
                    <a:pt x="1168" y="10"/>
                  </a:lnTo>
                  <a:lnTo>
                    <a:pt x="1168" y="14"/>
                  </a:lnTo>
                  <a:lnTo>
                    <a:pt x="1168" y="14"/>
                  </a:lnTo>
                  <a:cubicBezTo>
                    <a:pt x="1165" y="10"/>
                    <a:pt x="1165" y="10"/>
                    <a:pt x="1165" y="10"/>
                  </a:cubicBezTo>
                  <a:lnTo>
                    <a:pt x="1161" y="7"/>
                  </a:lnTo>
                  <a:cubicBezTo>
                    <a:pt x="1155" y="7"/>
                    <a:pt x="1151" y="7"/>
                    <a:pt x="1145" y="7"/>
                  </a:cubicBezTo>
                  <a:cubicBezTo>
                    <a:pt x="1141" y="7"/>
                    <a:pt x="1141" y="7"/>
                    <a:pt x="1138" y="7"/>
                  </a:cubicBezTo>
                  <a:cubicBezTo>
                    <a:pt x="1128" y="10"/>
                    <a:pt x="1121" y="7"/>
                    <a:pt x="1111" y="7"/>
                  </a:cubicBezTo>
                  <a:cubicBezTo>
                    <a:pt x="1101" y="7"/>
                    <a:pt x="1091" y="3"/>
                    <a:pt x="1084" y="10"/>
                  </a:cubicBezTo>
                  <a:lnTo>
                    <a:pt x="1081" y="10"/>
                  </a:lnTo>
                  <a:cubicBezTo>
                    <a:pt x="1071" y="0"/>
                    <a:pt x="1051" y="10"/>
                    <a:pt x="1041" y="3"/>
                  </a:cubicBezTo>
                  <a:cubicBezTo>
                    <a:pt x="1037" y="3"/>
                    <a:pt x="1037" y="3"/>
                    <a:pt x="1037" y="3"/>
                  </a:cubicBezTo>
                  <a:cubicBezTo>
                    <a:pt x="987" y="7"/>
                    <a:pt x="936" y="7"/>
                    <a:pt x="886" y="0"/>
                  </a:cubicBezTo>
                  <a:cubicBezTo>
                    <a:pt x="879" y="0"/>
                    <a:pt x="873" y="0"/>
                    <a:pt x="866" y="0"/>
                  </a:cubicBezTo>
                  <a:cubicBezTo>
                    <a:pt x="853" y="7"/>
                    <a:pt x="836" y="7"/>
                    <a:pt x="822" y="0"/>
                  </a:cubicBezTo>
                  <a:cubicBezTo>
                    <a:pt x="772" y="0"/>
                    <a:pt x="725" y="3"/>
                    <a:pt x="675" y="3"/>
                  </a:cubicBezTo>
                  <a:cubicBezTo>
                    <a:pt x="658" y="7"/>
                    <a:pt x="645" y="7"/>
                    <a:pt x="628" y="3"/>
                  </a:cubicBezTo>
                  <a:cubicBezTo>
                    <a:pt x="624" y="3"/>
                    <a:pt x="624" y="3"/>
                    <a:pt x="624" y="3"/>
                  </a:cubicBezTo>
                  <a:cubicBezTo>
                    <a:pt x="617" y="3"/>
                    <a:pt x="617" y="3"/>
                    <a:pt x="617" y="7"/>
                  </a:cubicBezTo>
                  <a:cubicBezTo>
                    <a:pt x="604" y="3"/>
                    <a:pt x="591" y="7"/>
                    <a:pt x="577" y="0"/>
                  </a:cubicBezTo>
                  <a:cubicBezTo>
                    <a:pt x="544" y="14"/>
                    <a:pt x="507" y="7"/>
                    <a:pt x="470" y="10"/>
                  </a:cubicBezTo>
                  <a:cubicBezTo>
                    <a:pt x="406" y="10"/>
                    <a:pt x="346" y="10"/>
                    <a:pt x="282" y="10"/>
                  </a:cubicBezTo>
                  <a:cubicBezTo>
                    <a:pt x="285" y="10"/>
                    <a:pt x="285" y="10"/>
                    <a:pt x="285" y="10"/>
                  </a:cubicBezTo>
                  <a:cubicBezTo>
                    <a:pt x="275" y="17"/>
                    <a:pt x="265" y="14"/>
                    <a:pt x="259" y="17"/>
                  </a:cubicBezTo>
                  <a:moveTo>
                    <a:pt x="1168" y="14"/>
                  </a:moveTo>
                  <a:lnTo>
                    <a:pt x="1168" y="1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9" name="Google Shape;1399;p36">
              <a:extLst>
                <a:ext uri="{FF2B5EF4-FFF2-40B4-BE49-F238E27FC236}">
                  <a16:creationId xmlns:a16="http://schemas.microsoft.com/office/drawing/2014/main" id="{07D5BECD-4402-679A-3388-A2FAAD97C539}"/>
                </a:ext>
              </a:extLst>
            </p:cNvPr>
            <p:cNvSpPr/>
            <p:nvPr/>
          </p:nvSpPr>
          <p:spPr>
            <a:xfrm>
              <a:off x="5340240" y="3987360"/>
              <a:ext cx="336960" cy="19080"/>
            </a:xfrm>
            <a:custGeom>
              <a:avLst/>
              <a:gdLst/>
              <a:ahLst/>
              <a:cxnLst/>
              <a:rect l="l" t="t" r="r" b="b"/>
              <a:pathLst>
                <a:path w="936" h="53" extrusionOk="0">
                  <a:moveTo>
                    <a:pt x="936" y="18"/>
                  </a:moveTo>
                  <a:lnTo>
                    <a:pt x="936" y="18"/>
                  </a:lnTo>
                  <a:cubicBezTo>
                    <a:pt x="926" y="1"/>
                    <a:pt x="913" y="-2"/>
                    <a:pt x="896" y="1"/>
                  </a:cubicBezTo>
                  <a:cubicBezTo>
                    <a:pt x="799" y="11"/>
                    <a:pt x="702" y="8"/>
                    <a:pt x="604" y="15"/>
                  </a:cubicBezTo>
                  <a:cubicBezTo>
                    <a:pt x="601" y="15"/>
                    <a:pt x="597" y="15"/>
                    <a:pt x="594" y="18"/>
                  </a:cubicBezTo>
                  <a:cubicBezTo>
                    <a:pt x="584" y="18"/>
                    <a:pt x="577" y="18"/>
                    <a:pt x="567" y="18"/>
                  </a:cubicBezTo>
                  <a:lnTo>
                    <a:pt x="567" y="18"/>
                  </a:lnTo>
                  <a:cubicBezTo>
                    <a:pt x="564" y="15"/>
                    <a:pt x="560" y="15"/>
                    <a:pt x="554" y="18"/>
                  </a:cubicBezTo>
                  <a:cubicBezTo>
                    <a:pt x="547" y="18"/>
                    <a:pt x="537" y="18"/>
                    <a:pt x="527" y="18"/>
                  </a:cubicBezTo>
                  <a:cubicBezTo>
                    <a:pt x="450" y="18"/>
                    <a:pt x="373" y="18"/>
                    <a:pt x="292" y="18"/>
                  </a:cubicBezTo>
                  <a:cubicBezTo>
                    <a:pt x="278" y="18"/>
                    <a:pt x="265" y="18"/>
                    <a:pt x="259" y="25"/>
                  </a:cubicBezTo>
                  <a:lnTo>
                    <a:pt x="259" y="25"/>
                  </a:lnTo>
                  <a:lnTo>
                    <a:pt x="259" y="25"/>
                  </a:lnTo>
                  <a:lnTo>
                    <a:pt x="259" y="25"/>
                  </a:lnTo>
                  <a:lnTo>
                    <a:pt x="259" y="25"/>
                  </a:lnTo>
                  <a:cubicBezTo>
                    <a:pt x="252" y="25"/>
                    <a:pt x="248" y="28"/>
                    <a:pt x="245" y="28"/>
                  </a:cubicBezTo>
                  <a:lnTo>
                    <a:pt x="245" y="28"/>
                  </a:lnTo>
                  <a:cubicBezTo>
                    <a:pt x="235" y="28"/>
                    <a:pt x="228" y="28"/>
                    <a:pt x="218" y="28"/>
                  </a:cubicBezTo>
                  <a:cubicBezTo>
                    <a:pt x="198" y="25"/>
                    <a:pt x="178" y="25"/>
                    <a:pt x="154" y="28"/>
                  </a:cubicBezTo>
                  <a:cubicBezTo>
                    <a:pt x="128" y="28"/>
                    <a:pt x="101" y="28"/>
                    <a:pt x="70" y="25"/>
                  </a:cubicBezTo>
                  <a:cubicBezTo>
                    <a:pt x="47" y="25"/>
                    <a:pt x="20" y="28"/>
                    <a:pt x="0" y="45"/>
                  </a:cubicBezTo>
                  <a:cubicBezTo>
                    <a:pt x="27" y="62"/>
                    <a:pt x="54" y="45"/>
                    <a:pt x="81" y="45"/>
                  </a:cubicBezTo>
                  <a:cubicBezTo>
                    <a:pt x="104" y="48"/>
                    <a:pt x="131" y="45"/>
                    <a:pt x="154" y="45"/>
                  </a:cubicBezTo>
                  <a:lnTo>
                    <a:pt x="154" y="45"/>
                  </a:lnTo>
                  <a:lnTo>
                    <a:pt x="154" y="45"/>
                  </a:lnTo>
                  <a:cubicBezTo>
                    <a:pt x="178" y="48"/>
                    <a:pt x="198" y="41"/>
                    <a:pt x="218" y="38"/>
                  </a:cubicBezTo>
                  <a:cubicBezTo>
                    <a:pt x="218" y="35"/>
                    <a:pt x="218" y="35"/>
                    <a:pt x="221" y="31"/>
                  </a:cubicBezTo>
                  <a:lnTo>
                    <a:pt x="221" y="31"/>
                  </a:lnTo>
                  <a:lnTo>
                    <a:pt x="221" y="31"/>
                  </a:lnTo>
                  <a:cubicBezTo>
                    <a:pt x="221" y="35"/>
                    <a:pt x="218" y="35"/>
                    <a:pt x="218" y="38"/>
                  </a:cubicBezTo>
                  <a:cubicBezTo>
                    <a:pt x="238" y="48"/>
                    <a:pt x="265" y="45"/>
                    <a:pt x="285" y="45"/>
                  </a:cubicBezTo>
                  <a:cubicBezTo>
                    <a:pt x="399" y="38"/>
                    <a:pt x="510" y="35"/>
                    <a:pt x="624" y="35"/>
                  </a:cubicBezTo>
                  <a:cubicBezTo>
                    <a:pt x="631" y="35"/>
                    <a:pt x="641" y="31"/>
                    <a:pt x="648" y="28"/>
                  </a:cubicBezTo>
                  <a:lnTo>
                    <a:pt x="648" y="28"/>
                  </a:lnTo>
                  <a:cubicBezTo>
                    <a:pt x="742" y="28"/>
                    <a:pt x="839" y="28"/>
                    <a:pt x="936" y="1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0" name="Google Shape;1400;p36">
              <a:extLst>
                <a:ext uri="{FF2B5EF4-FFF2-40B4-BE49-F238E27FC236}">
                  <a16:creationId xmlns:a16="http://schemas.microsoft.com/office/drawing/2014/main" id="{29F00747-1F9F-6170-8B3C-87C7DD5F9C7C}"/>
                </a:ext>
              </a:extLst>
            </p:cNvPr>
            <p:cNvSpPr/>
            <p:nvPr/>
          </p:nvSpPr>
          <p:spPr>
            <a:xfrm>
              <a:off x="5255280" y="3952800"/>
              <a:ext cx="530640" cy="32040"/>
            </a:xfrm>
            <a:custGeom>
              <a:avLst/>
              <a:gdLst/>
              <a:ahLst/>
              <a:cxnLst/>
              <a:rect l="l" t="t" r="r" b="b"/>
              <a:pathLst>
                <a:path w="1474" h="89" extrusionOk="0">
                  <a:moveTo>
                    <a:pt x="4" y="84"/>
                  </a:moveTo>
                  <a:lnTo>
                    <a:pt x="4" y="84"/>
                  </a:lnTo>
                  <a:cubicBezTo>
                    <a:pt x="65" y="94"/>
                    <a:pt x="122" y="87"/>
                    <a:pt x="182" y="77"/>
                  </a:cubicBezTo>
                  <a:lnTo>
                    <a:pt x="182" y="77"/>
                  </a:lnTo>
                  <a:cubicBezTo>
                    <a:pt x="213" y="90"/>
                    <a:pt x="243" y="77"/>
                    <a:pt x="276" y="74"/>
                  </a:cubicBezTo>
                  <a:cubicBezTo>
                    <a:pt x="293" y="87"/>
                    <a:pt x="306" y="77"/>
                    <a:pt x="323" y="74"/>
                  </a:cubicBezTo>
                  <a:cubicBezTo>
                    <a:pt x="404" y="80"/>
                    <a:pt x="481" y="77"/>
                    <a:pt x="558" y="74"/>
                  </a:cubicBezTo>
                  <a:lnTo>
                    <a:pt x="558" y="74"/>
                  </a:lnTo>
                  <a:cubicBezTo>
                    <a:pt x="562" y="77"/>
                    <a:pt x="565" y="77"/>
                    <a:pt x="572" y="74"/>
                  </a:cubicBezTo>
                  <a:cubicBezTo>
                    <a:pt x="625" y="77"/>
                    <a:pt x="682" y="80"/>
                    <a:pt x="736" y="70"/>
                  </a:cubicBezTo>
                  <a:cubicBezTo>
                    <a:pt x="749" y="80"/>
                    <a:pt x="763" y="74"/>
                    <a:pt x="773" y="70"/>
                  </a:cubicBezTo>
                  <a:lnTo>
                    <a:pt x="773" y="70"/>
                  </a:lnTo>
                  <a:lnTo>
                    <a:pt x="773" y="70"/>
                  </a:lnTo>
                  <a:cubicBezTo>
                    <a:pt x="807" y="84"/>
                    <a:pt x="843" y="74"/>
                    <a:pt x="877" y="74"/>
                  </a:cubicBezTo>
                  <a:cubicBezTo>
                    <a:pt x="881" y="74"/>
                    <a:pt x="881" y="70"/>
                    <a:pt x="881" y="67"/>
                  </a:cubicBezTo>
                  <a:cubicBezTo>
                    <a:pt x="884" y="67"/>
                    <a:pt x="891" y="67"/>
                    <a:pt x="894" y="64"/>
                  </a:cubicBezTo>
                  <a:lnTo>
                    <a:pt x="894" y="64"/>
                  </a:lnTo>
                  <a:cubicBezTo>
                    <a:pt x="904" y="67"/>
                    <a:pt x="917" y="70"/>
                    <a:pt x="928" y="64"/>
                  </a:cubicBezTo>
                  <a:cubicBezTo>
                    <a:pt x="934" y="57"/>
                    <a:pt x="924" y="54"/>
                    <a:pt x="917" y="50"/>
                  </a:cubicBezTo>
                  <a:lnTo>
                    <a:pt x="917" y="50"/>
                  </a:lnTo>
                  <a:lnTo>
                    <a:pt x="917" y="50"/>
                  </a:lnTo>
                  <a:cubicBezTo>
                    <a:pt x="928" y="37"/>
                    <a:pt x="944" y="37"/>
                    <a:pt x="958" y="37"/>
                  </a:cubicBezTo>
                  <a:lnTo>
                    <a:pt x="958" y="37"/>
                  </a:lnTo>
                  <a:lnTo>
                    <a:pt x="958" y="37"/>
                  </a:lnTo>
                  <a:cubicBezTo>
                    <a:pt x="978" y="40"/>
                    <a:pt x="995" y="40"/>
                    <a:pt x="1011" y="37"/>
                  </a:cubicBezTo>
                  <a:lnTo>
                    <a:pt x="1011" y="37"/>
                  </a:lnTo>
                  <a:cubicBezTo>
                    <a:pt x="1008" y="40"/>
                    <a:pt x="1008" y="40"/>
                    <a:pt x="1008" y="40"/>
                  </a:cubicBezTo>
                  <a:cubicBezTo>
                    <a:pt x="1159" y="27"/>
                    <a:pt x="1310" y="37"/>
                    <a:pt x="1461" y="23"/>
                  </a:cubicBezTo>
                  <a:cubicBezTo>
                    <a:pt x="1464" y="23"/>
                    <a:pt x="1468" y="17"/>
                    <a:pt x="1474" y="10"/>
                  </a:cubicBezTo>
                  <a:cubicBezTo>
                    <a:pt x="1438" y="10"/>
                    <a:pt x="1404" y="10"/>
                    <a:pt x="1371" y="10"/>
                  </a:cubicBezTo>
                  <a:cubicBezTo>
                    <a:pt x="1367" y="7"/>
                    <a:pt x="1364" y="7"/>
                    <a:pt x="1357" y="10"/>
                  </a:cubicBezTo>
                  <a:cubicBezTo>
                    <a:pt x="1354" y="10"/>
                    <a:pt x="1350" y="10"/>
                    <a:pt x="1344" y="10"/>
                  </a:cubicBezTo>
                  <a:cubicBezTo>
                    <a:pt x="1337" y="7"/>
                    <a:pt x="1327" y="7"/>
                    <a:pt x="1320" y="10"/>
                  </a:cubicBezTo>
                  <a:cubicBezTo>
                    <a:pt x="1313" y="10"/>
                    <a:pt x="1310" y="13"/>
                    <a:pt x="1307" y="13"/>
                  </a:cubicBezTo>
                  <a:cubicBezTo>
                    <a:pt x="1270" y="-7"/>
                    <a:pt x="1226" y="0"/>
                    <a:pt x="1186" y="3"/>
                  </a:cubicBezTo>
                  <a:cubicBezTo>
                    <a:pt x="1172" y="3"/>
                    <a:pt x="1162" y="3"/>
                    <a:pt x="1149" y="3"/>
                  </a:cubicBezTo>
                  <a:cubicBezTo>
                    <a:pt x="1142" y="3"/>
                    <a:pt x="1135" y="3"/>
                    <a:pt x="1132" y="3"/>
                  </a:cubicBezTo>
                  <a:cubicBezTo>
                    <a:pt x="1109" y="0"/>
                    <a:pt x="1089" y="7"/>
                    <a:pt x="1068" y="13"/>
                  </a:cubicBezTo>
                  <a:cubicBezTo>
                    <a:pt x="1062" y="17"/>
                    <a:pt x="1055" y="17"/>
                    <a:pt x="1045" y="20"/>
                  </a:cubicBezTo>
                  <a:cubicBezTo>
                    <a:pt x="1028" y="20"/>
                    <a:pt x="1011" y="20"/>
                    <a:pt x="995" y="23"/>
                  </a:cubicBezTo>
                  <a:cubicBezTo>
                    <a:pt x="971" y="23"/>
                    <a:pt x="948" y="23"/>
                    <a:pt x="921" y="23"/>
                  </a:cubicBezTo>
                  <a:cubicBezTo>
                    <a:pt x="911" y="30"/>
                    <a:pt x="891" y="33"/>
                    <a:pt x="897" y="50"/>
                  </a:cubicBezTo>
                  <a:lnTo>
                    <a:pt x="897" y="50"/>
                  </a:lnTo>
                  <a:cubicBezTo>
                    <a:pt x="894" y="50"/>
                    <a:pt x="894" y="54"/>
                    <a:pt x="891" y="57"/>
                  </a:cubicBezTo>
                  <a:cubicBezTo>
                    <a:pt x="870" y="47"/>
                    <a:pt x="850" y="43"/>
                    <a:pt x="827" y="57"/>
                  </a:cubicBezTo>
                  <a:cubicBezTo>
                    <a:pt x="824" y="57"/>
                    <a:pt x="820" y="57"/>
                    <a:pt x="817" y="57"/>
                  </a:cubicBezTo>
                  <a:cubicBezTo>
                    <a:pt x="800" y="47"/>
                    <a:pt x="786" y="40"/>
                    <a:pt x="763" y="47"/>
                  </a:cubicBezTo>
                  <a:cubicBezTo>
                    <a:pt x="756" y="50"/>
                    <a:pt x="746" y="50"/>
                    <a:pt x="739" y="50"/>
                  </a:cubicBezTo>
                  <a:lnTo>
                    <a:pt x="739" y="50"/>
                  </a:lnTo>
                  <a:lnTo>
                    <a:pt x="739" y="50"/>
                  </a:lnTo>
                  <a:cubicBezTo>
                    <a:pt x="713" y="50"/>
                    <a:pt x="686" y="50"/>
                    <a:pt x="662" y="50"/>
                  </a:cubicBezTo>
                  <a:cubicBezTo>
                    <a:pt x="639" y="60"/>
                    <a:pt x="609" y="54"/>
                    <a:pt x="582" y="60"/>
                  </a:cubicBezTo>
                  <a:cubicBezTo>
                    <a:pt x="572" y="57"/>
                    <a:pt x="558" y="57"/>
                    <a:pt x="545" y="60"/>
                  </a:cubicBezTo>
                  <a:cubicBezTo>
                    <a:pt x="484" y="60"/>
                    <a:pt x="421" y="57"/>
                    <a:pt x="357" y="57"/>
                  </a:cubicBezTo>
                  <a:cubicBezTo>
                    <a:pt x="340" y="57"/>
                    <a:pt x="323" y="57"/>
                    <a:pt x="310" y="67"/>
                  </a:cubicBezTo>
                  <a:lnTo>
                    <a:pt x="310" y="67"/>
                  </a:lnTo>
                  <a:cubicBezTo>
                    <a:pt x="306" y="67"/>
                    <a:pt x="306" y="67"/>
                    <a:pt x="303" y="67"/>
                  </a:cubicBezTo>
                  <a:cubicBezTo>
                    <a:pt x="263" y="54"/>
                    <a:pt x="223" y="70"/>
                    <a:pt x="182" y="67"/>
                  </a:cubicBezTo>
                  <a:cubicBezTo>
                    <a:pt x="176" y="67"/>
                    <a:pt x="166" y="67"/>
                    <a:pt x="159" y="67"/>
                  </a:cubicBezTo>
                  <a:lnTo>
                    <a:pt x="159" y="67"/>
                  </a:lnTo>
                  <a:cubicBezTo>
                    <a:pt x="156" y="67"/>
                    <a:pt x="149" y="67"/>
                    <a:pt x="145" y="67"/>
                  </a:cubicBezTo>
                  <a:lnTo>
                    <a:pt x="145" y="67"/>
                  </a:lnTo>
                  <a:cubicBezTo>
                    <a:pt x="128" y="67"/>
                    <a:pt x="112" y="67"/>
                    <a:pt x="95" y="67"/>
                  </a:cubicBezTo>
                  <a:cubicBezTo>
                    <a:pt x="65" y="80"/>
                    <a:pt x="31" y="64"/>
                    <a:pt x="4" y="77"/>
                  </a:cubicBezTo>
                  <a:lnTo>
                    <a:pt x="4" y="77"/>
                  </a:lnTo>
                  <a:cubicBezTo>
                    <a:pt x="-2" y="80"/>
                    <a:pt x="-2" y="80"/>
                    <a:pt x="4" y="8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1" name="Google Shape;1401;p36">
              <a:extLst>
                <a:ext uri="{FF2B5EF4-FFF2-40B4-BE49-F238E27FC236}">
                  <a16:creationId xmlns:a16="http://schemas.microsoft.com/office/drawing/2014/main" id="{0864DDE1-02D7-3C98-BE27-681533F7B4A9}"/>
                </a:ext>
              </a:extLst>
            </p:cNvPr>
            <p:cNvSpPr/>
            <p:nvPr/>
          </p:nvSpPr>
          <p:spPr>
            <a:xfrm>
              <a:off x="5511960" y="3943080"/>
              <a:ext cx="37440" cy="10800"/>
            </a:xfrm>
            <a:custGeom>
              <a:avLst/>
              <a:gdLst/>
              <a:ahLst/>
              <a:cxnLst/>
              <a:rect l="l" t="t" r="r" b="b"/>
              <a:pathLst>
                <a:path w="104" h="30" extrusionOk="0">
                  <a:moveTo>
                    <a:pt x="100" y="3"/>
                  </a:moveTo>
                  <a:lnTo>
                    <a:pt x="100" y="3"/>
                  </a:lnTo>
                  <a:lnTo>
                    <a:pt x="104" y="3"/>
                  </a:lnTo>
                  <a:cubicBezTo>
                    <a:pt x="100" y="0"/>
                    <a:pt x="97" y="0"/>
                    <a:pt x="94" y="0"/>
                  </a:cubicBezTo>
                  <a:lnTo>
                    <a:pt x="90" y="3"/>
                  </a:lnTo>
                  <a:cubicBezTo>
                    <a:pt x="87" y="7"/>
                    <a:pt x="83" y="7"/>
                    <a:pt x="80" y="7"/>
                  </a:cubicBezTo>
                  <a:cubicBezTo>
                    <a:pt x="77" y="3"/>
                    <a:pt x="73" y="3"/>
                    <a:pt x="73" y="3"/>
                  </a:cubicBezTo>
                  <a:cubicBezTo>
                    <a:pt x="70" y="7"/>
                    <a:pt x="67" y="10"/>
                    <a:pt x="63" y="10"/>
                  </a:cubicBezTo>
                  <a:cubicBezTo>
                    <a:pt x="40" y="13"/>
                    <a:pt x="-4" y="3"/>
                    <a:pt x="0" y="17"/>
                  </a:cubicBezTo>
                  <a:cubicBezTo>
                    <a:pt x="0" y="44"/>
                    <a:pt x="40" y="20"/>
                    <a:pt x="60" y="27"/>
                  </a:cubicBezTo>
                  <a:cubicBezTo>
                    <a:pt x="63" y="30"/>
                    <a:pt x="70" y="30"/>
                    <a:pt x="77" y="30"/>
                  </a:cubicBezTo>
                  <a:cubicBezTo>
                    <a:pt x="80" y="27"/>
                    <a:pt x="83" y="24"/>
                    <a:pt x="90" y="20"/>
                  </a:cubicBezTo>
                  <a:lnTo>
                    <a:pt x="90" y="20"/>
                  </a:lnTo>
                  <a:lnTo>
                    <a:pt x="90" y="20"/>
                  </a:lnTo>
                  <a:cubicBezTo>
                    <a:pt x="100" y="17"/>
                    <a:pt x="100" y="10"/>
                    <a:pt x="10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2" name="Google Shape;1402;p36">
              <a:extLst>
                <a:ext uri="{FF2B5EF4-FFF2-40B4-BE49-F238E27FC236}">
                  <a16:creationId xmlns:a16="http://schemas.microsoft.com/office/drawing/2014/main" id="{8C917680-E48B-48AD-AE6F-B56422566BE8}"/>
                </a:ext>
              </a:extLst>
            </p:cNvPr>
            <p:cNvSpPr/>
            <p:nvPr/>
          </p:nvSpPr>
          <p:spPr>
            <a:xfrm>
              <a:off x="5294160" y="3999960"/>
              <a:ext cx="37800" cy="7200"/>
            </a:xfrm>
            <a:custGeom>
              <a:avLst/>
              <a:gdLst/>
              <a:ahLst/>
              <a:cxnLst/>
              <a:rect l="l" t="t" r="r" b="b"/>
              <a:pathLst>
                <a:path w="105" h="20" extrusionOk="0">
                  <a:moveTo>
                    <a:pt x="105" y="6"/>
                  </a:moveTo>
                  <a:lnTo>
                    <a:pt x="105" y="6"/>
                  </a:lnTo>
                  <a:cubicBezTo>
                    <a:pt x="105" y="-4"/>
                    <a:pt x="88" y="0"/>
                    <a:pt x="81" y="0"/>
                  </a:cubicBezTo>
                  <a:cubicBezTo>
                    <a:pt x="71" y="0"/>
                    <a:pt x="61" y="0"/>
                    <a:pt x="51" y="3"/>
                  </a:cubicBezTo>
                  <a:cubicBezTo>
                    <a:pt x="34" y="6"/>
                    <a:pt x="17" y="0"/>
                    <a:pt x="0" y="3"/>
                  </a:cubicBezTo>
                  <a:cubicBezTo>
                    <a:pt x="0" y="6"/>
                    <a:pt x="0" y="13"/>
                    <a:pt x="0" y="16"/>
                  </a:cubicBezTo>
                  <a:cubicBezTo>
                    <a:pt x="27" y="16"/>
                    <a:pt x="54" y="27"/>
                    <a:pt x="77" y="10"/>
                  </a:cubicBezTo>
                  <a:lnTo>
                    <a:pt x="77" y="10"/>
                  </a:lnTo>
                  <a:cubicBezTo>
                    <a:pt x="88" y="10"/>
                    <a:pt x="105" y="13"/>
                    <a:pt x="105"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3" name="Google Shape;1403;p36">
              <a:extLst>
                <a:ext uri="{FF2B5EF4-FFF2-40B4-BE49-F238E27FC236}">
                  <a16:creationId xmlns:a16="http://schemas.microsoft.com/office/drawing/2014/main" id="{8386E0FF-6E17-DDF5-BE51-C7DF4628D601}"/>
                </a:ext>
              </a:extLst>
            </p:cNvPr>
            <p:cNvSpPr/>
            <p:nvPr/>
          </p:nvSpPr>
          <p:spPr>
            <a:xfrm>
              <a:off x="5183280" y="4008240"/>
              <a:ext cx="5400" cy="5040"/>
            </a:xfrm>
            <a:custGeom>
              <a:avLst/>
              <a:gdLst/>
              <a:ahLst/>
              <a:cxnLst/>
              <a:rect l="l" t="t" r="r" b="b"/>
              <a:pathLst>
                <a:path w="15" h="14" extrusionOk="0">
                  <a:moveTo>
                    <a:pt x="10" y="14"/>
                  </a:moveTo>
                  <a:lnTo>
                    <a:pt x="10" y="14"/>
                  </a:lnTo>
                  <a:cubicBezTo>
                    <a:pt x="13" y="10"/>
                    <a:pt x="17" y="7"/>
                    <a:pt x="13" y="4"/>
                  </a:cubicBezTo>
                  <a:cubicBezTo>
                    <a:pt x="10" y="4"/>
                    <a:pt x="6" y="4"/>
                    <a:pt x="3" y="0"/>
                  </a:cubicBezTo>
                  <a:cubicBezTo>
                    <a:pt x="0" y="4"/>
                    <a:pt x="0" y="7"/>
                    <a:pt x="0" y="10"/>
                  </a:cubicBezTo>
                  <a:cubicBezTo>
                    <a:pt x="0" y="14"/>
                    <a:pt x="3" y="14"/>
                    <a:pt x="10"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4" name="Google Shape;1404;p36">
              <a:extLst>
                <a:ext uri="{FF2B5EF4-FFF2-40B4-BE49-F238E27FC236}">
                  <a16:creationId xmlns:a16="http://schemas.microsoft.com/office/drawing/2014/main" id="{97E2FC79-8443-29D5-35BF-ECFDC1430671}"/>
                </a:ext>
              </a:extLst>
            </p:cNvPr>
            <p:cNvSpPr/>
            <p:nvPr/>
          </p:nvSpPr>
          <p:spPr>
            <a:xfrm>
              <a:off x="5234040" y="3979440"/>
              <a:ext cx="9720" cy="3960"/>
            </a:xfrm>
            <a:custGeom>
              <a:avLst/>
              <a:gdLst/>
              <a:ahLst/>
              <a:cxnLst/>
              <a:rect l="l" t="t" r="r" b="b"/>
              <a:pathLst>
                <a:path w="27" h="11" extrusionOk="0">
                  <a:moveTo>
                    <a:pt x="23" y="0"/>
                  </a:moveTo>
                  <a:lnTo>
                    <a:pt x="23" y="0"/>
                  </a:lnTo>
                  <a:cubicBezTo>
                    <a:pt x="13" y="0"/>
                    <a:pt x="6" y="3"/>
                    <a:pt x="0" y="3"/>
                  </a:cubicBezTo>
                  <a:cubicBezTo>
                    <a:pt x="3" y="10"/>
                    <a:pt x="13" y="13"/>
                    <a:pt x="23" y="10"/>
                  </a:cubicBezTo>
                  <a:cubicBezTo>
                    <a:pt x="30" y="6"/>
                    <a:pt x="26" y="3"/>
                    <a:pt x="2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5" name="Google Shape;1405;p36">
              <a:extLst>
                <a:ext uri="{FF2B5EF4-FFF2-40B4-BE49-F238E27FC236}">
                  <a16:creationId xmlns:a16="http://schemas.microsoft.com/office/drawing/2014/main" id="{BEF49D86-D93D-90F5-1DEB-D1B9F80F88E7}"/>
                </a:ext>
              </a:extLst>
            </p:cNvPr>
            <p:cNvSpPr/>
            <p:nvPr/>
          </p:nvSpPr>
          <p:spPr>
            <a:xfrm>
              <a:off x="5321880" y="3933720"/>
              <a:ext cx="3960" cy="2880"/>
            </a:xfrm>
            <a:custGeom>
              <a:avLst/>
              <a:gdLst/>
              <a:ahLst/>
              <a:cxnLst/>
              <a:rect l="l" t="t" r="r" b="b"/>
              <a:pathLst>
                <a:path w="11" h="8" extrusionOk="0">
                  <a:moveTo>
                    <a:pt x="11" y="3"/>
                  </a:moveTo>
                  <a:lnTo>
                    <a:pt x="11" y="3"/>
                  </a:lnTo>
                  <a:cubicBezTo>
                    <a:pt x="7" y="-1"/>
                    <a:pt x="4" y="-1"/>
                    <a:pt x="0" y="3"/>
                  </a:cubicBezTo>
                  <a:cubicBezTo>
                    <a:pt x="4" y="9"/>
                    <a:pt x="7" y="9"/>
                    <a:pt x="11"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6" name="Google Shape;1406;p36">
              <a:extLst>
                <a:ext uri="{FF2B5EF4-FFF2-40B4-BE49-F238E27FC236}">
                  <a16:creationId xmlns:a16="http://schemas.microsoft.com/office/drawing/2014/main" id="{33677220-7F5F-7DC2-2D35-2FBE8FAE50EC}"/>
                </a:ext>
              </a:extLst>
            </p:cNvPr>
            <p:cNvSpPr/>
            <p:nvPr/>
          </p:nvSpPr>
          <p:spPr>
            <a:xfrm>
              <a:off x="4737600" y="4023360"/>
              <a:ext cx="110160" cy="10440"/>
            </a:xfrm>
            <a:custGeom>
              <a:avLst/>
              <a:gdLst/>
              <a:ahLst/>
              <a:cxnLst/>
              <a:rect l="l" t="t" r="r" b="b"/>
              <a:pathLst>
                <a:path w="306" h="29" extrusionOk="0">
                  <a:moveTo>
                    <a:pt x="255" y="15"/>
                  </a:moveTo>
                  <a:lnTo>
                    <a:pt x="255" y="15"/>
                  </a:lnTo>
                  <a:lnTo>
                    <a:pt x="255" y="15"/>
                  </a:lnTo>
                  <a:cubicBezTo>
                    <a:pt x="275" y="19"/>
                    <a:pt x="292" y="22"/>
                    <a:pt x="306" y="8"/>
                  </a:cubicBezTo>
                  <a:cubicBezTo>
                    <a:pt x="302" y="5"/>
                    <a:pt x="299" y="2"/>
                    <a:pt x="292" y="2"/>
                  </a:cubicBezTo>
                  <a:cubicBezTo>
                    <a:pt x="285" y="2"/>
                    <a:pt x="275" y="2"/>
                    <a:pt x="269" y="2"/>
                  </a:cubicBezTo>
                  <a:cubicBezTo>
                    <a:pt x="212" y="2"/>
                    <a:pt x="155" y="-5"/>
                    <a:pt x="97" y="5"/>
                  </a:cubicBezTo>
                  <a:cubicBezTo>
                    <a:pt x="67" y="12"/>
                    <a:pt x="30" y="-5"/>
                    <a:pt x="0" y="12"/>
                  </a:cubicBezTo>
                  <a:cubicBezTo>
                    <a:pt x="13" y="39"/>
                    <a:pt x="54" y="12"/>
                    <a:pt x="74" y="25"/>
                  </a:cubicBezTo>
                  <a:cubicBezTo>
                    <a:pt x="77" y="25"/>
                    <a:pt x="84" y="29"/>
                    <a:pt x="87" y="29"/>
                  </a:cubicBezTo>
                  <a:cubicBezTo>
                    <a:pt x="121" y="15"/>
                    <a:pt x="151" y="29"/>
                    <a:pt x="185" y="25"/>
                  </a:cubicBezTo>
                  <a:cubicBezTo>
                    <a:pt x="195" y="25"/>
                    <a:pt x="202" y="22"/>
                    <a:pt x="208" y="19"/>
                  </a:cubicBezTo>
                  <a:cubicBezTo>
                    <a:pt x="212" y="19"/>
                    <a:pt x="215" y="19"/>
                    <a:pt x="215" y="19"/>
                  </a:cubicBezTo>
                  <a:cubicBezTo>
                    <a:pt x="228" y="19"/>
                    <a:pt x="242" y="15"/>
                    <a:pt x="255" y="1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7" name="Google Shape;1407;p36">
              <a:extLst>
                <a:ext uri="{FF2B5EF4-FFF2-40B4-BE49-F238E27FC236}">
                  <a16:creationId xmlns:a16="http://schemas.microsoft.com/office/drawing/2014/main" id="{A1F20CC2-DF89-5481-0F61-E3AC8329E273}"/>
                </a:ext>
              </a:extLst>
            </p:cNvPr>
            <p:cNvSpPr/>
            <p:nvPr/>
          </p:nvSpPr>
          <p:spPr>
            <a:xfrm>
              <a:off x="4917600" y="4020120"/>
              <a:ext cx="97920" cy="7200"/>
            </a:xfrm>
            <a:custGeom>
              <a:avLst/>
              <a:gdLst/>
              <a:ahLst/>
              <a:cxnLst/>
              <a:rect l="l" t="t" r="r" b="b"/>
              <a:pathLst>
                <a:path w="272" h="20" extrusionOk="0">
                  <a:moveTo>
                    <a:pt x="181" y="17"/>
                  </a:moveTo>
                  <a:lnTo>
                    <a:pt x="181" y="17"/>
                  </a:lnTo>
                  <a:cubicBezTo>
                    <a:pt x="212" y="14"/>
                    <a:pt x="242" y="24"/>
                    <a:pt x="272" y="11"/>
                  </a:cubicBezTo>
                  <a:cubicBezTo>
                    <a:pt x="238" y="1"/>
                    <a:pt x="134" y="-3"/>
                    <a:pt x="51" y="1"/>
                  </a:cubicBezTo>
                  <a:lnTo>
                    <a:pt x="51" y="1"/>
                  </a:lnTo>
                  <a:cubicBezTo>
                    <a:pt x="34" y="1"/>
                    <a:pt x="17" y="1"/>
                    <a:pt x="0" y="1"/>
                  </a:cubicBezTo>
                  <a:cubicBezTo>
                    <a:pt x="3" y="28"/>
                    <a:pt x="31" y="17"/>
                    <a:pt x="51" y="17"/>
                  </a:cubicBezTo>
                  <a:cubicBezTo>
                    <a:pt x="91" y="17"/>
                    <a:pt x="128" y="17"/>
                    <a:pt x="168" y="17"/>
                  </a:cubicBezTo>
                  <a:cubicBezTo>
                    <a:pt x="171" y="21"/>
                    <a:pt x="178" y="21"/>
                    <a:pt x="181"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8" name="Google Shape;1408;p36">
              <a:extLst>
                <a:ext uri="{FF2B5EF4-FFF2-40B4-BE49-F238E27FC236}">
                  <a16:creationId xmlns:a16="http://schemas.microsoft.com/office/drawing/2014/main" id="{C3C9658B-10E2-A07C-1663-AD5D0B1559C1}"/>
                </a:ext>
              </a:extLst>
            </p:cNvPr>
            <p:cNvSpPr/>
            <p:nvPr/>
          </p:nvSpPr>
          <p:spPr>
            <a:xfrm>
              <a:off x="5022720" y="4017960"/>
              <a:ext cx="28800" cy="6120"/>
            </a:xfrm>
            <a:custGeom>
              <a:avLst/>
              <a:gdLst/>
              <a:ahLst/>
              <a:cxnLst/>
              <a:rect l="l" t="t" r="r" b="b"/>
              <a:pathLst>
                <a:path w="80" h="17" extrusionOk="0">
                  <a:moveTo>
                    <a:pt x="80" y="13"/>
                  </a:moveTo>
                  <a:lnTo>
                    <a:pt x="80" y="13"/>
                  </a:lnTo>
                  <a:cubicBezTo>
                    <a:pt x="77" y="3"/>
                    <a:pt x="73" y="-3"/>
                    <a:pt x="60" y="0"/>
                  </a:cubicBezTo>
                  <a:cubicBezTo>
                    <a:pt x="44" y="0"/>
                    <a:pt x="24" y="3"/>
                    <a:pt x="0" y="7"/>
                  </a:cubicBezTo>
                  <a:cubicBezTo>
                    <a:pt x="30" y="20"/>
                    <a:pt x="54" y="17"/>
                    <a:pt x="8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9" name="Google Shape;1409;p36">
              <a:extLst>
                <a:ext uri="{FF2B5EF4-FFF2-40B4-BE49-F238E27FC236}">
                  <a16:creationId xmlns:a16="http://schemas.microsoft.com/office/drawing/2014/main" id="{2A572C7D-89E0-9B22-3A7F-733F13D83312}"/>
                </a:ext>
              </a:extLst>
            </p:cNvPr>
            <p:cNvSpPr/>
            <p:nvPr/>
          </p:nvSpPr>
          <p:spPr>
            <a:xfrm>
              <a:off x="5051520" y="402264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0" name="Google Shape;1410;p36">
              <a:extLst>
                <a:ext uri="{FF2B5EF4-FFF2-40B4-BE49-F238E27FC236}">
                  <a16:creationId xmlns:a16="http://schemas.microsoft.com/office/drawing/2014/main" id="{755EEDAB-4916-40CD-5148-BE6D13515134}"/>
                </a:ext>
              </a:extLst>
            </p:cNvPr>
            <p:cNvSpPr/>
            <p:nvPr/>
          </p:nvSpPr>
          <p:spPr>
            <a:xfrm>
              <a:off x="4847760" y="402624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1" name="Google Shape;1411;p36">
              <a:extLst>
                <a:ext uri="{FF2B5EF4-FFF2-40B4-BE49-F238E27FC236}">
                  <a16:creationId xmlns:a16="http://schemas.microsoft.com/office/drawing/2014/main" id="{4F1ECEE5-D457-572B-696E-3452F7327A04}"/>
                </a:ext>
              </a:extLst>
            </p:cNvPr>
            <p:cNvSpPr/>
            <p:nvPr/>
          </p:nvSpPr>
          <p:spPr>
            <a:xfrm>
              <a:off x="4819680" y="4034520"/>
              <a:ext cx="46080" cy="8640"/>
            </a:xfrm>
            <a:custGeom>
              <a:avLst/>
              <a:gdLst/>
              <a:ahLst/>
              <a:cxnLst/>
              <a:rect l="l" t="t" r="r" b="b"/>
              <a:pathLst>
                <a:path w="128" h="24" extrusionOk="0">
                  <a:moveTo>
                    <a:pt x="125" y="1"/>
                  </a:moveTo>
                  <a:lnTo>
                    <a:pt x="125" y="1"/>
                  </a:lnTo>
                  <a:cubicBezTo>
                    <a:pt x="118" y="-2"/>
                    <a:pt x="111" y="1"/>
                    <a:pt x="104" y="8"/>
                  </a:cubicBezTo>
                  <a:cubicBezTo>
                    <a:pt x="74" y="15"/>
                    <a:pt x="44" y="1"/>
                    <a:pt x="14" y="5"/>
                  </a:cubicBezTo>
                  <a:cubicBezTo>
                    <a:pt x="7" y="11"/>
                    <a:pt x="-6" y="15"/>
                    <a:pt x="4" y="24"/>
                  </a:cubicBezTo>
                  <a:cubicBezTo>
                    <a:pt x="21" y="24"/>
                    <a:pt x="37" y="24"/>
                    <a:pt x="54" y="24"/>
                  </a:cubicBezTo>
                  <a:cubicBezTo>
                    <a:pt x="57" y="21"/>
                    <a:pt x="57" y="21"/>
                    <a:pt x="61" y="21"/>
                  </a:cubicBezTo>
                  <a:cubicBezTo>
                    <a:pt x="64" y="21"/>
                    <a:pt x="64" y="24"/>
                    <a:pt x="64" y="24"/>
                  </a:cubicBezTo>
                  <a:cubicBezTo>
                    <a:pt x="84" y="24"/>
                    <a:pt x="101" y="24"/>
                    <a:pt x="118" y="24"/>
                  </a:cubicBezTo>
                  <a:cubicBezTo>
                    <a:pt x="118" y="21"/>
                    <a:pt x="118" y="18"/>
                    <a:pt x="118" y="15"/>
                  </a:cubicBezTo>
                  <a:lnTo>
                    <a:pt x="118" y="15"/>
                  </a:lnTo>
                  <a:cubicBezTo>
                    <a:pt x="128" y="11"/>
                    <a:pt x="131" y="8"/>
                    <a:pt x="125"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2" name="Google Shape;1412;p36">
              <a:extLst>
                <a:ext uri="{FF2B5EF4-FFF2-40B4-BE49-F238E27FC236}">
                  <a16:creationId xmlns:a16="http://schemas.microsoft.com/office/drawing/2014/main" id="{288E3D7E-0B4F-C2C7-F5CF-17BD00DFB2E5}"/>
                </a:ext>
              </a:extLst>
            </p:cNvPr>
            <p:cNvSpPr/>
            <p:nvPr/>
          </p:nvSpPr>
          <p:spPr>
            <a:xfrm>
              <a:off x="4846320" y="4019040"/>
              <a:ext cx="63000" cy="10080"/>
            </a:xfrm>
            <a:custGeom>
              <a:avLst/>
              <a:gdLst/>
              <a:ahLst/>
              <a:cxnLst/>
              <a:rect l="l" t="t" r="r" b="b"/>
              <a:pathLst>
                <a:path w="175" h="28" extrusionOk="0">
                  <a:moveTo>
                    <a:pt x="175" y="14"/>
                  </a:moveTo>
                  <a:lnTo>
                    <a:pt x="175" y="14"/>
                  </a:lnTo>
                  <a:cubicBezTo>
                    <a:pt x="165" y="7"/>
                    <a:pt x="158" y="10"/>
                    <a:pt x="148" y="14"/>
                  </a:cubicBezTo>
                  <a:cubicBezTo>
                    <a:pt x="121" y="14"/>
                    <a:pt x="94" y="10"/>
                    <a:pt x="67" y="10"/>
                  </a:cubicBezTo>
                  <a:lnTo>
                    <a:pt x="67" y="10"/>
                  </a:lnTo>
                  <a:cubicBezTo>
                    <a:pt x="67" y="14"/>
                    <a:pt x="64" y="14"/>
                    <a:pt x="61" y="14"/>
                  </a:cubicBezTo>
                  <a:cubicBezTo>
                    <a:pt x="57" y="14"/>
                    <a:pt x="54" y="14"/>
                    <a:pt x="54" y="14"/>
                  </a:cubicBezTo>
                  <a:cubicBezTo>
                    <a:pt x="51" y="14"/>
                    <a:pt x="47" y="14"/>
                    <a:pt x="44" y="10"/>
                  </a:cubicBezTo>
                  <a:cubicBezTo>
                    <a:pt x="40" y="7"/>
                    <a:pt x="34" y="4"/>
                    <a:pt x="30" y="4"/>
                  </a:cubicBezTo>
                  <a:lnTo>
                    <a:pt x="30" y="4"/>
                  </a:lnTo>
                  <a:cubicBezTo>
                    <a:pt x="27" y="0"/>
                    <a:pt x="24" y="0"/>
                    <a:pt x="24" y="0"/>
                  </a:cubicBezTo>
                  <a:cubicBezTo>
                    <a:pt x="20" y="0"/>
                    <a:pt x="17" y="4"/>
                    <a:pt x="17" y="4"/>
                  </a:cubicBezTo>
                  <a:lnTo>
                    <a:pt x="17" y="4"/>
                  </a:lnTo>
                  <a:cubicBezTo>
                    <a:pt x="14" y="7"/>
                    <a:pt x="10" y="10"/>
                    <a:pt x="4" y="10"/>
                  </a:cubicBezTo>
                  <a:lnTo>
                    <a:pt x="4" y="10"/>
                  </a:lnTo>
                  <a:cubicBezTo>
                    <a:pt x="4" y="14"/>
                    <a:pt x="0" y="14"/>
                    <a:pt x="0" y="17"/>
                  </a:cubicBezTo>
                  <a:lnTo>
                    <a:pt x="4" y="20"/>
                  </a:lnTo>
                  <a:cubicBezTo>
                    <a:pt x="54" y="34"/>
                    <a:pt x="101" y="27"/>
                    <a:pt x="148" y="20"/>
                  </a:cubicBezTo>
                  <a:lnTo>
                    <a:pt x="148" y="20"/>
                  </a:lnTo>
                  <a:cubicBezTo>
                    <a:pt x="158" y="20"/>
                    <a:pt x="165" y="24"/>
                    <a:pt x="175" y="17"/>
                  </a:cubicBezTo>
                  <a:lnTo>
                    <a:pt x="175" y="1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3" name="Google Shape;1413;p36">
              <a:extLst>
                <a:ext uri="{FF2B5EF4-FFF2-40B4-BE49-F238E27FC236}">
                  <a16:creationId xmlns:a16="http://schemas.microsoft.com/office/drawing/2014/main" id="{70CC7F50-A5CB-2089-3EA4-4C62D7E841C5}"/>
                </a:ext>
              </a:extLst>
            </p:cNvPr>
            <p:cNvSpPr/>
            <p:nvPr/>
          </p:nvSpPr>
          <p:spPr>
            <a:xfrm>
              <a:off x="4566960" y="4311720"/>
              <a:ext cx="6480" cy="6120"/>
            </a:xfrm>
            <a:custGeom>
              <a:avLst/>
              <a:gdLst/>
              <a:ahLst/>
              <a:cxnLst/>
              <a:rect l="l" t="t" r="r" b="b"/>
              <a:pathLst>
                <a:path w="18" h="17" extrusionOk="0">
                  <a:moveTo>
                    <a:pt x="18" y="0"/>
                  </a:moveTo>
                  <a:lnTo>
                    <a:pt x="18" y="0"/>
                  </a:lnTo>
                  <a:cubicBezTo>
                    <a:pt x="-6" y="0"/>
                    <a:pt x="-2" y="7"/>
                    <a:pt x="8" y="17"/>
                  </a:cubicBezTo>
                  <a:cubicBezTo>
                    <a:pt x="18" y="13"/>
                    <a:pt x="18" y="7"/>
                    <a:pt x="18"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4" name="Google Shape;1414;p36">
              <a:extLst>
                <a:ext uri="{FF2B5EF4-FFF2-40B4-BE49-F238E27FC236}">
                  <a16:creationId xmlns:a16="http://schemas.microsoft.com/office/drawing/2014/main" id="{8C1EBFC5-0E78-4F3B-AE9B-5DF96440C814}"/>
                </a:ext>
              </a:extLst>
            </p:cNvPr>
            <p:cNvSpPr/>
            <p:nvPr/>
          </p:nvSpPr>
          <p:spPr>
            <a:xfrm>
              <a:off x="4731480" y="3963240"/>
              <a:ext cx="368640" cy="20880"/>
            </a:xfrm>
            <a:custGeom>
              <a:avLst/>
              <a:gdLst/>
              <a:ahLst/>
              <a:cxnLst/>
              <a:rect l="l" t="t" r="r" b="b"/>
              <a:pathLst>
                <a:path w="1024" h="58" extrusionOk="0">
                  <a:moveTo>
                    <a:pt x="993" y="1"/>
                  </a:moveTo>
                  <a:lnTo>
                    <a:pt x="993" y="1"/>
                  </a:lnTo>
                  <a:cubicBezTo>
                    <a:pt x="959" y="11"/>
                    <a:pt x="922" y="1"/>
                    <a:pt x="886" y="8"/>
                  </a:cubicBezTo>
                  <a:cubicBezTo>
                    <a:pt x="886" y="8"/>
                    <a:pt x="882" y="8"/>
                    <a:pt x="879" y="8"/>
                  </a:cubicBezTo>
                  <a:cubicBezTo>
                    <a:pt x="875" y="4"/>
                    <a:pt x="869" y="8"/>
                    <a:pt x="865" y="8"/>
                  </a:cubicBezTo>
                  <a:cubicBezTo>
                    <a:pt x="865" y="1"/>
                    <a:pt x="865" y="-2"/>
                    <a:pt x="853" y="1"/>
                  </a:cubicBezTo>
                  <a:lnTo>
                    <a:pt x="853" y="1"/>
                  </a:lnTo>
                  <a:cubicBezTo>
                    <a:pt x="839" y="14"/>
                    <a:pt x="819" y="8"/>
                    <a:pt x="802" y="11"/>
                  </a:cubicBezTo>
                  <a:cubicBezTo>
                    <a:pt x="796" y="11"/>
                    <a:pt x="792" y="11"/>
                    <a:pt x="789" y="11"/>
                  </a:cubicBezTo>
                  <a:lnTo>
                    <a:pt x="789" y="11"/>
                  </a:lnTo>
                  <a:lnTo>
                    <a:pt x="789" y="11"/>
                  </a:lnTo>
                  <a:cubicBezTo>
                    <a:pt x="782" y="11"/>
                    <a:pt x="779" y="11"/>
                    <a:pt x="776" y="11"/>
                  </a:cubicBezTo>
                  <a:cubicBezTo>
                    <a:pt x="779" y="11"/>
                    <a:pt x="779" y="14"/>
                    <a:pt x="782" y="14"/>
                  </a:cubicBezTo>
                  <a:lnTo>
                    <a:pt x="779" y="14"/>
                  </a:lnTo>
                  <a:cubicBezTo>
                    <a:pt x="779" y="14"/>
                    <a:pt x="776" y="14"/>
                    <a:pt x="776" y="11"/>
                  </a:cubicBezTo>
                  <a:cubicBezTo>
                    <a:pt x="755" y="11"/>
                    <a:pt x="732" y="11"/>
                    <a:pt x="712" y="8"/>
                  </a:cubicBezTo>
                  <a:cubicBezTo>
                    <a:pt x="655" y="11"/>
                    <a:pt x="598" y="8"/>
                    <a:pt x="541" y="14"/>
                  </a:cubicBezTo>
                  <a:cubicBezTo>
                    <a:pt x="497" y="18"/>
                    <a:pt x="453" y="1"/>
                    <a:pt x="410" y="18"/>
                  </a:cubicBezTo>
                  <a:lnTo>
                    <a:pt x="410" y="18"/>
                  </a:lnTo>
                  <a:cubicBezTo>
                    <a:pt x="383" y="18"/>
                    <a:pt x="353" y="21"/>
                    <a:pt x="323" y="21"/>
                  </a:cubicBezTo>
                  <a:lnTo>
                    <a:pt x="323" y="21"/>
                  </a:lnTo>
                  <a:lnTo>
                    <a:pt x="323" y="21"/>
                  </a:lnTo>
                  <a:cubicBezTo>
                    <a:pt x="319" y="18"/>
                    <a:pt x="316" y="21"/>
                    <a:pt x="312" y="21"/>
                  </a:cubicBezTo>
                  <a:cubicBezTo>
                    <a:pt x="289" y="18"/>
                    <a:pt x="269" y="25"/>
                    <a:pt x="249" y="28"/>
                  </a:cubicBezTo>
                  <a:lnTo>
                    <a:pt x="249" y="28"/>
                  </a:lnTo>
                  <a:cubicBezTo>
                    <a:pt x="208" y="18"/>
                    <a:pt x="168" y="31"/>
                    <a:pt x="128" y="31"/>
                  </a:cubicBezTo>
                  <a:cubicBezTo>
                    <a:pt x="98" y="28"/>
                    <a:pt x="67" y="35"/>
                    <a:pt x="41" y="38"/>
                  </a:cubicBezTo>
                  <a:cubicBezTo>
                    <a:pt x="27" y="38"/>
                    <a:pt x="14" y="38"/>
                    <a:pt x="0" y="38"/>
                  </a:cubicBezTo>
                  <a:cubicBezTo>
                    <a:pt x="0" y="45"/>
                    <a:pt x="0" y="48"/>
                    <a:pt x="0" y="55"/>
                  </a:cubicBezTo>
                  <a:cubicBezTo>
                    <a:pt x="7" y="55"/>
                    <a:pt x="10" y="58"/>
                    <a:pt x="14" y="58"/>
                  </a:cubicBezTo>
                  <a:cubicBezTo>
                    <a:pt x="17" y="55"/>
                    <a:pt x="20" y="55"/>
                    <a:pt x="24" y="55"/>
                  </a:cubicBezTo>
                  <a:cubicBezTo>
                    <a:pt x="27" y="55"/>
                    <a:pt x="27" y="55"/>
                    <a:pt x="27" y="55"/>
                  </a:cubicBezTo>
                  <a:cubicBezTo>
                    <a:pt x="37" y="55"/>
                    <a:pt x="44" y="55"/>
                    <a:pt x="51" y="55"/>
                  </a:cubicBezTo>
                  <a:cubicBezTo>
                    <a:pt x="51" y="55"/>
                    <a:pt x="51" y="51"/>
                    <a:pt x="54" y="51"/>
                  </a:cubicBezTo>
                  <a:lnTo>
                    <a:pt x="57" y="51"/>
                  </a:lnTo>
                  <a:cubicBezTo>
                    <a:pt x="81" y="51"/>
                    <a:pt x="104" y="55"/>
                    <a:pt x="131" y="48"/>
                  </a:cubicBezTo>
                  <a:cubicBezTo>
                    <a:pt x="155" y="48"/>
                    <a:pt x="181" y="48"/>
                    <a:pt x="205" y="48"/>
                  </a:cubicBezTo>
                  <a:cubicBezTo>
                    <a:pt x="212" y="45"/>
                    <a:pt x="219" y="41"/>
                    <a:pt x="225" y="41"/>
                  </a:cubicBezTo>
                  <a:cubicBezTo>
                    <a:pt x="229" y="38"/>
                    <a:pt x="232" y="38"/>
                    <a:pt x="235" y="38"/>
                  </a:cubicBezTo>
                  <a:cubicBezTo>
                    <a:pt x="262" y="38"/>
                    <a:pt x="286" y="38"/>
                    <a:pt x="312" y="38"/>
                  </a:cubicBezTo>
                  <a:lnTo>
                    <a:pt x="312" y="38"/>
                  </a:lnTo>
                  <a:cubicBezTo>
                    <a:pt x="346" y="35"/>
                    <a:pt x="380" y="35"/>
                    <a:pt x="413" y="38"/>
                  </a:cubicBezTo>
                  <a:cubicBezTo>
                    <a:pt x="423" y="41"/>
                    <a:pt x="427" y="38"/>
                    <a:pt x="427" y="31"/>
                  </a:cubicBezTo>
                  <a:cubicBezTo>
                    <a:pt x="433" y="35"/>
                    <a:pt x="437" y="35"/>
                    <a:pt x="443" y="35"/>
                  </a:cubicBezTo>
                  <a:cubicBezTo>
                    <a:pt x="453" y="35"/>
                    <a:pt x="467" y="38"/>
                    <a:pt x="477" y="38"/>
                  </a:cubicBezTo>
                  <a:cubicBezTo>
                    <a:pt x="551" y="41"/>
                    <a:pt x="621" y="48"/>
                    <a:pt x="692" y="35"/>
                  </a:cubicBezTo>
                  <a:cubicBezTo>
                    <a:pt x="695" y="35"/>
                    <a:pt x="698" y="31"/>
                    <a:pt x="698" y="31"/>
                  </a:cubicBezTo>
                  <a:cubicBezTo>
                    <a:pt x="702" y="31"/>
                    <a:pt x="702" y="31"/>
                    <a:pt x="705" y="31"/>
                  </a:cubicBezTo>
                  <a:cubicBezTo>
                    <a:pt x="709" y="31"/>
                    <a:pt x="712" y="31"/>
                    <a:pt x="712" y="31"/>
                  </a:cubicBezTo>
                  <a:cubicBezTo>
                    <a:pt x="715" y="31"/>
                    <a:pt x="719" y="31"/>
                    <a:pt x="725" y="31"/>
                  </a:cubicBezTo>
                  <a:cubicBezTo>
                    <a:pt x="729" y="31"/>
                    <a:pt x="732" y="31"/>
                    <a:pt x="735" y="31"/>
                  </a:cubicBezTo>
                  <a:cubicBezTo>
                    <a:pt x="792" y="28"/>
                    <a:pt x="846" y="28"/>
                    <a:pt x="902" y="28"/>
                  </a:cubicBezTo>
                  <a:cubicBezTo>
                    <a:pt x="902" y="25"/>
                    <a:pt x="906" y="25"/>
                    <a:pt x="906" y="21"/>
                  </a:cubicBezTo>
                  <a:lnTo>
                    <a:pt x="906" y="21"/>
                  </a:lnTo>
                  <a:cubicBezTo>
                    <a:pt x="946" y="21"/>
                    <a:pt x="983" y="21"/>
                    <a:pt x="1023" y="21"/>
                  </a:cubicBezTo>
                  <a:cubicBezTo>
                    <a:pt x="1026" y="1"/>
                    <a:pt x="1006" y="4"/>
                    <a:pt x="993"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5" name="Google Shape;1415;p36">
              <a:extLst>
                <a:ext uri="{FF2B5EF4-FFF2-40B4-BE49-F238E27FC236}">
                  <a16:creationId xmlns:a16="http://schemas.microsoft.com/office/drawing/2014/main" id="{73A9D663-0ADE-5C07-8BD3-D352D9946B21}"/>
                </a:ext>
              </a:extLst>
            </p:cNvPr>
            <p:cNvSpPr/>
            <p:nvPr/>
          </p:nvSpPr>
          <p:spPr>
            <a:xfrm>
              <a:off x="4764600" y="3935880"/>
              <a:ext cx="4320" cy="4680"/>
            </a:xfrm>
            <a:custGeom>
              <a:avLst/>
              <a:gdLst/>
              <a:ahLst/>
              <a:cxnLst/>
              <a:rect l="l" t="t" r="r" b="b"/>
              <a:pathLst>
                <a:path w="12" h="13" extrusionOk="0">
                  <a:moveTo>
                    <a:pt x="12" y="13"/>
                  </a:moveTo>
                  <a:lnTo>
                    <a:pt x="12" y="13"/>
                  </a:lnTo>
                  <a:cubicBezTo>
                    <a:pt x="12" y="7"/>
                    <a:pt x="12" y="0"/>
                    <a:pt x="6" y="0"/>
                  </a:cubicBezTo>
                  <a:cubicBezTo>
                    <a:pt x="-1" y="0"/>
                    <a:pt x="-1" y="7"/>
                    <a:pt x="2" y="13"/>
                  </a:cubicBezTo>
                  <a:cubicBezTo>
                    <a:pt x="6" y="13"/>
                    <a:pt x="9" y="13"/>
                    <a:pt x="12"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6" name="Google Shape;1416;p36">
              <a:extLst>
                <a:ext uri="{FF2B5EF4-FFF2-40B4-BE49-F238E27FC236}">
                  <a16:creationId xmlns:a16="http://schemas.microsoft.com/office/drawing/2014/main" id="{1A98188B-C916-EF12-BA81-82906478367D}"/>
                </a:ext>
              </a:extLst>
            </p:cNvPr>
            <p:cNvSpPr/>
            <p:nvPr/>
          </p:nvSpPr>
          <p:spPr>
            <a:xfrm>
              <a:off x="4490640" y="5263920"/>
              <a:ext cx="24480" cy="7200"/>
            </a:xfrm>
            <a:custGeom>
              <a:avLst/>
              <a:gdLst/>
              <a:ahLst/>
              <a:cxnLst/>
              <a:rect l="l" t="t" r="r" b="b"/>
              <a:pathLst>
                <a:path w="68" h="20" extrusionOk="0">
                  <a:moveTo>
                    <a:pt x="21" y="20"/>
                  </a:moveTo>
                  <a:lnTo>
                    <a:pt x="21" y="20"/>
                  </a:lnTo>
                  <a:cubicBezTo>
                    <a:pt x="31" y="20"/>
                    <a:pt x="42" y="20"/>
                    <a:pt x="52" y="20"/>
                  </a:cubicBezTo>
                  <a:cubicBezTo>
                    <a:pt x="48" y="13"/>
                    <a:pt x="82" y="13"/>
                    <a:pt x="62" y="0"/>
                  </a:cubicBezTo>
                  <a:cubicBezTo>
                    <a:pt x="45" y="0"/>
                    <a:pt x="28" y="3"/>
                    <a:pt x="11" y="3"/>
                  </a:cubicBezTo>
                  <a:cubicBezTo>
                    <a:pt x="1" y="13"/>
                    <a:pt x="-12" y="20"/>
                    <a:pt x="21"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7" name="Google Shape;1417;p36">
              <a:extLst>
                <a:ext uri="{FF2B5EF4-FFF2-40B4-BE49-F238E27FC236}">
                  <a16:creationId xmlns:a16="http://schemas.microsoft.com/office/drawing/2014/main" id="{9D0EDC3F-1857-D5A1-DF85-9D2647286DCB}"/>
                </a:ext>
              </a:extLst>
            </p:cNvPr>
            <p:cNvSpPr/>
            <p:nvPr/>
          </p:nvSpPr>
          <p:spPr>
            <a:xfrm>
              <a:off x="5878080" y="3898440"/>
              <a:ext cx="10800" cy="21600"/>
            </a:xfrm>
            <a:custGeom>
              <a:avLst/>
              <a:gdLst/>
              <a:ahLst/>
              <a:cxnLst/>
              <a:rect l="l" t="t" r="r" b="b"/>
              <a:pathLst>
                <a:path w="30" h="60" extrusionOk="0">
                  <a:moveTo>
                    <a:pt x="30" y="54"/>
                  </a:moveTo>
                  <a:lnTo>
                    <a:pt x="30" y="54"/>
                  </a:lnTo>
                  <a:cubicBezTo>
                    <a:pt x="23" y="33"/>
                    <a:pt x="20" y="16"/>
                    <a:pt x="13" y="0"/>
                  </a:cubicBezTo>
                  <a:cubicBezTo>
                    <a:pt x="10" y="3"/>
                    <a:pt x="3" y="6"/>
                    <a:pt x="0" y="10"/>
                  </a:cubicBezTo>
                  <a:cubicBezTo>
                    <a:pt x="6" y="27"/>
                    <a:pt x="10" y="44"/>
                    <a:pt x="16" y="60"/>
                  </a:cubicBezTo>
                  <a:cubicBezTo>
                    <a:pt x="20" y="57"/>
                    <a:pt x="26" y="54"/>
                    <a:pt x="30" y="5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8" name="Google Shape;1418;p36">
              <a:extLst>
                <a:ext uri="{FF2B5EF4-FFF2-40B4-BE49-F238E27FC236}">
                  <a16:creationId xmlns:a16="http://schemas.microsoft.com/office/drawing/2014/main" id="{77AFF307-ACEE-3C97-7530-55F7D748B0D4}"/>
                </a:ext>
              </a:extLst>
            </p:cNvPr>
            <p:cNvSpPr/>
            <p:nvPr/>
          </p:nvSpPr>
          <p:spPr>
            <a:xfrm>
              <a:off x="5609880" y="3569760"/>
              <a:ext cx="4320" cy="3600"/>
            </a:xfrm>
            <a:custGeom>
              <a:avLst/>
              <a:gdLst/>
              <a:ahLst/>
              <a:cxnLst/>
              <a:rect l="l" t="t" r="r" b="b"/>
              <a:pathLst>
                <a:path w="12" h="10" extrusionOk="0">
                  <a:moveTo>
                    <a:pt x="10" y="0"/>
                  </a:moveTo>
                  <a:lnTo>
                    <a:pt x="10" y="0"/>
                  </a:lnTo>
                  <a:cubicBezTo>
                    <a:pt x="6" y="0"/>
                    <a:pt x="3" y="0"/>
                    <a:pt x="0" y="0"/>
                  </a:cubicBezTo>
                  <a:cubicBezTo>
                    <a:pt x="0" y="7"/>
                    <a:pt x="3" y="10"/>
                    <a:pt x="10" y="10"/>
                  </a:cubicBezTo>
                  <a:cubicBezTo>
                    <a:pt x="13" y="7"/>
                    <a:pt x="13" y="3"/>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9" name="Google Shape;1419;p36">
              <a:extLst>
                <a:ext uri="{FF2B5EF4-FFF2-40B4-BE49-F238E27FC236}">
                  <a16:creationId xmlns:a16="http://schemas.microsoft.com/office/drawing/2014/main" id="{3F8F8CD0-3BBE-04E1-9612-1CD311CB8873}"/>
                </a:ext>
              </a:extLst>
            </p:cNvPr>
            <p:cNvSpPr/>
            <p:nvPr/>
          </p:nvSpPr>
          <p:spPr>
            <a:xfrm>
              <a:off x="4853520" y="4297320"/>
              <a:ext cx="2520" cy="2160"/>
            </a:xfrm>
            <a:custGeom>
              <a:avLst/>
              <a:gdLst/>
              <a:ahLst/>
              <a:cxnLst/>
              <a:rect l="l" t="t" r="r" b="b"/>
              <a:pathLst>
                <a:path w="7" h="6" extrusionOk="0">
                  <a:moveTo>
                    <a:pt x="4" y="0"/>
                  </a:moveTo>
                  <a:lnTo>
                    <a:pt x="4" y="0"/>
                  </a:lnTo>
                  <a:cubicBezTo>
                    <a:pt x="4" y="0"/>
                    <a:pt x="0" y="0"/>
                    <a:pt x="0" y="3"/>
                  </a:cubicBezTo>
                  <a:lnTo>
                    <a:pt x="4" y="6"/>
                  </a:lnTo>
                  <a:cubicBezTo>
                    <a:pt x="7" y="6"/>
                    <a:pt x="7" y="6"/>
                    <a:pt x="7" y="0"/>
                  </a:cubicBezTo>
                  <a:lnTo>
                    <a:pt x="4"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0" name="Google Shape;1420;p36">
              <a:extLst>
                <a:ext uri="{FF2B5EF4-FFF2-40B4-BE49-F238E27FC236}">
                  <a16:creationId xmlns:a16="http://schemas.microsoft.com/office/drawing/2014/main" id="{9136F98F-03B3-217E-91B5-C1072909BCF4}"/>
                </a:ext>
              </a:extLst>
            </p:cNvPr>
            <p:cNvSpPr/>
            <p:nvPr/>
          </p:nvSpPr>
          <p:spPr>
            <a:xfrm>
              <a:off x="4963680" y="5348520"/>
              <a:ext cx="468000" cy="42120"/>
            </a:xfrm>
            <a:custGeom>
              <a:avLst/>
              <a:gdLst/>
              <a:ahLst/>
              <a:cxnLst/>
              <a:rect l="l" t="t" r="r" b="b"/>
              <a:pathLst>
                <a:path w="1300" h="117" extrusionOk="0">
                  <a:moveTo>
                    <a:pt x="198" y="77"/>
                  </a:moveTo>
                  <a:lnTo>
                    <a:pt x="198" y="77"/>
                  </a:lnTo>
                  <a:cubicBezTo>
                    <a:pt x="198" y="77"/>
                    <a:pt x="194" y="77"/>
                    <a:pt x="194" y="80"/>
                  </a:cubicBezTo>
                  <a:lnTo>
                    <a:pt x="194" y="80"/>
                  </a:lnTo>
                  <a:cubicBezTo>
                    <a:pt x="191" y="77"/>
                    <a:pt x="184" y="80"/>
                    <a:pt x="181" y="80"/>
                  </a:cubicBezTo>
                  <a:lnTo>
                    <a:pt x="181" y="80"/>
                  </a:lnTo>
                  <a:cubicBezTo>
                    <a:pt x="178" y="80"/>
                    <a:pt x="174" y="80"/>
                    <a:pt x="168" y="80"/>
                  </a:cubicBezTo>
                  <a:lnTo>
                    <a:pt x="168" y="80"/>
                  </a:lnTo>
                  <a:cubicBezTo>
                    <a:pt x="164" y="80"/>
                    <a:pt x="161" y="80"/>
                    <a:pt x="157" y="80"/>
                  </a:cubicBezTo>
                  <a:cubicBezTo>
                    <a:pt x="104" y="84"/>
                    <a:pt x="47" y="87"/>
                    <a:pt x="0" y="107"/>
                  </a:cubicBezTo>
                  <a:cubicBezTo>
                    <a:pt x="3" y="111"/>
                    <a:pt x="6" y="114"/>
                    <a:pt x="13" y="117"/>
                  </a:cubicBezTo>
                  <a:cubicBezTo>
                    <a:pt x="57" y="107"/>
                    <a:pt x="104" y="114"/>
                    <a:pt x="147" y="111"/>
                  </a:cubicBezTo>
                  <a:cubicBezTo>
                    <a:pt x="157" y="111"/>
                    <a:pt x="168" y="107"/>
                    <a:pt x="178" y="104"/>
                  </a:cubicBezTo>
                  <a:cubicBezTo>
                    <a:pt x="184" y="101"/>
                    <a:pt x="188" y="97"/>
                    <a:pt x="188" y="94"/>
                  </a:cubicBezTo>
                  <a:lnTo>
                    <a:pt x="188" y="90"/>
                  </a:lnTo>
                  <a:cubicBezTo>
                    <a:pt x="191" y="90"/>
                    <a:pt x="191" y="90"/>
                    <a:pt x="191" y="90"/>
                  </a:cubicBezTo>
                  <a:cubicBezTo>
                    <a:pt x="198" y="90"/>
                    <a:pt x="201" y="90"/>
                    <a:pt x="204" y="87"/>
                  </a:cubicBezTo>
                  <a:cubicBezTo>
                    <a:pt x="208" y="90"/>
                    <a:pt x="208" y="90"/>
                    <a:pt x="208" y="94"/>
                  </a:cubicBezTo>
                  <a:cubicBezTo>
                    <a:pt x="220" y="101"/>
                    <a:pt x="237" y="101"/>
                    <a:pt x="254" y="101"/>
                  </a:cubicBezTo>
                  <a:cubicBezTo>
                    <a:pt x="267" y="101"/>
                    <a:pt x="281" y="101"/>
                    <a:pt x="294" y="97"/>
                  </a:cubicBezTo>
                  <a:cubicBezTo>
                    <a:pt x="304" y="94"/>
                    <a:pt x="314" y="87"/>
                    <a:pt x="321" y="80"/>
                  </a:cubicBezTo>
                  <a:cubicBezTo>
                    <a:pt x="324" y="80"/>
                    <a:pt x="324" y="84"/>
                    <a:pt x="328" y="84"/>
                  </a:cubicBezTo>
                  <a:cubicBezTo>
                    <a:pt x="341" y="90"/>
                    <a:pt x="358" y="90"/>
                    <a:pt x="375" y="90"/>
                  </a:cubicBezTo>
                  <a:cubicBezTo>
                    <a:pt x="425" y="80"/>
                    <a:pt x="479" y="90"/>
                    <a:pt x="529" y="74"/>
                  </a:cubicBezTo>
                  <a:cubicBezTo>
                    <a:pt x="532" y="67"/>
                    <a:pt x="532" y="64"/>
                    <a:pt x="529" y="64"/>
                  </a:cubicBezTo>
                  <a:cubicBezTo>
                    <a:pt x="546" y="74"/>
                    <a:pt x="566" y="74"/>
                    <a:pt x="586" y="70"/>
                  </a:cubicBezTo>
                  <a:cubicBezTo>
                    <a:pt x="599" y="67"/>
                    <a:pt x="610" y="67"/>
                    <a:pt x="623" y="64"/>
                  </a:cubicBezTo>
                  <a:cubicBezTo>
                    <a:pt x="640" y="64"/>
                    <a:pt x="653" y="64"/>
                    <a:pt x="670" y="57"/>
                  </a:cubicBezTo>
                  <a:cubicBezTo>
                    <a:pt x="670" y="54"/>
                    <a:pt x="670" y="54"/>
                    <a:pt x="673" y="54"/>
                  </a:cubicBezTo>
                  <a:cubicBezTo>
                    <a:pt x="680" y="60"/>
                    <a:pt x="694" y="60"/>
                    <a:pt x="707" y="57"/>
                  </a:cubicBezTo>
                  <a:cubicBezTo>
                    <a:pt x="710" y="57"/>
                    <a:pt x="717" y="54"/>
                    <a:pt x="720" y="50"/>
                  </a:cubicBezTo>
                  <a:cubicBezTo>
                    <a:pt x="845" y="44"/>
                    <a:pt x="972" y="44"/>
                    <a:pt x="1096" y="33"/>
                  </a:cubicBezTo>
                  <a:lnTo>
                    <a:pt x="1096" y="33"/>
                  </a:lnTo>
                  <a:cubicBezTo>
                    <a:pt x="1113" y="33"/>
                    <a:pt x="1130" y="37"/>
                    <a:pt x="1147" y="30"/>
                  </a:cubicBezTo>
                  <a:cubicBezTo>
                    <a:pt x="1160" y="33"/>
                    <a:pt x="1174" y="33"/>
                    <a:pt x="1187" y="33"/>
                  </a:cubicBezTo>
                  <a:cubicBezTo>
                    <a:pt x="1190" y="33"/>
                    <a:pt x="1197" y="33"/>
                    <a:pt x="1200" y="33"/>
                  </a:cubicBezTo>
                  <a:cubicBezTo>
                    <a:pt x="1227" y="23"/>
                    <a:pt x="1264" y="30"/>
                    <a:pt x="1291" y="16"/>
                  </a:cubicBezTo>
                  <a:cubicBezTo>
                    <a:pt x="1311" y="3"/>
                    <a:pt x="1294" y="0"/>
                    <a:pt x="1277" y="0"/>
                  </a:cubicBezTo>
                  <a:cubicBezTo>
                    <a:pt x="1234" y="7"/>
                    <a:pt x="1190" y="7"/>
                    <a:pt x="1147" y="7"/>
                  </a:cubicBezTo>
                  <a:cubicBezTo>
                    <a:pt x="1130" y="7"/>
                    <a:pt x="1110" y="3"/>
                    <a:pt x="1096" y="13"/>
                  </a:cubicBezTo>
                  <a:cubicBezTo>
                    <a:pt x="1019" y="16"/>
                    <a:pt x="945" y="16"/>
                    <a:pt x="868" y="16"/>
                  </a:cubicBezTo>
                  <a:cubicBezTo>
                    <a:pt x="821" y="30"/>
                    <a:pt x="771" y="23"/>
                    <a:pt x="724" y="27"/>
                  </a:cubicBezTo>
                  <a:cubicBezTo>
                    <a:pt x="717" y="27"/>
                    <a:pt x="717" y="30"/>
                    <a:pt x="720" y="33"/>
                  </a:cubicBezTo>
                  <a:lnTo>
                    <a:pt x="720" y="33"/>
                  </a:lnTo>
                  <a:cubicBezTo>
                    <a:pt x="720" y="30"/>
                    <a:pt x="717" y="30"/>
                    <a:pt x="714" y="30"/>
                  </a:cubicBezTo>
                  <a:cubicBezTo>
                    <a:pt x="714" y="27"/>
                    <a:pt x="714" y="27"/>
                    <a:pt x="710" y="27"/>
                  </a:cubicBezTo>
                  <a:lnTo>
                    <a:pt x="710" y="27"/>
                  </a:lnTo>
                  <a:cubicBezTo>
                    <a:pt x="704" y="27"/>
                    <a:pt x="697" y="30"/>
                    <a:pt x="694" y="33"/>
                  </a:cubicBezTo>
                  <a:cubicBezTo>
                    <a:pt x="680" y="33"/>
                    <a:pt x="670" y="33"/>
                    <a:pt x="660" y="37"/>
                  </a:cubicBezTo>
                  <a:cubicBezTo>
                    <a:pt x="647" y="33"/>
                    <a:pt x="633" y="33"/>
                    <a:pt x="620" y="33"/>
                  </a:cubicBezTo>
                  <a:lnTo>
                    <a:pt x="620" y="33"/>
                  </a:lnTo>
                  <a:lnTo>
                    <a:pt x="620" y="33"/>
                  </a:lnTo>
                  <a:cubicBezTo>
                    <a:pt x="593" y="37"/>
                    <a:pt x="566" y="33"/>
                    <a:pt x="539" y="44"/>
                  </a:cubicBezTo>
                  <a:cubicBezTo>
                    <a:pt x="532" y="44"/>
                    <a:pt x="526" y="44"/>
                    <a:pt x="516" y="44"/>
                  </a:cubicBezTo>
                  <a:cubicBezTo>
                    <a:pt x="465" y="47"/>
                    <a:pt x="412" y="47"/>
                    <a:pt x="361" y="60"/>
                  </a:cubicBezTo>
                  <a:lnTo>
                    <a:pt x="361" y="60"/>
                  </a:lnTo>
                  <a:lnTo>
                    <a:pt x="361" y="60"/>
                  </a:lnTo>
                  <a:cubicBezTo>
                    <a:pt x="358" y="60"/>
                    <a:pt x="355" y="60"/>
                    <a:pt x="348" y="64"/>
                  </a:cubicBezTo>
                  <a:cubicBezTo>
                    <a:pt x="351" y="64"/>
                    <a:pt x="351" y="64"/>
                    <a:pt x="351" y="64"/>
                  </a:cubicBezTo>
                  <a:lnTo>
                    <a:pt x="348" y="64"/>
                  </a:lnTo>
                  <a:cubicBezTo>
                    <a:pt x="345" y="64"/>
                    <a:pt x="341" y="64"/>
                    <a:pt x="334" y="64"/>
                  </a:cubicBezTo>
                  <a:lnTo>
                    <a:pt x="334" y="64"/>
                  </a:lnTo>
                  <a:lnTo>
                    <a:pt x="334" y="64"/>
                  </a:lnTo>
                  <a:cubicBezTo>
                    <a:pt x="291" y="60"/>
                    <a:pt x="247" y="67"/>
                    <a:pt x="208" y="80"/>
                  </a:cubicBezTo>
                  <a:lnTo>
                    <a:pt x="208" y="80"/>
                  </a:lnTo>
                  <a:lnTo>
                    <a:pt x="208" y="80"/>
                  </a:lnTo>
                  <a:cubicBezTo>
                    <a:pt x="204" y="77"/>
                    <a:pt x="201" y="77"/>
                    <a:pt x="198" y="7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1" name="Google Shape;1421;p36">
              <a:extLst>
                <a:ext uri="{FF2B5EF4-FFF2-40B4-BE49-F238E27FC236}">
                  <a16:creationId xmlns:a16="http://schemas.microsoft.com/office/drawing/2014/main" id="{EA5B92C7-6F63-BFBC-1A5E-67A58DECC822}"/>
                </a:ext>
              </a:extLst>
            </p:cNvPr>
            <p:cNvSpPr/>
            <p:nvPr/>
          </p:nvSpPr>
          <p:spPr>
            <a:xfrm>
              <a:off x="5163840" y="5563440"/>
              <a:ext cx="406440" cy="19440"/>
            </a:xfrm>
            <a:custGeom>
              <a:avLst/>
              <a:gdLst/>
              <a:ahLst/>
              <a:cxnLst/>
              <a:rect l="l" t="t" r="r" b="b"/>
              <a:pathLst>
                <a:path w="1129" h="54" extrusionOk="0">
                  <a:moveTo>
                    <a:pt x="158" y="20"/>
                  </a:moveTo>
                  <a:lnTo>
                    <a:pt x="158" y="20"/>
                  </a:lnTo>
                  <a:cubicBezTo>
                    <a:pt x="154" y="20"/>
                    <a:pt x="148" y="24"/>
                    <a:pt x="141" y="27"/>
                  </a:cubicBezTo>
                  <a:cubicBezTo>
                    <a:pt x="94" y="17"/>
                    <a:pt x="47" y="30"/>
                    <a:pt x="0" y="27"/>
                  </a:cubicBezTo>
                  <a:cubicBezTo>
                    <a:pt x="0" y="34"/>
                    <a:pt x="3" y="37"/>
                    <a:pt x="20" y="37"/>
                  </a:cubicBezTo>
                  <a:cubicBezTo>
                    <a:pt x="60" y="37"/>
                    <a:pt x="101" y="37"/>
                    <a:pt x="141" y="37"/>
                  </a:cubicBezTo>
                  <a:cubicBezTo>
                    <a:pt x="289" y="37"/>
                    <a:pt x="433" y="40"/>
                    <a:pt x="581" y="44"/>
                  </a:cubicBezTo>
                  <a:cubicBezTo>
                    <a:pt x="584" y="44"/>
                    <a:pt x="587" y="44"/>
                    <a:pt x="594" y="44"/>
                  </a:cubicBezTo>
                  <a:lnTo>
                    <a:pt x="594" y="44"/>
                  </a:lnTo>
                  <a:lnTo>
                    <a:pt x="594" y="44"/>
                  </a:lnTo>
                  <a:cubicBezTo>
                    <a:pt x="681" y="47"/>
                    <a:pt x="772" y="51"/>
                    <a:pt x="863" y="54"/>
                  </a:cubicBezTo>
                  <a:cubicBezTo>
                    <a:pt x="930" y="51"/>
                    <a:pt x="993" y="57"/>
                    <a:pt x="1061" y="44"/>
                  </a:cubicBezTo>
                  <a:cubicBezTo>
                    <a:pt x="1071" y="40"/>
                    <a:pt x="1084" y="37"/>
                    <a:pt x="1094" y="34"/>
                  </a:cubicBezTo>
                  <a:lnTo>
                    <a:pt x="1094" y="34"/>
                  </a:lnTo>
                  <a:lnTo>
                    <a:pt x="1094" y="34"/>
                  </a:lnTo>
                  <a:cubicBezTo>
                    <a:pt x="1111" y="27"/>
                    <a:pt x="1145" y="24"/>
                    <a:pt x="1121" y="0"/>
                  </a:cubicBezTo>
                  <a:cubicBezTo>
                    <a:pt x="1111" y="14"/>
                    <a:pt x="1084" y="14"/>
                    <a:pt x="1067" y="24"/>
                  </a:cubicBezTo>
                  <a:cubicBezTo>
                    <a:pt x="936" y="40"/>
                    <a:pt x="806" y="27"/>
                    <a:pt x="675" y="24"/>
                  </a:cubicBezTo>
                  <a:cubicBezTo>
                    <a:pt x="651" y="24"/>
                    <a:pt x="628" y="27"/>
                    <a:pt x="604" y="27"/>
                  </a:cubicBezTo>
                  <a:lnTo>
                    <a:pt x="604" y="27"/>
                  </a:lnTo>
                  <a:lnTo>
                    <a:pt x="604" y="27"/>
                  </a:lnTo>
                  <a:cubicBezTo>
                    <a:pt x="567" y="24"/>
                    <a:pt x="527" y="20"/>
                    <a:pt x="490" y="27"/>
                  </a:cubicBezTo>
                  <a:cubicBezTo>
                    <a:pt x="379" y="17"/>
                    <a:pt x="268" y="24"/>
                    <a:pt x="158"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2" name="Google Shape;1422;p36">
              <a:extLst>
                <a:ext uri="{FF2B5EF4-FFF2-40B4-BE49-F238E27FC236}">
                  <a16:creationId xmlns:a16="http://schemas.microsoft.com/office/drawing/2014/main" id="{B49DA8AF-33FC-064B-6E44-4EAE96F54F5F}"/>
                </a:ext>
              </a:extLst>
            </p:cNvPr>
            <p:cNvSpPr/>
            <p:nvPr/>
          </p:nvSpPr>
          <p:spPr>
            <a:xfrm>
              <a:off x="5410080" y="5483160"/>
              <a:ext cx="106920" cy="14400"/>
            </a:xfrm>
            <a:custGeom>
              <a:avLst/>
              <a:gdLst/>
              <a:ahLst/>
              <a:cxnLst/>
              <a:rect l="l" t="t" r="r" b="b"/>
              <a:pathLst>
                <a:path w="297" h="40" extrusionOk="0">
                  <a:moveTo>
                    <a:pt x="65" y="9"/>
                  </a:moveTo>
                  <a:lnTo>
                    <a:pt x="65" y="9"/>
                  </a:lnTo>
                  <a:cubicBezTo>
                    <a:pt x="51" y="2"/>
                    <a:pt x="34" y="-2"/>
                    <a:pt x="17" y="2"/>
                  </a:cubicBezTo>
                  <a:cubicBezTo>
                    <a:pt x="7" y="5"/>
                    <a:pt x="-3" y="9"/>
                    <a:pt x="1" y="15"/>
                  </a:cubicBezTo>
                  <a:cubicBezTo>
                    <a:pt x="1" y="25"/>
                    <a:pt x="17" y="22"/>
                    <a:pt x="24" y="25"/>
                  </a:cubicBezTo>
                  <a:cubicBezTo>
                    <a:pt x="37" y="32"/>
                    <a:pt x="51" y="19"/>
                    <a:pt x="65" y="29"/>
                  </a:cubicBezTo>
                  <a:cubicBezTo>
                    <a:pt x="135" y="32"/>
                    <a:pt x="209" y="35"/>
                    <a:pt x="279" y="39"/>
                  </a:cubicBezTo>
                  <a:cubicBezTo>
                    <a:pt x="296" y="42"/>
                    <a:pt x="299" y="35"/>
                    <a:pt x="296" y="25"/>
                  </a:cubicBezTo>
                  <a:cubicBezTo>
                    <a:pt x="219" y="22"/>
                    <a:pt x="142" y="15"/>
                    <a:pt x="65"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3" name="Google Shape;1423;p36">
              <a:extLst>
                <a:ext uri="{FF2B5EF4-FFF2-40B4-BE49-F238E27FC236}">
                  <a16:creationId xmlns:a16="http://schemas.microsoft.com/office/drawing/2014/main" id="{66DD4D39-421B-3C9F-1F4F-872ECCE36DA2}"/>
                </a:ext>
              </a:extLst>
            </p:cNvPr>
            <p:cNvSpPr/>
            <p:nvPr/>
          </p:nvSpPr>
          <p:spPr>
            <a:xfrm>
              <a:off x="5316120" y="5552640"/>
              <a:ext cx="18720" cy="4680"/>
            </a:xfrm>
            <a:custGeom>
              <a:avLst/>
              <a:gdLst/>
              <a:ahLst/>
              <a:cxnLst/>
              <a:rect l="l" t="t" r="r" b="b"/>
              <a:pathLst>
                <a:path w="52" h="13" extrusionOk="0">
                  <a:moveTo>
                    <a:pt x="16" y="13"/>
                  </a:moveTo>
                  <a:lnTo>
                    <a:pt x="16" y="13"/>
                  </a:lnTo>
                  <a:cubicBezTo>
                    <a:pt x="23" y="10"/>
                    <a:pt x="34" y="10"/>
                    <a:pt x="40" y="10"/>
                  </a:cubicBezTo>
                  <a:lnTo>
                    <a:pt x="40" y="10"/>
                  </a:lnTo>
                  <a:cubicBezTo>
                    <a:pt x="47" y="10"/>
                    <a:pt x="54" y="10"/>
                    <a:pt x="50" y="3"/>
                  </a:cubicBezTo>
                  <a:cubicBezTo>
                    <a:pt x="50" y="3"/>
                    <a:pt x="44" y="0"/>
                    <a:pt x="40" y="0"/>
                  </a:cubicBezTo>
                  <a:cubicBezTo>
                    <a:pt x="34" y="0"/>
                    <a:pt x="23" y="0"/>
                    <a:pt x="16" y="0"/>
                  </a:cubicBezTo>
                  <a:cubicBezTo>
                    <a:pt x="7" y="0"/>
                    <a:pt x="-3" y="0"/>
                    <a:pt x="0" y="10"/>
                  </a:cubicBezTo>
                  <a:cubicBezTo>
                    <a:pt x="0" y="13"/>
                    <a:pt x="10" y="13"/>
                    <a:pt x="16"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4" name="Google Shape;1424;p36">
              <a:extLst>
                <a:ext uri="{FF2B5EF4-FFF2-40B4-BE49-F238E27FC236}">
                  <a16:creationId xmlns:a16="http://schemas.microsoft.com/office/drawing/2014/main" id="{006B8E70-A920-EE05-1A42-BF9F14AF24FA}"/>
                </a:ext>
              </a:extLst>
            </p:cNvPr>
            <p:cNvSpPr/>
            <p:nvPr/>
          </p:nvSpPr>
          <p:spPr>
            <a:xfrm>
              <a:off x="5196600" y="4876200"/>
              <a:ext cx="163080" cy="39600"/>
            </a:xfrm>
            <a:custGeom>
              <a:avLst/>
              <a:gdLst/>
              <a:ahLst/>
              <a:cxnLst/>
              <a:rect l="l" t="t" r="r" b="b"/>
              <a:pathLst>
                <a:path w="453" h="110" extrusionOk="0">
                  <a:moveTo>
                    <a:pt x="218" y="87"/>
                  </a:moveTo>
                  <a:lnTo>
                    <a:pt x="218" y="87"/>
                  </a:lnTo>
                  <a:cubicBezTo>
                    <a:pt x="238" y="87"/>
                    <a:pt x="255" y="90"/>
                    <a:pt x="268" y="77"/>
                  </a:cubicBezTo>
                  <a:cubicBezTo>
                    <a:pt x="275" y="83"/>
                    <a:pt x="285" y="83"/>
                    <a:pt x="295" y="87"/>
                  </a:cubicBezTo>
                  <a:cubicBezTo>
                    <a:pt x="305" y="100"/>
                    <a:pt x="325" y="103"/>
                    <a:pt x="342" y="107"/>
                  </a:cubicBezTo>
                  <a:cubicBezTo>
                    <a:pt x="362" y="113"/>
                    <a:pt x="376" y="107"/>
                    <a:pt x="386" y="97"/>
                  </a:cubicBezTo>
                  <a:cubicBezTo>
                    <a:pt x="416" y="73"/>
                    <a:pt x="426" y="40"/>
                    <a:pt x="453" y="13"/>
                  </a:cubicBezTo>
                  <a:cubicBezTo>
                    <a:pt x="453" y="10"/>
                    <a:pt x="453" y="6"/>
                    <a:pt x="449" y="3"/>
                  </a:cubicBezTo>
                  <a:lnTo>
                    <a:pt x="449" y="3"/>
                  </a:lnTo>
                  <a:cubicBezTo>
                    <a:pt x="443" y="-1"/>
                    <a:pt x="433" y="-1"/>
                    <a:pt x="423" y="3"/>
                  </a:cubicBezTo>
                  <a:lnTo>
                    <a:pt x="423" y="3"/>
                  </a:lnTo>
                  <a:cubicBezTo>
                    <a:pt x="416" y="10"/>
                    <a:pt x="402" y="13"/>
                    <a:pt x="399" y="23"/>
                  </a:cubicBezTo>
                  <a:cubicBezTo>
                    <a:pt x="402" y="50"/>
                    <a:pt x="376" y="63"/>
                    <a:pt x="359" y="83"/>
                  </a:cubicBezTo>
                  <a:cubicBezTo>
                    <a:pt x="345" y="97"/>
                    <a:pt x="325" y="80"/>
                    <a:pt x="312" y="73"/>
                  </a:cubicBezTo>
                  <a:lnTo>
                    <a:pt x="312" y="73"/>
                  </a:lnTo>
                  <a:lnTo>
                    <a:pt x="312" y="73"/>
                  </a:lnTo>
                  <a:cubicBezTo>
                    <a:pt x="298" y="63"/>
                    <a:pt x="285" y="63"/>
                    <a:pt x="268" y="70"/>
                  </a:cubicBezTo>
                  <a:lnTo>
                    <a:pt x="268" y="70"/>
                  </a:lnTo>
                  <a:lnTo>
                    <a:pt x="268" y="70"/>
                  </a:lnTo>
                  <a:cubicBezTo>
                    <a:pt x="251" y="67"/>
                    <a:pt x="234" y="70"/>
                    <a:pt x="218" y="77"/>
                  </a:cubicBezTo>
                  <a:lnTo>
                    <a:pt x="218" y="77"/>
                  </a:lnTo>
                  <a:lnTo>
                    <a:pt x="218" y="77"/>
                  </a:lnTo>
                  <a:cubicBezTo>
                    <a:pt x="157" y="80"/>
                    <a:pt x="97" y="83"/>
                    <a:pt x="37" y="87"/>
                  </a:cubicBezTo>
                  <a:cubicBezTo>
                    <a:pt x="26" y="97"/>
                    <a:pt x="-4" y="80"/>
                    <a:pt x="0" y="103"/>
                  </a:cubicBezTo>
                  <a:cubicBezTo>
                    <a:pt x="73" y="107"/>
                    <a:pt x="147" y="107"/>
                    <a:pt x="218" y="8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5" name="Google Shape;1425;p36">
              <a:extLst>
                <a:ext uri="{FF2B5EF4-FFF2-40B4-BE49-F238E27FC236}">
                  <a16:creationId xmlns:a16="http://schemas.microsoft.com/office/drawing/2014/main" id="{DE42213A-4DB0-C6E9-C3BF-F84FF203AFA1}"/>
                </a:ext>
              </a:extLst>
            </p:cNvPr>
            <p:cNvSpPr/>
            <p:nvPr/>
          </p:nvSpPr>
          <p:spPr>
            <a:xfrm>
              <a:off x="5173560" y="4910040"/>
              <a:ext cx="3600" cy="2880"/>
            </a:xfrm>
            <a:custGeom>
              <a:avLst/>
              <a:gdLst/>
              <a:ahLst/>
              <a:cxnLst/>
              <a:rect l="l" t="t" r="r" b="b"/>
              <a:pathLst>
                <a:path w="10" h="8" extrusionOk="0">
                  <a:moveTo>
                    <a:pt x="0" y="3"/>
                  </a:moveTo>
                  <a:lnTo>
                    <a:pt x="0" y="3"/>
                  </a:lnTo>
                  <a:cubicBezTo>
                    <a:pt x="3" y="9"/>
                    <a:pt x="6" y="9"/>
                    <a:pt x="10" y="3"/>
                  </a:cubicBezTo>
                  <a:cubicBezTo>
                    <a:pt x="6" y="-1"/>
                    <a:pt x="3" y="-1"/>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6" name="Google Shape;1426;p36">
              <a:extLst>
                <a:ext uri="{FF2B5EF4-FFF2-40B4-BE49-F238E27FC236}">
                  <a16:creationId xmlns:a16="http://schemas.microsoft.com/office/drawing/2014/main" id="{7AD7D64E-2D05-C8D7-114F-353F8FB49AD0}"/>
                </a:ext>
              </a:extLst>
            </p:cNvPr>
            <p:cNvSpPr/>
            <p:nvPr/>
          </p:nvSpPr>
          <p:spPr>
            <a:xfrm>
              <a:off x="5499720" y="5005440"/>
              <a:ext cx="6120" cy="4320"/>
            </a:xfrm>
            <a:custGeom>
              <a:avLst/>
              <a:gdLst/>
              <a:ahLst/>
              <a:cxnLst/>
              <a:rect l="l" t="t" r="r" b="b"/>
              <a:pathLst>
                <a:path w="17" h="12" extrusionOk="0">
                  <a:moveTo>
                    <a:pt x="7" y="0"/>
                  </a:moveTo>
                  <a:lnTo>
                    <a:pt x="7" y="0"/>
                  </a:lnTo>
                  <a:cubicBezTo>
                    <a:pt x="7" y="3"/>
                    <a:pt x="0" y="3"/>
                    <a:pt x="0" y="6"/>
                  </a:cubicBezTo>
                  <a:cubicBezTo>
                    <a:pt x="0" y="13"/>
                    <a:pt x="7" y="13"/>
                    <a:pt x="13" y="10"/>
                  </a:cubicBezTo>
                  <a:cubicBezTo>
                    <a:pt x="17" y="10"/>
                    <a:pt x="17" y="6"/>
                    <a:pt x="17" y="3"/>
                  </a:cubicBezTo>
                  <a:cubicBezTo>
                    <a:pt x="17" y="0"/>
                    <a:pt x="13" y="0"/>
                    <a:pt x="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7" name="Google Shape;1427;p36">
              <a:extLst>
                <a:ext uri="{FF2B5EF4-FFF2-40B4-BE49-F238E27FC236}">
                  <a16:creationId xmlns:a16="http://schemas.microsoft.com/office/drawing/2014/main" id="{130AC952-6AB2-3683-24EA-506347D183A2}"/>
                </a:ext>
              </a:extLst>
            </p:cNvPr>
            <p:cNvSpPr/>
            <p:nvPr/>
          </p:nvSpPr>
          <p:spPr>
            <a:xfrm>
              <a:off x="5391000" y="4430160"/>
              <a:ext cx="2520" cy="0"/>
            </a:xfrm>
            <a:custGeom>
              <a:avLst/>
              <a:gdLst/>
              <a:ahLst/>
              <a:cxnLst/>
              <a:rect l="l" t="t" r="r" b="b"/>
              <a:pathLst>
                <a:path w="7" h="120000" extrusionOk="0">
                  <a:moveTo>
                    <a:pt x="0" y="0"/>
                  </a:moveTo>
                  <a:lnTo>
                    <a:pt x="0" y="0"/>
                  </a:lnTo>
                  <a:lnTo>
                    <a:pt x="0" y="0"/>
                  </a:lnTo>
                  <a:cubicBezTo>
                    <a:pt x="3" y="0"/>
                    <a:pt x="3" y="0"/>
                    <a:pt x="7" y="0"/>
                  </a:cubicBezTo>
                  <a:cubicBezTo>
                    <a:pt x="3" y="0"/>
                    <a:pt x="3"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8" name="Google Shape;1428;p36">
              <a:extLst>
                <a:ext uri="{FF2B5EF4-FFF2-40B4-BE49-F238E27FC236}">
                  <a16:creationId xmlns:a16="http://schemas.microsoft.com/office/drawing/2014/main" id="{8D54A5A5-2BE1-F1A5-EB16-83D851EEBE02}"/>
                </a:ext>
              </a:extLst>
            </p:cNvPr>
            <p:cNvSpPr/>
            <p:nvPr/>
          </p:nvSpPr>
          <p:spPr>
            <a:xfrm>
              <a:off x="4766760" y="5198760"/>
              <a:ext cx="7200" cy="9360"/>
            </a:xfrm>
            <a:custGeom>
              <a:avLst/>
              <a:gdLst/>
              <a:ahLst/>
              <a:cxnLst/>
              <a:rect l="l" t="t" r="r" b="b"/>
              <a:pathLst>
                <a:path w="20" h="26" extrusionOk="0">
                  <a:moveTo>
                    <a:pt x="16" y="26"/>
                  </a:moveTo>
                  <a:lnTo>
                    <a:pt x="16" y="26"/>
                  </a:lnTo>
                  <a:cubicBezTo>
                    <a:pt x="16" y="16"/>
                    <a:pt x="20" y="10"/>
                    <a:pt x="20" y="0"/>
                  </a:cubicBezTo>
                  <a:cubicBezTo>
                    <a:pt x="13" y="0"/>
                    <a:pt x="10" y="0"/>
                    <a:pt x="6" y="3"/>
                  </a:cubicBezTo>
                  <a:cubicBezTo>
                    <a:pt x="13" y="10"/>
                    <a:pt x="-17" y="26"/>
                    <a:pt x="16"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9" name="Google Shape;1429;p36">
              <a:extLst>
                <a:ext uri="{FF2B5EF4-FFF2-40B4-BE49-F238E27FC236}">
                  <a16:creationId xmlns:a16="http://schemas.microsoft.com/office/drawing/2014/main" id="{56788B44-052E-9CA9-CE22-93D26C5F533B}"/>
                </a:ext>
              </a:extLst>
            </p:cNvPr>
            <p:cNvSpPr/>
            <p:nvPr/>
          </p:nvSpPr>
          <p:spPr>
            <a:xfrm>
              <a:off x="4785840" y="5202360"/>
              <a:ext cx="3960" cy="2160"/>
            </a:xfrm>
            <a:custGeom>
              <a:avLst/>
              <a:gdLst/>
              <a:ahLst/>
              <a:cxnLst/>
              <a:rect l="l" t="t" r="r" b="b"/>
              <a:pathLst>
                <a:path w="11" h="6" extrusionOk="0">
                  <a:moveTo>
                    <a:pt x="7" y="6"/>
                  </a:moveTo>
                  <a:lnTo>
                    <a:pt x="7" y="6"/>
                  </a:lnTo>
                  <a:lnTo>
                    <a:pt x="11" y="3"/>
                  </a:lnTo>
                  <a:cubicBezTo>
                    <a:pt x="7" y="3"/>
                    <a:pt x="7" y="3"/>
                    <a:pt x="4" y="0"/>
                  </a:cubicBezTo>
                  <a:lnTo>
                    <a:pt x="0" y="3"/>
                  </a:lnTo>
                  <a:cubicBezTo>
                    <a:pt x="4" y="3"/>
                    <a:pt x="4" y="3"/>
                    <a:pt x="7"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0" name="Google Shape;1430;p36">
              <a:extLst>
                <a:ext uri="{FF2B5EF4-FFF2-40B4-BE49-F238E27FC236}">
                  <a16:creationId xmlns:a16="http://schemas.microsoft.com/office/drawing/2014/main" id="{D922E908-53F8-D771-B7CC-4C66E977DD4F}"/>
                </a:ext>
              </a:extLst>
            </p:cNvPr>
            <p:cNvSpPr/>
            <p:nvPr/>
          </p:nvSpPr>
          <p:spPr>
            <a:xfrm>
              <a:off x="4731480" y="5138280"/>
              <a:ext cx="445680" cy="34200"/>
            </a:xfrm>
            <a:custGeom>
              <a:avLst/>
              <a:gdLst/>
              <a:ahLst/>
              <a:cxnLst/>
              <a:rect l="l" t="t" r="r" b="b"/>
              <a:pathLst>
                <a:path w="1238" h="95" extrusionOk="0">
                  <a:moveTo>
                    <a:pt x="0" y="84"/>
                  </a:moveTo>
                  <a:lnTo>
                    <a:pt x="0" y="84"/>
                  </a:lnTo>
                  <a:cubicBezTo>
                    <a:pt x="10" y="97"/>
                    <a:pt x="27" y="94"/>
                    <a:pt x="41" y="94"/>
                  </a:cubicBezTo>
                  <a:cubicBezTo>
                    <a:pt x="77" y="94"/>
                    <a:pt x="111" y="100"/>
                    <a:pt x="145" y="87"/>
                  </a:cubicBezTo>
                  <a:lnTo>
                    <a:pt x="145" y="87"/>
                  </a:lnTo>
                  <a:cubicBezTo>
                    <a:pt x="158" y="84"/>
                    <a:pt x="168" y="84"/>
                    <a:pt x="181" y="84"/>
                  </a:cubicBezTo>
                  <a:lnTo>
                    <a:pt x="181" y="84"/>
                  </a:lnTo>
                  <a:lnTo>
                    <a:pt x="181" y="84"/>
                  </a:lnTo>
                  <a:cubicBezTo>
                    <a:pt x="252" y="80"/>
                    <a:pt x="326" y="77"/>
                    <a:pt x="400" y="74"/>
                  </a:cubicBezTo>
                  <a:cubicBezTo>
                    <a:pt x="403" y="74"/>
                    <a:pt x="403" y="70"/>
                    <a:pt x="403" y="67"/>
                  </a:cubicBezTo>
                  <a:cubicBezTo>
                    <a:pt x="413" y="67"/>
                    <a:pt x="427" y="67"/>
                    <a:pt x="437" y="67"/>
                  </a:cubicBezTo>
                  <a:cubicBezTo>
                    <a:pt x="437" y="67"/>
                    <a:pt x="440" y="67"/>
                    <a:pt x="443" y="70"/>
                  </a:cubicBezTo>
                  <a:cubicBezTo>
                    <a:pt x="450" y="70"/>
                    <a:pt x="457" y="70"/>
                    <a:pt x="467" y="67"/>
                  </a:cubicBezTo>
                  <a:cubicBezTo>
                    <a:pt x="494" y="67"/>
                    <a:pt x="524" y="67"/>
                    <a:pt x="554" y="64"/>
                  </a:cubicBezTo>
                  <a:cubicBezTo>
                    <a:pt x="601" y="57"/>
                    <a:pt x="651" y="67"/>
                    <a:pt x="698" y="57"/>
                  </a:cubicBezTo>
                  <a:cubicBezTo>
                    <a:pt x="709" y="57"/>
                    <a:pt x="722" y="57"/>
                    <a:pt x="732" y="57"/>
                  </a:cubicBezTo>
                  <a:cubicBezTo>
                    <a:pt x="739" y="57"/>
                    <a:pt x="739" y="53"/>
                    <a:pt x="739" y="53"/>
                  </a:cubicBezTo>
                  <a:cubicBezTo>
                    <a:pt x="742" y="53"/>
                    <a:pt x="742" y="53"/>
                    <a:pt x="745" y="53"/>
                  </a:cubicBezTo>
                  <a:lnTo>
                    <a:pt x="749" y="53"/>
                  </a:lnTo>
                  <a:lnTo>
                    <a:pt x="752" y="57"/>
                  </a:lnTo>
                  <a:cubicBezTo>
                    <a:pt x="755" y="57"/>
                    <a:pt x="755" y="57"/>
                    <a:pt x="759" y="57"/>
                  </a:cubicBezTo>
                  <a:cubicBezTo>
                    <a:pt x="762" y="53"/>
                    <a:pt x="762" y="53"/>
                    <a:pt x="762" y="53"/>
                  </a:cubicBezTo>
                  <a:cubicBezTo>
                    <a:pt x="766" y="53"/>
                    <a:pt x="772" y="53"/>
                    <a:pt x="776" y="53"/>
                  </a:cubicBezTo>
                  <a:cubicBezTo>
                    <a:pt x="776" y="53"/>
                    <a:pt x="779" y="53"/>
                    <a:pt x="779" y="57"/>
                  </a:cubicBezTo>
                  <a:lnTo>
                    <a:pt x="786" y="57"/>
                  </a:lnTo>
                  <a:cubicBezTo>
                    <a:pt x="786" y="53"/>
                    <a:pt x="786" y="53"/>
                    <a:pt x="786" y="53"/>
                  </a:cubicBezTo>
                  <a:cubicBezTo>
                    <a:pt x="792" y="53"/>
                    <a:pt x="796" y="53"/>
                    <a:pt x="799" y="53"/>
                  </a:cubicBezTo>
                  <a:cubicBezTo>
                    <a:pt x="823" y="50"/>
                    <a:pt x="843" y="57"/>
                    <a:pt x="865" y="50"/>
                  </a:cubicBezTo>
                  <a:cubicBezTo>
                    <a:pt x="902" y="50"/>
                    <a:pt x="943" y="47"/>
                    <a:pt x="979" y="47"/>
                  </a:cubicBezTo>
                  <a:cubicBezTo>
                    <a:pt x="983" y="50"/>
                    <a:pt x="986" y="50"/>
                    <a:pt x="990" y="50"/>
                  </a:cubicBezTo>
                  <a:cubicBezTo>
                    <a:pt x="993" y="50"/>
                    <a:pt x="993" y="50"/>
                    <a:pt x="993" y="47"/>
                  </a:cubicBezTo>
                  <a:cubicBezTo>
                    <a:pt x="996" y="47"/>
                    <a:pt x="1003" y="47"/>
                    <a:pt x="1006" y="47"/>
                  </a:cubicBezTo>
                  <a:cubicBezTo>
                    <a:pt x="1013" y="43"/>
                    <a:pt x="1023" y="43"/>
                    <a:pt x="1033" y="40"/>
                  </a:cubicBezTo>
                  <a:lnTo>
                    <a:pt x="1033" y="40"/>
                  </a:lnTo>
                  <a:cubicBezTo>
                    <a:pt x="1050" y="40"/>
                    <a:pt x="1067" y="43"/>
                    <a:pt x="1083" y="37"/>
                  </a:cubicBezTo>
                  <a:cubicBezTo>
                    <a:pt x="1087" y="37"/>
                    <a:pt x="1094" y="37"/>
                    <a:pt x="1097" y="33"/>
                  </a:cubicBezTo>
                  <a:cubicBezTo>
                    <a:pt x="1100" y="33"/>
                    <a:pt x="1107" y="33"/>
                    <a:pt x="1110" y="33"/>
                  </a:cubicBezTo>
                  <a:cubicBezTo>
                    <a:pt x="1117" y="33"/>
                    <a:pt x="1124" y="33"/>
                    <a:pt x="1127" y="30"/>
                  </a:cubicBezTo>
                  <a:cubicBezTo>
                    <a:pt x="1157" y="33"/>
                    <a:pt x="1187" y="30"/>
                    <a:pt x="1211" y="20"/>
                  </a:cubicBezTo>
                  <a:lnTo>
                    <a:pt x="1211" y="20"/>
                  </a:lnTo>
                  <a:lnTo>
                    <a:pt x="1211" y="20"/>
                  </a:lnTo>
                  <a:cubicBezTo>
                    <a:pt x="1221" y="17"/>
                    <a:pt x="1231" y="13"/>
                    <a:pt x="1238" y="10"/>
                  </a:cubicBezTo>
                  <a:cubicBezTo>
                    <a:pt x="1234" y="7"/>
                    <a:pt x="1228" y="3"/>
                    <a:pt x="1225" y="0"/>
                  </a:cubicBezTo>
                  <a:cubicBezTo>
                    <a:pt x="1215" y="3"/>
                    <a:pt x="1204" y="3"/>
                    <a:pt x="1197" y="10"/>
                  </a:cubicBezTo>
                  <a:lnTo>
                    <a:pt x="1197" y="10"/>
                  </a:lnTo>
                  <a:cubicBezTo>
                    <a:pt x="1177" y="10"/>
                    <a:pt x="1157" y="10"/>
                    <a:pt x="1137" y="13"/>
                  </a:cubicBezTo>
                  <a:cubicBezTo>
                    <a:pt x="1134" y="13"/>
                    <a:pt x="1130" y="13"/>
                    <a:pt x="1127" y="13"/>
                  </a:cubicBezTo>
                  <a:cubicBezTo>
                    <a:pt x="1124" y="13"/>
                    <a:pt x="1124" y="13"/>
                    <a:pt x="1124" y="13"/>
                  </a:cubicBezTo>
                  <a:cubicBezTo>
                    <a:pt x="1114" y="13"/>
                    <a:pt x="1104" y="17"/>
                    <a:pt x="1097" y="17"/>
                  </a:cubicBezTo>
                  <a:cubicBezTo>
                    <a:pt x="973" y="30"/>
                    <a:pt x="853" y="27"/>
                    <a:pt x="729" y="33"/>
                  </a:cubicBezTo>
                  <a:cubicBezTo>
                    <a:pt x="715" y="37"/>
                    <a:pt x="698" y="37"/>
                    <a:pt x="685" y="40"/>
                  </a:cubicBezTo>
                  <a:cubicBezTo>
                    <a:pt x="635" y="30"/>
                    <a:pt x="584" y="40"/>
                    <a:pt x="534" y="43"/>
                  </a:cubicBezTo>
                  <a:cubicBezTo>
                    <a:pt x="507" y="43"/>
                    <a:pt x="480" y="47"/>
                    <a:pt x="453" y="50"/>
                  </a:cubicBezTo>
                  <a:lnTo>
                    <a:pt x="453" y="50"/>
                  </a:lnTo>
                  <a:lnTo>
                    <a:pt x="453" y="50"/>
                  </a:lnTo>
                  <a:cubicBezTo>
                    <a:pt x="380" y="43"/>
                    <a:pt x="306" y="53"/>
                    <a:pt x="232" y="64"/>
                  </a:cubicBezTo>
                  <a:cubicBezTo>
                    <a:pt x="208" y="67"/>
                    <a:pt x="181" y="67"/>
                    <a:pt x="158" y="67"/>
                  </a:cubicBezTo>
                  <a:cubicBezTo>
                    <a:pt x="151" y="67"/>
                    <a:pt x="151" y="70"/>
                    <a:pt x="151" y="74"/>
                  </a:cubicBezTo>
                  <a:cubicBezTo>
                    <a:pt x="148" y="74"/>
                    <a:pt x="141" y="77"/>
                    <a:pt x="134" y="77"/>
                  </a:cubicBezTo>
                  <a:cubicBezTo>
                    <a:pt x="134" y="74"/>
                    <a:pt x="131" y="74"/>
                    <a:pt x="131" y="74"/>
                  </a:cubicBezTo>
                  <a:cubicBezTo>
                    <a:pt x="118" y="77"/>
                    <a:pt x="108" y="80"/>
                    <a:pt x="101" y="67"/>
                  </a:cubicBezTo>
                  <a:cubicBezTo>
                    <a:pt x="94" y="67"/>
                    <a:pt x="88" y="67"/>
                    <a:pt x="81" y="67"/>
                  </a:cubicBezTo>
                  <a:cubicBezTo>
                    <a:pt x="61" y="80"/>
                    <a:pt x="37" y="74"/>
                    <a:pt x="14" y="77"/>
                  </a:cubicBezTo>
                  <a:lnTo>
                    <a:pt x="14" y="77"/>
                  </a:lnTo>
                  <a:cubicBezTo>
                    <a:pt x="10" y="77"/>
                    <a:pt x="4" y="80"/>
                    <a:pt x="0" y="8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1" name="Google Shape;1431;p36">
              <a:extLst>
                <a:ext uri="{FF2B5EF4-FFF2-40B4-BE49-F238E27FC236}">
                  <a16:creationId xmlns:a16="http://schemas.microsoft.com/office/drawing/2014/main" id="{D1C979AF-01E3-8E23-04C0-872182EBD7D9}"/>
                </a:ext>
              </a:extLst>
            </p:cNvPr>
            <p:cNvSpPr/>
            <p:nvPr/>
          </p:nvSpPr>
          <p:spPr>
            <a:xfrm>
              <a:off x="5131080" y="5149080"/>
              <a:ext cx="6120" cy="1800"/>
            </a:xfrm>
            <a:custGeom>
              <a:avLst/>
              <a:gdLst/>
              <a:ahLst/>
              <a:cxnLst/>
              <a:rect l="l" t="t" r="r" b="b"/>
              <a:pathLst>
                <a:path w="17" h="5" extrusionOk="0">
                  <a:moveTo>
                    <a:pt x="17" y="0"/>
                  </a:moveTo>
                  <a:lnTo>
                    <a:pt x="17" y="0"/>
                  </a:lnTo>
                  <a:cubicBezTo>
                    <a:pt x="14" y="0"/>
                    <a:pt x="7" y="3"/>
                    <a:pt x="0" y="3"/>
                  </a:cubicBezTo>
                  <a:cubicBezTo>
                    <a:pt x="7" y="7"/>
                    <a:pt x="14" y="3"/>
                    <a:pt x="1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2" name="Google Shape;1432;p36">
              <a:extLst>
                <a:ext uri="{FF2B5EF4-FFF2-40B4-BE49-F238E27FC236}">
                  <a16:creationId xmlns:a16="http://schemas.microsoft.com/office/drawing/2014/main" id="{4C5A5045-26F5-B6AD-7A8D-2D66B584FC36}"/>
                </a:ext>
              </a:extLst>
            </p:cNvPr>
            <p:cNvSpPr/>
            <p:nvPr/>
          </p:nvSpPr>
          <p:spPr>
            <a:xfrm>
              <a:off x="4935960" y="5168520"/>
              <a:ext cx="1080" cy="1080"/>
            </a:xfrm>
            <a:custGeom>
              <a:avLst/>
              <a:gdLst/>
              <a:ahLst/>
              <a:cxnLst/>
              <a:rect l="l" t="t" r="r" b="b"/>
              <a:pathLst>
                <a:path w="3" h="3" extrusionOk="0">
                  <a:moveTo>
                    <a:pt x="0" y="3"/>
                  </a:moveTo>
                  <a:lnTo>
                    <a:pt x="0" y="3"/>
                  </a:lnTo>
                  <a:cubicBezTo>
                    <a:pt x="3" y="0"/>
                    <a:pt x="3" y="0"/>
                    <a:pt x="3" y="0"/>
                  </a:cubicBezTo>
                  <a:lnTo>
                    <a:pt x="3" y="0"/>
                  </a:lnTo>
                  <a:lnTo>
                    <a:pt x="0" y="3"/>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3" name="Google Shape;1433;p36">
              <a:extLst>
                <a:ext uri="{FF2B5EF4-FFF2-40B4-BE49-F238E27FC236}">
                  <a16:creationId xmlns:a16="http://schemas.microsoft.com/office/drawing/2014/main" id="{A895DE70-570C-AC76-26FD-9E4FAE6AA8CA}"/>
                </a:ext>
              </a:extLst>
            </p:cNvPr>
            <p:cNvSpPr/>
            <p:nvPr/>
          </p:nvSpPr>
          <p:spPr>
            <a:xfrm>
              <a:off x="5595840" y="3968640"/>
              <a:ext cx="185400" cy="10800"/>
            </a:xfrm>
            <a:custGeom>
              <a:avLst/>
              <a:gdLst/>
              <a:ahLst/>
              <a:cxnLst/>
              <a:rect l="l" t="t" r="r" b="b"/>
              <a:pathLst>
                <a:path w="515" h="30" extrusionOk="0">
                  <a:moveTo>
                    <a:pt x="438" y="23"/>
                  </a:moveTo>
                  <a:lnTo>
                    <a:pt x="438" y="23"/>
                  </a:lnTo>
                  <a:lnTo>
                    <a:pt x="438" y="23"/>
                  </a:lnTo>
                  <a:cubicBezTo>
                    <a:pt x="465" y="23"/>
                    <a:pt x="485" y="16"/>
                    <a:pt x="515" y="6"/>
                  </a:cubicBezTo>
                  <a:cubicBezTo>
                    <a:pt x="478" y="-11"/>
                    <a:pt x="445" y="10"/>
                    <a:pt x="411" y="6"/>
                  </a:cubicBezTo>
                  <a:cubicBezTo>
                    <a:pt x="357" y="6"/>
                    <a:pt x="304" y="6"/>
                    <a:pt x="250" y="6"/>
                  </a:cubicBezTo>
                  <a:cubicBezTo>
                    <a:pt x="230" y="3"/>
                    <a:pt x="213" y="6"/>
                    <a:pt x="196" y="13"/>
                  </a:cubicBezTo>
                  <a:lnTo>
                    <a:pt x="196" y="13"/>
                  </a:lnTo>
                  <a:cubicBezTo>
                    <a:pt x="193" y="10"/>
                    <a:pt x="186" y="6"/>
                    <a:pt x="179" y="6"/>
                  </a:cubicBezTo>
                  <a:lnTo>
                    <a:pt x="179" y="6"/>
                  </a:lnTo>
                  <a:cubicBezTo>
                    <a:pt x="143" y="10"/>
                    <a:pt x="102" y="10"/>
                    <a:pt x="62" y="6"/>
                  </a:cubicBezTo>
                  <a:cubicBezTo>
                    <a:pt x="52" y="-4"/>
                    <a:pt x="42" y="-1"/>
                    <a:pt x="35" y="10"/>
                  </a:cubicBezTo>
                  <a:cubicBezTo>
                    <a:pt x="35" y="13"/>
                    <a:pt x="35" y="13"/>
                    <a:pt x="35" y="13"/>
                  </a:cubicBezTo>
                  <a:lnTo>
                    <a:pt x="32" y="13"/>
                  </a:lnTo>
                  <a:cubicBezTo>
                    <a:pt x="22" y="16"/>
                    <a:pt x="12" y="6"/>
                    <a:pt x="2" y="13"/>
                  </a:cubicBezTo>
                  <a:cubicBezTo>
                    <a:pt x="-5" y="20"/>
                    <a:pt x="8" y="26"/>
                    <a:pt x="15" y="30"/>
                  </a:cubicBezTo>
                  <a:cubicBezTo>
                    <a:pt x="32" y="30"/>
                    <a:pt x="49" y="26"/>
                    <a:pt x="65" y="23"/>
                  </a:cubicBezTo>
                  <a:lnTo>
                    <a:pt x="65" y="23"/>
                  </a:lnTo>
                  <a:lnTo>
                    <a:pt x="65" y="23"/>
                  </a:lnTo>
                  <a:cubicBezTo>
                    <a:pt x="79" y="30"/>
                    <a:pt x="96" y="30"/>
                    <a:pt x="112" y="30"/>
                  </a:cubicBezTo>
                  <a:cubicBezTo>
                    <a:pt x="132" y="20"/>
                    <a:pt x="159" y="26"/>
                    <a:pt x="179" y="20"/>
                  </a:cubicBezTo>
                  <a:lnTo>
                    <a:pt x="179" y="20"/>
                  </a:lnTo>
                  <a:cubicBezTo>
                    <a:pt x="183" y="23"/>
                    <a:pt x="189" y="23"/>
                    <a:pt x="193" y="23"/>
                  </a:cubicBezTo>
                  <a:lnTo>
                    <a:pt x="193" y="23"/>
                  </a:lnTo>
                  <a:cubicBezTo>
                    <a:pt x="274" y="26"/>
                    <a:pt x="354" y="23"/>
                    <a:pt x="438"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4" name="Google Shape;1434;p36">
              <a:extLst>
                <a:ext uri="{FF2B5EF4-FFF2-40B4-BE49-F238E27FC236}">
                  <a16:creationId xmlns:a16="http://schemas.microsoft.com/office/drawing/2014/main" id="{583511AC-83D2-D35B-28D9-1CCAEA99591C}"/>
                </a:ext>
              </a:extLst>
            </p:cNvPr>
            <p:cNvSpPr/>
            <p:nvPr/>
          </p:nvSpPr>
          <p:spPr>
            <a:xfrm>
              <a:off x="5516640" y="3917160"/>
              <a:ext cx="9720" cy="3240"/>
            </a:xfrm>
            <a:custGeom>
              <a:avLst/>
              <a:gdLst/>
              <a:ahLst/>
              <a:cxnLst/>
              <a:rect l="l" t="t" r="r" b="b"/>
              <a:pathLst>
                <a:path w="27" h="9" extrusionOk="0">
                  <a:moveTo>
                    <a:pt x="0" y="5"/>
                  </a:moveTo>
                  <a:lnTo>
                    <a:pt x="0" y="5"/>
                  </a:lnTo>
                  <a:cubicBezTo>
                    <a:pt x="-3" y="11"/>
                    <a:pt x="17" y="8"/>
                    <a:pt x="27" y="8"/>
                  </a:cubicBezTo>
                  <a:cubicBezTo>
                    <a:pt x="27" y="5"/>
                    <a:pt x="27" y="5"/>
                    <a:pt x="27" y="2"/>
                  </a:cubicBezTo>
                  <a:cubicBezTo>
                    <a:pt x="17" y="2"/>
                    <a:pt x="0" y="-5"/>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5" name="Google Shape;1435;p36">
              <a:extLst>
                <a:ext uri="{FF2B5EF4-FFF2-40B4-BE49-F238E27FC236}">
                  <a16:creationId xmlns:a16="http://schemas.microsoft.com/office/drawing/2014/main" id="{69049A95-B13C-E415-F4F1-F91FE1CD4DDD}"/>
                </a:ext>
              </a:extLst>
            </p:cNvPr>
            <p:cNvSpPr/>
            <p:nvPr/>
          </p:nvSpPr>
          <p:spPr>
            <a:xfrm>
              <a:off x="5488920" y="3917880"/>
              <a:ext cx="6120" cy="2160"/>
            </a:xfrm>
            <a:custGeom>
              <a:avLst/>
              <a:gdLst/>
              <a:ahLst/>
              <a:cxnLst/>
              <a:rect l="l" t="t" r="r" b="b"/>
              <a:pathLst>
                <a:path w="17" h="6" extrusionOk="0">
                  <a:moveTo>
                    <a:pt x="17" y="3"/>
                  </a:moveTo>
                  <a:lnTo>
                    <a:pt x="17" y="3"/>
                  </a:lnTo>
                  <a:cubicBezTo>
                    <a:pt x="10" y="0"/>
                    <a:pt x="7" y="0"/>
                    <a:pt x="0" y="0"/>
                  </a:cubicBezTo>
                  <a:cubicBezTo>
                    <a:pt x="3" y="3"/>
                    <a:pt x="7" y="3"/>
                    <a:pt x="13" y="6"/>
                  </a:cubicBezTo>
                  <a:cubicBezTo>
                    <a:pt x="13" y="3"/>
                    <a:pt x="17" y="3"/>
                    <a:pt x="17"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6" name="Google Shape;1436;p36">
              <a:extLst>
                <a:ext uri="{FF2B5EF4-FFF2-40B4-BE49-F238E27FC236}">
                  <a16:creationId xmlns:a16="http://schemas.microsoft.com/office/drawing/2014/main" id="{A4A91906-3EB4-F6AD-4654-2ECF450612DD}"/>
                </a:ext>
              </a:extLst>
            </p:cNvPr>
            <p:cNvSpPr/>
            <p:nvPr/>
          </p:nvSpPr>
          <p:spPr>
            <a:xfrm>
              <a:off x="5488920" y="391788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7" name="Google Shape;1437;p36">
              <a:extLst>
                <a:ext uri="{FF2B5EF4-FFF2-40B4-BE49-F238E27FC236}">
                  <a16:creationId xmlns:a16="http://schemas.microsoft.com/office/drawing/2014/main" id="{CE0206B6-C5F4-03ED-F634-9E9037FAB8D6}"/>
                </a:ext>
              </a:extLst>
            </p:cNvPr>
            <p:cNvSpPr/>
            <p:nvPr/>
          </p:nvSpPr>
          <p:spPr>
            <a:xfrm>
              <a:off x="5564880" y="3964680"/>
              <a:ext cx="5040" cy="1440"/>
            </a:xfrm>
            <a:custGeom>
              <a:avLst/>
              <a:gdLst/>
              <a:ahLst/>
              <a:cxnLst/>
              <a:rect l="l" t="t" r="r" b="b"/>
              <a:pathLst>
                <a:path w="14" h="4" extrusionOk="0">
                  <a:moveTo>
                    <a:pt x="14" y="4"/>
                  </a:moveTo>
                  <a:lnTo>
                    <a:pt x="14" y="4"/>
                  </a:lnTo>
                  <a:cubicBezTo>
                    <a:pt x="10" y="0"/>
                    <a:pt x="7" y="0"/>
                    <a:pt x="4" y="0"/>
                  </a:cubicBezTo>
                  <a:lnTo>
                    <a:pt x="0" y="0"/>
                  </a:lnTo>
                  <a:cubicBezTo>
                    <a:pt x="4" y="4"/>
                    <a:pt x="7" y="4"/>
                    <a:pt x="10" y="4"/>
                  </a:cubicBezTo>
                  <a:lnTo>
                    <a:pt x="14" y="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8" name="Google Shape;1438;p36">
              <a:extLst>
                <a:ext uri="{FF2B5EF4-FFF2-40B4-BE49-F238E27FC236}">
                  <a16:creationId xmlns:a16="http://schemas.microsoft.com/office/drawing/2014/main" id="{73ECA020-0F54-721F-ACC7-0823AE91D243}"/>
                </a:ext>
              </a:extLst>
            </p:cNvPr>
            <p:cNvSpPr/>
            <p:nvPr/>
          </p:nvSpPr>
          <p:spPr>
            <a:xfrm>
              <a:off x="5621760" y="4587120"/>
              <a:ext cx="51840" cy="25200"/>
            </a:xfrm>
            <a:custGeom>
              <a:avLst/>
              <a:gdLst/>
              <a:ahLst/>
              <a:cxnLst/>
              <a:rect l="l" t="t" r="r" b="b"/>
              <a:pathLst>
                <a:path w="144" h="70" extrusionOk="0">
                  <a:moveTo>
                    <a:pt x="54" y="50"/>
                  </a:moveTo>
                  <a:lnTo>
                    <a:pt x="54" y="50"/>
                  </a:lnTo>
                  <a:cubicBezTo>
                    <a:pt x="37" y="50"/>
                    <a:pt x="20" y="44"/>
                    <a:pt x="0" y="50"/>
                  </a:cubicBezTo>
                  <a:cubicBezTo>
                    <a:pt x="-3" y="64"/>
                    <a:pt x="10" y="67"/>
                    <a:pt x="20" y="70"/>
                  </a:cubicBezTo>
                  <a:cubicBezTo>
                    <a:pt x="54" y="70"/>
                    <a:pt x="87" y="70"/>
                    <a:pt x="121" y="70"/>
                  </a:cubicBezTo>
                  <a:cubicBezTo>
                    <a:pt x="131" y="70"/>
                    <a:pt x="144" y="67"/>
                    <a:pt x="144" y="60"/>
                  </a:cubicBezTo>
                  <a:cubicBezTo>
                    <a:pt x="141" y="40"/>
                    <a:pt x="131" y="24"/>
                    <a:pt x="144" y="7"/>
                  </a:cubicBezTo>
                  <a:lnTo>
                    <a:pt x="138" y="0"/>
                  </a:lnTo>
                  <a:cubicBezTo>
                    <a:pt x="131" y="0"/>
                    <a:pt x="124" y="0"/>
                    <a:pt x="121" y="7"/>
                  </a:cubicBezTo>
                  <a:cubicBezTo>
                    <a:pt x="121" y="10"/>
                    <a:pt x="117" y="13"/>
                    <a:pt x="121" y="17"/>
                  </a:cubicBezTo>
                  <a:cubicBezTo>
                    <a:pt x="124" y="40"/>
                    <a:pt x="107" y="47"/>
                    <a:pt x="77" y="44"/>
                  </a:cubicBezTo>
                  <a:cubicBezTo>
                    <a:pt x="67" y="44"/>
                    <a:pt x="60" y="47"/>
                    <a:pt x="54" y="5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9" name="Google Shape;1439;p36">
              <a:extLst>
                <a:ext uri="{FF2B5EF4-FFF2-40B4-BE49-F238E27FC236}">
                  <a16:creationId xmlns:a16="http://schemas.microsoft.com/office/drawing/2014/main" id="{6E3FEBDB-157B-A671-CC23-55EBA4680F0F}"/>
                </a:ext>
              </a:extLst>
            </p:cNvPr>
            <p:cNvSpPr/>
            <p:nvPr/>
          </p:nvSpPr>
          <p:spPr>
            <a:xfrm>
              <a:off x="5224320" y="535824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0" name="Google Shape;1440;p36">
              <a:extLst>
                <a:ext uri="{FF2B5EF4-FFF2-40B4-BE49-F238E27FC236}">
                  <a16:creationId xmlns:a16="http://schemas.microsoft.com/office/drawing/2014/main" id="{1669B572-D509-EF7D-D393-878617E49779}"/>
                </a:ext>
              </a:extLst>
            </p:cNvPr>
            <p:cNvSpPr/>
            <p:nvPr/>
          </p:nvSpPr>
          <p:spPr>
            <a:xfrm>
              <a:off x="5005800" y="5367240"/>
              <a:ext cx="338400" cy="30600"/>
            </a:xfrm>
            <a:custGeom>
              <a:avLst/>
              <a:gdLst/>
              <a:ahLst/>
              <a:cxnLst/>
              <a:rect l="l" t="t" r="r" b="b"/>
              <a:pathLst>
                <a:path w="940" h="85" extrusionOk="0">
                  <a:moveTo>
                    <a:pt x="939" y="8"/>
                  </a:moveTo>
                  <a:lnTo>
                    <a:pt x="939" y="8"/>
                  </a:lnTo>
                  <a:cubicBezTo>
                    <a:pt x="929" y="-8"/>
                    <a:pt x="906" y="5"/>
                    <a:pt x="889" y="8"/>
                  </a:cubicBezTo>
                  <a:cubicBezTo>
                    <a:pt x="859" y="12"/>
                    <a:pt x="825" y="8"/>
                    <a:pt x="795" y="18"/>
                  </a:cubicBezTo>
                  <a:cubicBezTo>
                    <a:pt x="671" y="25"/>
                    <a:pt x="546" y="32"/>
                    <a:pt x="422" y="38"/>
                  </a:cubicBezTo>
                  <a:cubicBezTo>
                    <a:pt x="405" y="42"/>
                    <a:pt x="392" y="45"/>
                    <a:pt x="375" y="45"/>
                  </a:cubicBezTo>
                  <a:cubicBezTo>
                    <a:pt x="348" y="45"/>
                    <a:pt x="321" y="42"/>
                    <a:pt x="298" y="49"/>
                  </a:cubicBezTo>
                  <a:cubicBezTo>
                    <a:pt x="278" y="49"/>
                    <a:pt x="261" y="45"/>
                    <a:pt x="244" y="55"/>
                  </a:cubicBezTo>
                  <a:lnTo>
                    <a:pt x="244" y="55"/>
                  </a:lnTo>
                  <a:lnTo>
                    <a:pt x="244" y="55"/>
                  </a:lnTo>
                  <a:lnTo>
                    <a:pt x="244" y="55"/>
                  </a:lnTo>
                  <a:lnTo>
                    <a:pt x="244" y="55"/>
                  </a:lnTo>
                  <a:cubicBezTo>
                    <a:pt x="187" y="52"/>
                    <a:pt x="134" y="65"/>
                    <a:pt x="77" y="65"/>
                  </a:cubicBezTo>
                  <a:cubicBezTo>
                    <a:pt x="51" y="65"/>
                    <a:pt x="27" y="69"/>
                    <a:pt x="0" y="75"/>
                  </a:cubicBezTo>
                  <a:cubicBezTo>
                    <a:pt x="17" y="92"/>
                    <a:pt x="44" y="82"/>
                    <a:pt x="64" y="85"/>
                  </a:cubicBezTo>
                  <a:cubicBezTo>
                    <a:pt x="74" y="82"/>
                    <a:pt x="81" y="82"/>
                    <a:pt x="91" y="82"/>
                  </a:cubicBezTo>
                  <a:lnTo>
                    <a:pt x="91" y="82"/>
                  </a:lnTo>
                  <a:cubicBezTo>
                    <a:pt x="167" y="72"/>
                    <a:pt x="244" y="79"/>
                    <a:pt x="321" y="65"/>
                  </a:cubicBezTo>
                  <a:lnTo>
                    <a:pt x="321" y="65"/>
                  </a:lnTo>
                  <a:cubicBezTo>
                    <a:pt x="342" y="69"/>
                    <a:pt x="365" y="65"/>
                    <a:pt x="385" y="62"/>
                  </a:cubicBezTo>
                  <a:lnTo>
                    <a:pt x="385" y="62"/>
                  </a:lnTo>
                  <a:lnTo>
                    <a:pt x="385" y="62"/>
                  </a:lnTo>
                  <a:cubicBezTo>
                    <a:pt x="392" y="62"/>
                    <a:pt x="395" y="62"/>
                    <a:pt x="399" y="62"/>
                  </a:cubicBezTo>
                  <a:lnTo>
                    <a:pt x="399" y="62"/>
                  </a:lnTo>
                  <a:lnTo>
                    <a:pt x="399" y="62"/>
                  </a:lnTo>
                  <a:cubicBezTo>
                    <a:pt x="412" y="62"/>
                    <a:pt x="425" y="62"/>
                    <a:pt x="435" y="62"/>
                  </a:cubicBezTo>
                  <a:cubicBezTo>
                    <a:pt x="435" y="65"/>
                    <a:pt x="435" y="65"/>
                    <a:pt x="435" y="65"/>
                  </a:cubicBezTo>
                  <a:cubicBezTo>
                    <a:pt x="439" y="62"/>
                    <a:pt x="442" y="62"/>
                    <a:pt x="442" y="59"/>
                  </a:cubicBezTo>
                  <a:cubicBezTo>
                    <a:pt x="446" y="59"/>
                    <a:pt x="449" y="59"/>
                    <a:pt x="449" y="59"/>
                  </a:cubicBezTo>
                  <a:cubicBezTo>
                    <a:pt x="486" y="59"/>
                    <a:pt x="520" y="65"/>
                    <a:pt x="553" y="55"/>
                  </a:cubicBezTo>
                  <a:cubicBezTo>
                    <a:pt x="640" y="52"/>
                    <a:pt x="728" y="45"/>
                    <a:pt x="811" y="35"/>
                  </a:cubicBezTo>
                  <a:cubicBezTo>
                    <a:pt x="828" y="38"/>
                    <a:pt x="842" y="38"/>
                    <a:pt x="852" y="28"/>
                  </a:cubicBezTo>
                  <a:lnTo>
                    <a:pt x="852" y="28"/>
                  </a:lnTo>
                  <a:lnTo>
                    <a:pt x="852" y="28"/>
                  </a:lnTo>
                  <a:lnTo>
                    <a:pt x="852" y="28"/>
                  </a:lnTo>
                  <a:lnTo>
                    <a:pt x="852" y="28"/>
                  </a:lnTo>
                  <a:cubicBezTo>
                    <a:pt x="869" y="28"/>
                    <a:pt x="885" y="28"/>
                    <a:pt x="899" y="28"/>
                  </a:cubicBezTo>
                  <a:cubicBezTo>
                    <a:pt x="909" y="15"/>
                    <a:pt x="942" y="25"/>
                    <a:pt x="939" y="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1" name="Google Shape;1441;p36">
              <a:extLst>
                <a:ext uri="{FF2B5EF4-FFF2-40B4-BE49-F238E27FC236}">
                  <a16:creationId xmlns:a16="http://schemas.microsoft.com/office/drawing/2014/main" id="{FED27F39-93DB-B2CA-F5AA-5BA71588A74F}"/>
                </a:ext>
              </a:extLst>
            </p:cNvPr>
            <p:cNvSpPr/>
            <p:nvPr/>
          </p:nvSpPr>
          <p:spPr>
            <a:xfrm>
              <a:off x="5558760" y="5383440"/>
              <a:ext cx="13680" cy="3960"/>
            </a:xfrm>
            <a:custGeom>
              <a:avLst/>
              <a:gdLst/>
              <a:ahLst/>
              <a:cxnLst/>
              <a:rect l="l" t="t" r="r" b="b"/>
              <a:pathLst>
                <a:path w="38" h="11" extrusionOk="0">
                  <a:moveTo>
                    <a:pt x="38" y="0"/>
                  </a:moveTo>
                  <a:lnTo>
                    <a:pt x="38" y="0"/>
                  </a:lnTo>
                  <a:cubicBezTo>
                    <a:pt x="24" y="0"/>
                    <a:pt x="14" y="4"/>
                    <a:pt x="0" y="4"/>
                  </a:cubicBezTo>
                  <a:cubicBezTo>
                    <a:pt x="14" y="14"/>
                    <a:pt x="27" y="14"/>
                    <a:pt x="38"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2" name="Google Shape;1442;p36">
              <a:extLst>
                <a:ext uri="{FF2B5EF4-FFF2-40B4-BE49-F238E27FC236}">
                  <a16:creationId xmlns:a16="http://schemas.microsoft.com/office/drawing/2014/main" id="{F3989533-599C-1A8E-DD88-5DBF021FD028}"/>
                </a:ext>
              </a:extLst>
            </p:cNvPr>
            <p:cNvSpPr/>
            <p:nvPr/>
          </p:nvSpPr>
          <p:spPr>
            <a:xfrm>
              <a:off x="5650920" y="532800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3" name="Google Shape;1443;p36">
              <a:extLst>
                <a:ext uri="{FF2B5EF4-FFF2-40B4-BE49-F238E27FC236}">
                  <a16:creationId xmlns:a16="http://schemas.microsoft.com/office/drawing/2014/main" id="{6C51BE49-94EA-C4BD-7D37-8F69623010AB}"/>
                </a:ext>
              </a:extLst>
            </p:cNvPr>
            <p:cNvSpPr/>
            <p:nvPr/>
          </p:nvSpPr>
          <p:spPr>
            <a:xfrm>
              <a:off x="5594400" y="5333760"/>
              <a:ext cx="47160" cy="13680"/>
            </a:xfrm>
            <a:custGeom>
              <a:avLst/>
              <a:gdLst/>
              <a:ahLst/>
              <a:cxnLst/>
              <a:rect l="l" t="t" r="r" b="b"/>
              <a:pathLst>
                <a:path w="131" h="38" extrusionOk="0">
                  <a:moveTo>
                    <a:pt x="2" y="28"/>
                  </a:moveTo>
                  <a:lnTo>
                    <a:pt x="2" y="28"/>
                  </a:lnTo>
                  <a:cubicBezTo>
                    <a:pt x="-1" y="31"/>
                    <a:pt x="-1" y="34"/>
                    <a:pt x="2" y="38"/>
                  </a:cubicBezTo>
                  <a:cubicBezTo>
                    <a:pt x="46" y="34"/>
                    <a:pt x="89" y="31"/>
                    <a:pt x="130" y="28"/>
                  </a:cubicBezTo>
                  <a:cubicBezTo>
                    <a:pt x="133" y="10"/>
                    <a:pt x="116" y="14"/>
                    <a:pt x="103" y="10"/>
                  </a:cubicBezTo>
                  <a:cubicBezTo>
                    <a:pt x="100" y="10"/>
                    <a:pt x="96" y="10"/>
                    <a:pt x="93" y="10"/>
                  </a:cubicBezTo>
                  <a:cubicBezTo>
                    <a:pt x="89" y="4"/>
                    <a:pt x="86" y="0"/>
                    <a:pt x="79" y="0"/>
                  </a:cubicBezTo>
                  <a:cubicBezTo>
                    <a:pt x="69" y="0"/>
                    <a:pt x="63" y="0"/>
                    <a:pt x="56" y="4"/>
                  </a:cubicBezTo>
                  <a:lnTo>
                    <a:pt x="56" y="4"/>
                  </a:lnTo>
                  <a:lnTo>
                    <a:pt x="56" y="4"/>
                  </a:lnTo>
                  <a:cubicBezTo>
                    <a:pt x="49" y="4"/>
                    <a:pt x="46" y="0"/>
                    <a:pt x="43" y="0"/>
                  </a:cubicBezTo>
                  <a:cubicBezTo>
                    <a:pt x="43" y="4"/>
                    <a:pt x="43" y="7"/>
                    <a:pt x="43" y="10"/>
                  </a:cubicBezTo>
                  <a:cubicBezTo>
                    <a:pt x="46" y="10"/>
                    <a:pt x="49" y="10"/>
                    <a:pt x="53" y="10"/>
                  </a:cubicBezTo>
                  <a:lnTo>
                    <a:pt x="53" y="10"/>
                  </a:lnTo>
                  <a:cubicBezTo>
                    <a:pt x="49" y="34"/>
                    <a:pt x="19" y="24"/>
                    <a:pt x="2" y="2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4" name="Google Shape;1444;p36">
              <a:extLst>
                <a:ext uri="{FF2B5EF4-FFF2-40B4-BE49-F238E27FC236}">
                  <a16:creationId xmlns:a16="http://schemas.microsoft.com/office/drawing/2014/main" id="{FB659CFE-E71A-F28D-78D9-60BA25A17719}"/>
                </a:ext>
              </a:extLst>
            </p:cNvPr>
            <p:cNvSpPr/>
            <p:nvPr/>
          </p:nvSpPr>
          <p:spPr>
            <a:xfrm>
              <a:off x="5600160" y="5337360"/>
              <a:ext cx="9720" cy="3600"/>
            </a:xfrm>
            <a:custGeom>
              <a:avLst/>
              <a:gdLst/>
              <a:ahLst/>
              <a:cxnLst/>
              <a:rect l="l" t="t" r="r" b="b"/>
              <a:pathLst>
                <a:path w="27" h="10" extrusionOk="0">
                  <a:moveTo>
                    <a:pt x="13" y="7"/>
                  </a:moveTo>
                  <a:lnTo>
                    <a:pt x="13" y="7"/>
                  </a:lnTo>
                  <a:lnTo>
                    <a:pt x="13" y="7"/>
                  </a:lnTo>
                  <a:lnTo>
                    <a:pt x="13" y="7"/>
                  </a:lnTo>
                  <a:cubicBezTo>
                    <a:pt x="20" y="7"/>
                    <a:pt x="23" y="4"/>
                    <a:pt x="27" y="0"/>
                  </a:cubicBezTo>
                  <a:cubicBezTo>
                    <a:pt x="20" y="0"/>
                    <a:pt x="16" y="0"/>
                    <a:pt x="13" y="0"/>
                  </a:cubicBezTo>
                  <a:cubicBezTo>
                    <a:pt x="6" y="4"/>
                    <a:pt x="0" y="4"/>
                    <a:pt x="0" y="4"/>
                  </a:cubicBezTo>
                  <a:cubicBezTo>
                    <a:pt x="0" y="11"/>
                    <a:pt x="6" y="11"/>
                    <a:pt x="13"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5" name="Google Shape;1445;p36">
              <a:extLst>
                <a:ext uri="{FF2B5EF4-FFF2-40B4-BE49-F238E27FC236}">
                  <a16:creationId xmlns:a16="http://schemas.microsoft.com/office/drawing/2014/main" id="{B0DC7B37-C671-EAD9-9A28-F7AC2E675EA0}"/>
                </a:ext>
              </a:extLst>
            </p:cNvPr>
            <p:cNvSpPr/>
            <p:nvPr/>
          </p:nvSpPr>
          <p:spPr>
            <a:xfrm>
              <a:off x="5609880" y="53337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6" name="Google Shape;1446;p36">
              <a:extLst>
                <a:ext uri="{FF2B5EF4-FFF2-40B4-BE49-F238E27FC236}">
                  <a16:creationId xmlns:a16="http://schemas.microsoft.com/office/drawing/2014/main" id="{AC8FDFE6-9204-C294-0196-7A5FCA6F59BB}"/>
                </a:ext>
              </a:extLst>
            </p:cNvPr>
            <p:cNvSpPr/>
            <p:nvPr/>
          </p:nvSpPr>
          <p:spPr>
            <a:xfrm>
              <a:off x="5609880" y="53373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7" name="Google Shape;1447;p36">
              <a:extLst>
                <a:ext uri="{FF2B5EF4-FFF2-40B4-BE49-F238E27FC236}">
                  <a16:creationId xmlns:a16="http://schemas.microsoft.com/office/drawing/2014/main" id="{2B543CC6-8974-5E96-1591-6D18AD4C1A77}"/>
                </a:ext>
              </a:extLst>
            </p:cNvPr>
            <p:cNvSpPr/>
            <p:nvPr/>
          </p:nvSpPr>
          <p:spPr>
            <a:xfrm>
              <a:off x="5609880" y="53373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8" name="Google Shape;1448;p36">
              <a:extLst>
                <a:ext uri="{FF2B5EF4-FFF2-40B4-BE49-F238E27FC236}">
                  <a16:creationId xmlns:a16="http://schemas.microsoft.com/office/drawing/2014/main" id="{E166087E-31D8-4DD2-0815-9F9BFD10F445}"/>
                </a:ext>
              </a:extLst>
            </p:cNvPr>
            <p:cNvSpPr/>
            <p:nvPr/>
          </p:nvSpPr>
          <p:spPr>
            <a:xfrm>
              <a:off x="5474520" y="5519880"/>
              <a:ext cx="103680" cy="11160"/>
            </a:xfrm>
            <a:custGeom>
              <a:avLst/>
              <a:gdLst/>
              <a:ahLst/>
              <a:cxnLst/>
              <a:rect l="l" t="t" r="r" b="b"/>
              <a:pathLst>
                <a:path w="288" h="31" extrusionOk="0">
                  <a:moveTo>
                    <a:pt x="13" y="0"/>
                  </a:moveTo>
                  <a:lnTo>
                    <a:pt x="13" y="0"/>
                  </a:lnTo>
                  <a:cubicBezTo>
                    <a:pt x="10" y="7"/>
                    <a:pt x="6" y="11"/>
                    <a:pt x="0" y="17"/>
                  </a:cubicBezTo>
                  <a:cubicBezTo>
                    <a:pt x="23" y="21"/>
                    <a:pt x="47" y="14"/>
                    <a:pt x="67" y="27"/>
                  </a:cubicBezTo>
                  <a:cubicBezTo>
                    <a:pt x="70" y="27"/>
                    <a:pt x="73" y="31"/>
                    <a:pt x="73" y="31"/>
                  </a:cubicBezTo>
                  <a:cubicBezTo>
                    <a:pt x="77" y="27"/>
                    <a:pt x="77" y="27"/>
                    <a:pt x="77" y="27"/>
                  </a:cubicBezTo>
                  <a:cubicBezTo>
                    <a:pt x="100" y="27"/>
                    <a:pt x="117" y="14"/>
                    <a:pt x="140" y="21"/>
                  </a:cubicBezTo>
                  <a:lnTo>
                    <a:pt x="140" y="21"/>
                  </a:lnTo>
                  <a:lnTo>
                    <a:pt x="140" y="21"/>
                  </a:lnTo>
                  <a:cubicBezTo>
                    <a:pt x="140" y="21"/>
                    <a:pt x="140" y="24"/>
                    <a:pt x="144" y="27"/>
                  </a:cubicBezTo>
                  <a:lnTo>
                    <a:pt x="144" y="27"/>
                  </a:lnTo>
                  <a:cubicBezTo>
                    <a:pt x="181" y="27"/>
                    <a:pt x="221" y="27"/>
                    <a:pt x="258" y="27"/>
                  </a:cubicBezTo>
                  <a:lnTo>
                    <a:pt x="258" y="27"/>
                  </a:lnTo>
                  <a:cubicBezTo>
                    <a:pt x="268" y="27"/>
                    <a:pt x="282" y="31"/>
                    <a:pt x="288" y="24"/>
                  </a:cubicBezTo>
                  <a:cubicBezTo>
                    <a:pt x="288" y="21"/>
                    <a:pt x="288" y="17"/>
                    <a:pt x="285" y="14"/>
                  </a:cubicBezTo>
                  <a:cubicBezTo>
                    <a:pt x="275" y="7"/>
                    <a:pt x="265" y="11"/>
                    <a:pt x="258" y="17"/>
                  </a:cubicBezTo>
                  <a:cubicBezTo>
                    <a:pt x="231" y="14"/>
                    <a:pt x="208" y="4"/>
                    <a:pt x="181" y="11"/>
                  </a:cubicBezTo>
                  <a:cubicBezTo>
                    <a:pt x="167" y="7"/>
                    <a:pt x="154" y="7"/>
                    <a:pt x="144" y="11"/>
                  </a:cubicBezTo>
                  <a:lnTo>
                    <a:pt x="144" y="11"/>
                  </a:lnTo>
                  <a:cubicBezTo>
                    <a:pt x="100" y="-6"/>
                    <a:pt x="57" y="7"/>
                    <a:pt x="1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9" name="Google Shape;1449;p36">
              <a:extLst>
                <a:ext uri="{FF2B5EF4-FFF2-40B4-BE49-F238E27FC236}">
                  <a16:creationId xmlns:a16="http://schemas.microsoft.com/office/drawing/2014/main" id="{DD501A5B-4C07-6CDC-4E47-2DF43FE32A70}"/>
                </a:ext>
              </a:extLst>
            </p:cNvPr>
            <p:cNvSpPr/>
            <p:nvPr/>
          </p:nvSpPr>
          <p:spPr>
            <a:xfrm>
              <a:off x="5558760" y="5506920"/>
              <a:ext cx="5040" cy="4680"/>
            </a:xfrm>
            <a:custGeom>
              <a:avLst/>
              <a:gdLst/>
              <a:ahLst/>
              <a:cxnLst/>
              <a:rect l="l" t="t" r="r" b="b"/>
              <a:pathLst>
                <a:path w="14" h="13" extrusionOk="0">
                  <a:moveTo>
                    <a:pt x="0" y="0"/>
                  </a:moveTo>
                  <a:lnTo>
                    <a:pt x="0" y="0"/>
                  </a:lnTo>
                  <a:cubicBezTo>
                    <a:pt x="0" y="3"/>
                    <a:pt x="0" y="10"/>
                    <a:pt x="4" y="13"/>
                  </a:cubicBezTo>
                  <a:cubicBezTo>
                    <a:pt x="7" y="10"/>
                    <a:pt x="10" y="10"/>
                    <a:pt x="14" y="10"/>
                  </a:cubicBezTo>
                  <a:cubicBezTo>
                    <a:pt x="7" y="6"/>
                    <a:pt x="4" y="3"/>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0" name="Google Shape;1450;p36">
              <a:extLst>
                <a:ext uri="{FF2B5EF4-FFF2-40B4-BE49-F238E27FC236}">
                  <a16:creationId xmlns:a16="http://schemas.microsoft.com/office/drawing/2014/main" id="{411B07DF-5C1B-F8E0-9CC7-670396BDF74F}"/>
                </a:ext>
              </a:extLst>
            </p:cNvPr>
            <p:cNvSpPr/>
            <p:nvPr/>
          </p:nvSpPr>
          <p:spPr>
            <a:xfrm>
              <a:off x="5461200" y="5524560"/>
              <a:ext cx="3600" cy="1440"/>
            </a:xfrm>
            <a:custGeom>
              <a:avLst/>
              <a:gdLst/>
              <a:ahLst/>
              <a:cxnLst/>
              <a:rect l="l" t="t" r="r" b="b"/>
              <a:pathLst>
                <a:path w="10" h="4" extrusionOk="0">
                  <a:moveTo>
                    <a:pt x="3" y="1"/>
                  </a:moveTo>
                  <a:lnTo>
                    <a:pt x="3" y="1"/>
                  </a:lnTo>
                  <a:cubicBezTo>
                    <a:pt x="0" y="1"/>
                    <a:pt x="0" y="4"/>
                    <a:pt x="0" y="4"/>
                  </a:cubicBezTo>
                  <a:cubicBezTo>
                    <a:pt x="3" y="4"/>
                    <a:pt x="6" y="4"/>
                    <a:pt x="10" y="4"/>
                  </a:cubicBezTo>
                  <a:cubicBezTo>
                    <a:pt x="10" y="1"/>
                    <a:pt x="6" y="-2"/>
                    <a:pt x="3"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1" name="Google Shape;1451;p36">
              <a:extLst>
                <a:ext uri="{FF2B5EF4-FFF2-40B4-BE49-F238E27FC236}">
                  <a16:creationId xmlns:a16="http://schemas.microsoft.com/office/drawing/2014/main" id="{E075F12D-538F-755E-3A68-B6940260E64B}"/>
                </a:ext>
              </a:extLst>
            </p:cNvPr>
            <p:cNvSpPr/>
            <p:nvPr/>
          </p:nvSpPr>
          <p:spPr>
            <a:xfrm>
              <a:off x="5615640" y="3903840"/>
              <a:ext cx="21960" cy="5400"/>
            </a:xfrm>
            <a:custGeom>
              <a:avLst/>
              <a:gdLst/>
              <a:ahLst/>
              <a:cxnLst/>
              <a:rect l="l" t="t" r="r" b="b"/>
              <a:pathLst>
                <a:path w="61" h="15" extrusionOk="0">
                  <a:moveTo>
                    <a:pt x="34" y="12"/>
                  </a:moveTo>
                  <a:lnTo>
                    <a:pt x="34" y="12"/>
                  </a:lnTo>
                  <a:cubicBezTo>
                    <a:pt x="41" y="12"/>
                    <a:pt x="51" y="12"/>
                    <a:pt x="61" y="8"/>
                  </a:cubicBezTo>
                  <a:cubicBezTo>
                    <a:pt x="44" y="-9"/>
                    <a:pt x="20" y="5"/>
                    <a:pt x="0" y="1"/>
                  </a:cubicBezTo>
                  <a:cubicBezTo>
                    <a:pt x="4" y="8"/>
                    <a:pt x="14" y="8"/>
                    <a:pt x="24" y="12"/>
                  </a:cubicBezTo>
                  <a:cubicBezTo>
                    <a:pt x="27" y="15"/>
                    <a:pt x="30" y="15"/>
                    <a:pt x="34" y="1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2" name="Google Shape;1452;p36">
              <a:extLst>
                <a:ext uri="{FF2B5EF4-FFF2-40B4-BE49-F238E27FC236}">
                  <a16:creationId xmlns:a16="http://schemas.microsoft.com/office/drawing/2014/main" id="{85DE1CF1-DD25-853B-A946-7D91A7E2E536}"/>
                </a:ext>
              </a:extLst>
            </p:cNvPr>
            <p:cNvSpPr/>
            <p:nvPr/>
          </p:nvSpPr>
          <p:spPr>
            <a:xfrm>
              <a:off x="5632560" y="5316840"/>
              <a:ext cx="125640" cy="24480"/>
            </a:xfrm>
            <a:custGeom>
              <a:avLst/>
              <a:gdLst/>
              <a:ahLst/>
              <a:cxnLst/>
              <a:rect l="l" t="t" r="r" b="b"/>
              <a:pathLst>
                <a:path w="349" h="68" extrusionOk="0">
                  <a:moveTo>
                    <a:pt x="232" y="41"/>
                  </a:moveTo>
                  <a:lnTo>
                    <a:pt x="232" y="41"/>
                  </a:lnTo>
                  <a:lnTo>
                    <a:pt x="232" y="41"/>
                  </a:lnTo>
                  <a:lnTo>
                    <a:pt x="232" y="41"/>
                  </a:lnTo>
                  <a:cubicBezTo>
                    <a:pt x="198" y="44"/>
                    <a:pt x="165" y="47"/>
                    <a:pt x="131" y="51"/>
                  </a:cubicBezTo>
                  <a:lnTo>
                    <a:pt x="131" y="51"/>
                  </a:lnTo>
                  <a:cubicBezTo>
                    <a:pt x="124" y="51"/>
                    <a:pt x="118" y="51"/>
                    <a:pt x="114" y="51"/>
                  </a:cubicBezTo>
                  <a:cubicBezTo>
                    <a:pt x="172" y="41"/>
                    <a:pt x="232" y="37"/>
                    <a:pt x="286" y="21"/>
                  </a:cubicBezTo>
                  <a:cubicBezTo>
                    <a:pt x="289" y="17"/>
                    <a:pt x="289" y="14"/>
                    <a:pt x="289" y="11"/>
                  </a:cubicBezTo>
                  <a:cubicBezTo>
                    <a:pt x="306" y="11"/>
                    <a:pt x="326" y="17"/>
                    <a:pt x="336" y="4"/>
                  </a:cubicBezTo>
                  <a:cubicBezTo>
                    <a:pt x="319" y="4"/>
                    <a:pt x="302" y="4"/>
                    <a:pt x="286" y="4"/>
                  </a:cubicBezTo>
                  <a:lnTo>
                    <a:pt x="286" y="0"/>
                  </a:lnTo>
                  <a:cubicBezTo>
                    <a:pt x="259" y="4"/>
                    <a:pt x="235" y="14"/>
                    <a:pt x="208" y="11"/>
                  </a:cubicBezTo>
                  <a:cubicBezTo>
                    <a:pt x="198" y="7"/>
                    <a:pt x="188" y="7"/>
                    <a:pt x="182" y="11"/>
                  </a:cubicBezTo>
                  <a:cubicBezTo>
                    <a:pt x="138" y="21"/>
                    <a:pt x="98" y="27"/>
                    <a:pt x="51" y="31"/>
                  </a:cubicBezTo>
                  <a:cubicBezTo>
                    <a:pt x="37" y="41"/>
                    <a:pt x="17" y="37"/>
                    <a:pt x="0" y="41"/>
                  </a:cubicBezTo>
                  <a:cubicBezTo>
                    <a:pt x="0" y="51"/>
                    <a:pt x="7" y="54"/>
                    <a:pt x="17" y="57"/>
                  </a:cubicBezTo>
                  <a:cubicBezTo>
                    <a:pt x="27" y="57"/>
                    <a:pt x="34" y="57"/>
                    <a:pt x="44" y="57"/>
                  </a:cubicBezTo>
                  <a:cubicBezTo>
                    <a:pt x="41" y="57"/>
                    <a:pt x="41" y="57"/>
                    <a:pt x="41" y="57"/>
                  </a:cubicBezTo>
                  <a:cubicBezTo>
                    <a:pt x="47" y="68"/>
                    <a:pt x="57" y="68"/>
                    <a:pt x="67" y="68"/>
                  </a:cubicBezTo>
                  <a:cubicBezTo>
                    <a:pt x="74" y="68"/>
                    <a:pt x="81" y="68"/>
                    <a:pt x="91" y="68"/>
                  </a:cubicBezTo>
                  <a:cubicBezTo>
                    <a:pt x="108" y="68"/>
                    <a:pt x="128" y="68"/>
                    <a:pt x="144" y="57"/>
                  </a:cubicBezTo>
                  <a:cubicBezTo>
                    <a:pt x="172" y="57"/>
                    <a:pt x="202" y="57"/>
                    <a:pt x="229" y="57"/>
                  </a:cubicBezTo>
                  <a:cubicBezTo>
                    <a:pt x="235" y="54"/>
                    <a:pt x="239" y="54"/>
                    <a:pt x="235" y="51"/>
                  </a:cubicBezTo>
                  <a:lnTo>
                    <a:pt x="235" y="51"/>
                  </a:lnTo>
                  <a:cubicBezTo>
                    <a:pt x="252" y="54"/>
                    <a:pt x="269" y="54"/>
                    <a:pt x="282" y="51"/>
                  </a:cubicBezTo>
                  <a:cubicBezTo>
                    <a:pt x="306" y="47"/>
                    <a:pt x="329" y="47"/>
                    <a:pt x="349" y="37"/>
                  </a:cubicBezTo>
                  <a:lnTo>
                    <a:pt x="349" y="34"/>
                  </a:lnTo>
                  <a:cubicBezTo>
                    <a:pt x="309" y="27"/>
                    <a:pt x="272" y="37"/>
                    <a:pt x="232" y="41"/>
                  </a:cubicBezTo>
                  <a:moveTo>
                    <a:pt x="94" y="51"/>
                  </a:moveTo>
                  <a:lnTo>
                    <a:pt x="94" y="51"/>
                  </a:lnTo>
                  <a:cubicBezTo>
                    <a:pt x="94" y="54"/>
                    <a:pt x="91" y="54"/>
                    <a:pt x="87" y="57"/>
                  </a:cubicBezTo>
                  <a:cubicBezTo>
                    <a:pt x="84" y="54"/>
                    <a:pt x="81" y="54"/>
                    <a:pt x="81" y="54"/>
                  </a:cubicBezTo>
                  <a:cubicBezTo>
                    <a:pt x="84" y="54"/>
                    <a:pt x="91" y="51"/>
                    <a:pt x="94" y="5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8"/>
          <p:cNvSpPr txBox="1">
            <a:spLocks noGrp="1"/>
          </p:cNvSpPr>
          <p:nvPr>
            <p:ph type="title"/>
          </p:nvPr>
        </p:nvSpPr>
        <p:spPr>
          <a:xfrm>
            <a:off x="2950797" y="413603"/>
            <a:ext cx="3450003"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cap="none" dirty="0">
                <a:latin typeface="Arial" panose="020B0604020202020204" pitchFamily="34" charset="0"/>
                <a:cs typeface="Arial" panose="020B0604020202020204" pitchFamily="34" charset="0"/>
              </a:rPr>
              <a:t>Table of contents</a:t>
            </a:r>
          </a:p>
        </p:txBody>
      </p:sp>
      <p:sp>
        <p:nvSpPr>
          <p:cNvPr id="1482" name="Google Shape;1482;p38"/>
          <p:cNvSpPr txBox="1">
            <a:spLocks noGrp="1"/>
          </p:cNvSpPr>
          <p:nvPr>
            <p:ph type="subTitle" idx="19"/>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Documenting</a:t>
            </a:r>
          </a:p>
        </p:txBody>
      </p:sp>
      <p:sp>
        <p:nvSpPr>
          <p:cNvPr id="1483" name="Google Shape;1483;p38"/>
          <p:cNvSpPr txBox="1">
            <a:spLocks noGrp="1"/>
          </p:cNvSpPr>
          <p:nvPr>
            <p:ph type="subTitle" idx="20"/>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Strategies</a:t>
            </a:r>
            <a:endParaRPr lang="en-US" dirty="0"/>
          </a:p>
        </p:txBody>
      </p:sp>
      <p:sp>
        <p:nvSpPr>
          <p:cNvPr id="17" name="Google Shape;2855;p68">
            <a:extLst>
              <a:ext uri="{FF2B5EF4-FFF2-40B4-BE49-F238E27FC236}">
                <a16:creationId xmlns:a16="http://schemas.microsoft.com/office/drawing/2014/main" id="{2228CBB5-371C-E3A1-24FD-44B0E71701D1}"/>
              </a:ext>
            </a:extLst>
          </p:cNvPr>
          <p:cNvSpPr txBox="1">
            <a:spLocks/>
          </p:cNvSpPr>
          <p:nvPr/>
        </p:nvSpPr>
        <p:spPr bwMode="black">
          <a:xfrm>
            <a:off x="1350651" y="1855969"/>
            <a:ext cx="2549809" cy="484800"/>
          </a:xfrm>
          <a:prstGeom prst="rect">
            <a:avLst/>
          </a:prstGeom>
          <a:solidFill>
            <a:srgbClr val="FFFFFF"/>
          </a:solidFill>
          <a:ln w="31750" cap="sq">
            <a:solidFill>
              <a:srgbClr val="404040"/>
            </a:solidFill>
            <a:miter lim="800000"/>
          </a:ln>
        </p:spPr>
        <p:txBody>
          <a:bodyPr spcFirstLastPara="1" vert="horz" wrap="square" lIns="91425" tIns="91425" rIns="91425" bIns="91425" rtlCol="0" anchor="t" anchorCtr="0">
            <a:noAutofit/>
          </a:bodyPr>
          <a:lstStyle>
            <a:lvl1pPr lvl="0" algn="ctr" defTabSz="685800" rtl="0" eaLnBrk="1" latinLnBrk="0" hangingPunct="1">
              <a:lnSpc>
                <a:spcPct val="90000"/>
              </a:lnSpc>
              <a:spcBef>
                <a:spcPts val="0"/>
              </a:spcBef>
              <a:spcAft>
                <a:spcPts val="0"/>
              </a:spcAft>
              <a:buSzPts val="3200"/>
              <a:buNone/>
              <a:defRPr sz="2100" kern="1200" cap="all" spc="150" baseline="0">
                <a:solidFill>
                  <a:srgbClr val="262626"/>
                </a:solidFill>
                <a:latin typeface="+mj-lt"/>
                <a:ea typeface="+mj-ea"/>
                <a:cs typeface="+mj-cs"/>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pPr>
              <a:buClrTx/>
              <a:buFontTx/>
            </a:pPr>
            <a:r>
              <a:rPr lang="en-US" b="1" cap="none" dirty="0">
                <a:latin typeface="Arial" panose="020B0604020202020204" pitchFamily="34" charset="0"/>
                <a:cs typeface="Arial" panose="020B0604020202020204" pitchFamily="34" charset="0"/>
              </a:rPr>
              <a:t>The team</a:t>
            </a:r>
          </a:p>
        </p:txBody>
      </p:sp>
      <p:sp>
        <p:nvSpPr>
          <p:cNvPr id="20" name="Google Shape;2855;p68">
            <a:extLst>
              <a:ext uri="{FF2B5EF4-FFF2-40B4-BE49-F238E27FC236}">
                <a16:creationId xmlns:a16="http://schemas.microsoft.com/office/drawing/2014/main" id="{C715CBF0-C47E-3EC9-0099-A62B733758DA}"/>
              </a:ext>
            </a:extLst>
          </p:cNvPr>
          <p:cNvSpPr txBox="1">
            <a:spLocks/>
          </p:cNvSpPr>
          <p:nvPr/>
        </p:nvSpPr>
        <p:spPr bwMode="black">
          <a:xfrm>
            <a:off x="5134010" y="1855969"/>
            <a:ext cx="2802741" cy="487113"/>
          </a:xfrm>
          <a:prstGeom prst="rect">
            <a:avLst/>
          </a:prstGeom>
          <a:solidFill>
            <a:srgbClr val="FFFFFF"/>
          </a:solidFill>
          <a:ln w="31750" cap="sq">
            <a:solidFill>
              <a:srgbClr val="404040"/>
            </a:solidFill>
            <a:miter lim="800000"/>
          </a:ln>
        </p:spPr>
        <p:txBody>
          <a:bodyPr spcFirstLastPara="1" vert="horz" wrap="square" lIns="91425" tIns="91425" rIns="91425" bIns="91425" rtlCol="0" anchor="t" anchorCtr="0">
            <a:noAutofit/>
          </a:bodyPr>
          <a:lstStyle>
            <a:lvl1pPr lvl="0" algn="ctr" defTabSz="685800" rtl="0" eaLnBrk="1" latinLnBrk="0" hangingPunct="1">
              <a:lnSpc>
                <a:spcPct val="90000"/>
              </a:lnSpc>
              <a:spcBef>
                <a:spcPts val="0"/>
              </a:spcBef>
              <a:spcAft>
                <a:spcPts val="0"/>
              </a:spcAft>
              <a:buSzPts val="3200"/>
              <a:buNone/>
              <a:defRPr sz="2100" kern="1200" cap="all" spc="150" baseline="0">
                <a:solidFill>
                  <a:srgbClr val="262626"/>
                </a:solidFill>
                <a:latin typeface="+mj-lt"/>
                <a:ea typeface="+mj-ea"/>
                <a:cs typeface="+mj-cs"/>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pPr>
              <a:buClrTx/>
              <a:buFontTx/>
            </a:pPr>
            <a:r>
              <a:rPr lang="en-US" b="1" cap="none" dirty="0">
                <a:latin typeface="Arial" panose="020B0604020202020204" pitchFamily="34" charset="0"/>
                <a:cs typeface="Arial" panose="020B0604020202020204" pitchFamily="34" charset="0"/>
              </a:rPr>
              <a:t>The task</a:t>
            </a:r>
          </a:p>
        </p:txBody>
      </p:sp>
      <p:sp>
        <p:nvSpPr>
          <p:cNvPr id="29" name="Google Shape;2855;p68">
            <a:extLst>
              <a:ext uri="{FF2B5EF4-FFF2-40B4-BE49-F238E27FC236}">
                <a16:creationId xmlns:a16="http://schemas.microsoft.com/office/drawing/2014/main" id="{83C31769-7669-5AED-7812-BD05294FA458}"/>
              </a:ext>
            </a:extLst>
          </p:cNvPr>
          <p:cNvSpPr txBox="1">
            <a:spLocks/>
          </p:cNvSpPr>
          <p:nvPr/>
        </p:nvSpPr>
        <p:spPr bwMode="black">
          <a:xfrm>
            <a:off x="1350651" y="3001546"/>
            <a:ext cx="2502021" cy="665770"/>
          </a:xfrm>
          <a:prstGeom prst="rect">
            <a:avLst/>
          </a:prstGeom>
          <a:solidFill>
            <a:srgbClr val="FFFFFF"/>
          </a:solidFill>
          <a:ln w="31750" cap="sq">
            <a:solidFill>
              <a:srgbClr val="404040"/>
            </a:solidFill>
            <a:miter lim="800000"/>
          </a:ln>
        </p:spPr>
        <p:txBody>
          <a:bodyPr spcFirstLastPara="1" vert="horz" wrap="square" lIns="91425" tIns="91425" rIns="91425" bIns="91425" rtlCol="0" anchor="t" anchorCtr="0">
            <a:noAutofit/>
          </a:bodyPr>
          <a:lstStyle>
            <a:lvl1pPr lvl="0" algn="ctr" defTabSz="685800" rtl="0" eaLnBrk="1" latinLnBrk="0" hangingPunct="1">
              <a:lnSpc>
                <a:spcPct val="90000"/>
              </a:lnSpc>
              <a:spcBef>
                <a:spcPts val="0"/>
              </a:spcBef>
              <a:spcAft>
                <a:spcPts val="0"/>
              </a:spcAft>
              <a:buSzPts val="3200"/>
              <a:buNone/>
              <a:defRPr sz="2100" kern="1200" cap="all" spc="150" baseline="0">
                <a:solidFill>
                  <a:srgbClr val="262626"/>
                </a:solidFill>
                <a:latin typeface="+mj-lt"/>
                <a:ea typeface="+mj-ea"/>
                <a:cs typeface="+mj-cs"/>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pPr>
              <a:buClrTx/>
              <a:buFontTx/>
            </a:pPr>
            <a:r>
              <a:rPr lang="en-US" b="1" cap="none" dirty="0">
                <a:latin typeface="Arial" panose="020B0604020202020204" pitchFamily="34" charset="0"/>
                <a:cs typeface="Arial" panose="020B0604020202020204" pitchFamily="34" charset="0"/>
              </a:rPr>
              <a:t>Technologies used</a:t>
            </a:r>
          </a:p>
        </p:txBody>
      </p:sp>
      <p:sp>
        <p:nvSpPr>
          <p:cNvPr id="30" name="Google Shape;2855;p68">
            <a:extLst>
              <a:ext uri="{FF2B5EF4-FFF2-40B4-BE49-F238E27FC236}">
                <a16:creationId xmlns:a16="http://schemas.microsoft.com/office/drawing/2014/main" id="{C7A05734-1994-57D5-3904-FD2BE959D6BF}"/>
              </a:ext>
            </a:extLst>
          </p:cNvPr>
          <p:cNvSpPr txBox="1">
            <a:spLocks/>
          </p:cNvSpPr>
          <p:nvPr/>
        </p:nvSpPr>
        <p:spPr bwMode="black">
          <a:xfrm>
            <a:off x="5134010" y="3115865"/>
            <a:ext cx="2735926" cy="487114"/>
          </a:xfrm>
          <a:prstGeom prst="rect">
            <a:avLst/>
          </a:prstGeom>
          <a:solidFill>
            <a:srgbClr val="FFFFFF"/>
          </a:solidFill>
          <a:ln w="31750" cap="sq">
            <a:solidFill>
              <a:srgbClr val="404040"/>
            </a:solidFill>
            <a:miter lim="800000"/>
          </a:ln>
        </p:spPr>
        <p:txBody>
          <a:bodyPr spcFirstLastPara="1" vert="horz" wrap="square" lIns="91425" tIns="91425" rIns="91425" bIns="91425" rtlCol="0" anchor="t" anchorCtr="0">
            <a:noAutofit/>
          </a:bodyPr>
          <a:lstStyle>
            <a:lvl1pPr lvl="0" algn="ctr" defTabSz="685800" rtl="0" eaLnBrk="1" latinLnBrk="0" hangingPunct="1">
              <a:lnSpc>
                <a:spcPct val="90000"/>
              </a:lnSpc>
              <a:spcBef>
                <a:spcPts val="0"/>
              </a:spcBef>
              <a:spcAft>
                <a:spcPts val="0"/>
              </a:spcAft>
              <a:buSzPts val="3200"/>
              <a:buNone/>
              <a:defRPr sz="2100" kern="1200" cap="all" spc="150" baseline="0">
                <a:solidFill>
                  <a:srgbClr val="262626"/>
                </a:solidFill>
                <a:latin typeface="+mj-lt"/>
                <a:ea typeface="+mj-ea"/>
                <a:cs typeface="+mj-cs"/>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pPr>
              <a:buClrTx/>
              <a:buFontTx/>
            </a:pPr>
            <a:r>
              <a:rPr lang="en-US" b="1" cap="none" dirty="0">
                <a:latin typeface="Arial" panose="020B0604020202020204" pitchFamily="34" charset="0"/>
                <a:cs typeface="Arial" panose="020B0604020202020204" pitchFamily="34" charset="0"/>
              </a:rPr>
              <a:t>Implementation</a:t>
            </a:r>
          </a:p>
        </p:txBody>
      </p:sp>
      <p:sp>
        <p:nvSpPr>
          <p:cNvPr id="44" name="TextBox 43">
            <a:extLst>
              <a:ext uri="{FF2B5EF4-FFF2-40B4-BE49-F238E27FC236}">
                <a16:creationId xmlns:a16="http://schemas.microsoft.com/office/drawing/2014/main" id="{91A33512-1B85-9B4A-7754-D62724DABF14}"/>
              </a:ext>
            </a:extLst>
          </p:cNvPr>
          <p:cNvSpPr txBox="1"/>
          <p:nvPr/>
        </p:nvSpPr>
        <p:spPr>
          <a:xfrm>
            <a:off x="719976" y="1810415"/>
            <a:ext cx="71589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01</a:t>
            </a:r>
          </a:p>
        </p:txBody>
      </p:sp>
      <p:sp>
        <p:nvSpPr>
          <p:cNvPr id="50" name="TextBox 49">
            <a:extLst>
              <a:ext uri="{FF2B5EF4-FFF2-40B4-BE49-F238E27FC236}">
                <a16:creationId xmlns:a16="http://schemas.microsoft.com/office/drawing/2014/main" id="{9CB02FD3-F405-9DEB-7BBA-3B2628BBC78C}"/>
              </a:ext>
            </a:extLst>
          </p:cNvPr>
          <p:cNvSpPr txBox="1"/>
          <p:nvPr/>
        </p:nvSpPr>
        <p:spPr>
          <a:xfrm>
            <a:off x="4544567" y="1802525"/>
            <a:ext cx="670555"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02</a:t>
            </a:r>
          </a:p>
        </p:txBody>
      </p:sp>
      <p:sp>
        <p:nvSpPr>
          <p:cNvPr id="52" name="TextBox 51">
            <a:extLst>
              <a:ext uri="{FF2B5EF4-FFF2-40B4-BE49-F238E27FC236}">
                <a16:creationId xmlns:a16="http://schemas.microsoft.com/office/drawing/2014/main" id="{073DE524-5887-DB19-EF03-172643FE4AA2}"/>
              </a:ext>
            </a:extLst>
          </p:cNvPr>
          <p:cNvSpPr txBox="1"/>
          <p:nvPr/>
        </p:nvSpPr>
        <p:spPr>
          <a:xfrm>
            <a:off x="719976" y="3115864"/>
            <a:ext cx="76196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03</a:t>
            </a:r>
          </a:p>
        </p:txBody>
      </p:sp>
      <p:sp>
        <p:nvSpPr>
          <p:cNvPr id="56" name="TextBox 55">
            <a:extLst>
              <a:ext uri="{FF2B5EF4-FFF2-40B4-BE49-F238E27FC236}">
                <a16:creationId xmlns:a16="http://schemas.microsoft.com/office/drawing/2014/main" id="{F3F2F3DB-BA7F-C60F-EB4D-E1E833AF5D93}"/>
              </a:ext>
            </a:extLst>
          </p:cNvPr>
          <p:cNvSpPr txBox="1"/>
          <p:nvPr/>
        </p:nvSpPr>
        <p:spPr>
          <a:xfrm>
            <a:off x="4571997" y="3068191"/>
            <a:ext cx="615696" cy="584775"/>
          </a:xfrm>
          <a:prstGeom prst="rect">
            <a:avLst/>
          </a:prstGeom>
          <a:noFill/>
        </p:spPr>
        <p:txBody>
          <a:bodyPr wrap="square">
            <a:spAutoFit/>
          </a:bodyPr>
          <a:lstStyle/>
          <a:p>
            <a:r>
              <a:rPr lang="en-US" sz="3200" dirty="0">
                <a:latin typeface="Teko"/>
              </a:rPr>
              <a:t>04</a:t>
            </a:r>
          </a:p>
        </p:txBody>
      </p:sp>
      <p:pic>
        <p:nvPicPr>
          <p:cNvPr id="58" name="Picture 57" descr="A two books with text on them&#10;&#10;AI-generated content may be incorrect.">
            <a:extLst>
              <a:ext uri="{FF2B5EF4-FFF2-40B4-BE49-F238E27FC236}">
                <a16:creationId xmlns:a16="http://schemas.microsoft.com/office/drawing/2014/main" id="{6CDFCEE4-E2C3-17D6-F911-406BA254EFF8}"/>
              </a:ext>
            </a:extLst>
          </p:cNvPr>
          <p:cNvPicPr>
            <a:picLocks noChangeAspect="1"/>
          </p:cNvPicPr>
          <p:nvPr/>
        </p:nvPicPr>
        <p:blipFill>
          <a:blip r:embed="rId3"/>
          <a:stretch>
            <a:fillRect/>
          </a:stretch>
        </p:blipFill>
        <p:spPr>
          <a:xfrm>
            <a:off x="-239575" y="-134112"/>
            <a:ext cx="2025540" cy="2025540"/>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4"/>
        <p:cNvGrpSpPr/>
        <p:nvPr/>
      </p:nvGrpSpPr>
      <p:grpSpPr>
        <a:xfrm>
          <a:off x="0" y="0"/>
          <a:ext cx="0" cy="0"/>
          <a:chOff x="0" y="0"/>
          <a:chExt cx="0" cy="0"/>
        </a:xfrm>
      </p:grpSpPr>
      <p:sp>
        <p:nvSpPr>
          <p:cNvPr id="2855" name="Google Shape;2855;p68"/>
          <p:cNvSpPr txBox="1">
            <a:spLocks noGrp="1"/>
          </p:cNvSpPr>
          <p:nvPr>
            <p:ph type="title"/>
          </p:nvPr>
        </p:nvSpPr>
        <p:spPr>
          <a:xfrm>
            <a:off x="2555805" y="623897"/>
            <a:ext cx="4229043" cy="5706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1" cap="none" dirty="0">
                <a:latin typeface="Arial" panose="020B0604020202020204" pitchFamily="34" charset="0"/>
                <a:cs typeface="Arial" panose="020B0604020202020204" pitchFamily="34" charset="0"/>
              </a:rPr>
              <a:t>The team</a:t>
            </a:r>
          </a:p>
        </p:txBody>
      </p:sp>
      <p:sp>
        <p:nvSpPr>
          <p:cNvPr id="2859" name="Google Shape;2859;p68"/>
          <p:cNvSpPr txBox="1"/>
          <p:nvPr/>
        </p:nvSpPr>
        <p:spPr>
          <a:xfrm>
            <a:off x="6538688" y="3563678"/>
            <a:ext cx="2333513" cy="36909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bg2">
                    <a:lumMod val="50000"/>
                  </a:schemeClr>
                </a:solidFill>
                <a:latin typeface="Arial" panose="020B0604020202020204" pitchFamily="34" charset="0"/>
                <a:ea typeface="Albert Sans"/>
                <a:cs typeface="Arial" panose="020B0604020202020204" pitchFamily="34" charset="0"/>
                <a:sym typeface="Albert Sans"/>
              </a:rPr>
              <a:t>Aleksandar Georgiev </a:t>
            </a:r>
            <a:r>
              <a:rPr lang="en-US" dirty="0">
                <a:solidFill>
                  <a:schemeClr val="bg2">
                    <a:lumMod val="50000"/>
                  </a:schemeClr>
                </a:solidFill>
                <a:latin typeface="Arial" panose="020B0604020202020204" pitchFamily="34" charset="0"/>
                <a:ea typeface="Albert Sans"/>
                <a:cs typeface="Arial" panose="020B0604020202020204" pitchFamily="34" charset="0"/>
                <a:sym typeface="Albert Sans"/>
              </a:rPr>
              <a:t>10G</a:t>
            </a:r>
            <a:endParaRPr dirty="0">
              <a:solidFill>
                <a:schemeClr val="bg2">
                  <a:lumMod val="50000"/>
                </a:schemeClr>
              </a:solidFill>
              <a:latin typeface="Arial" panose="020B0604020202020204" pitchFamily="34" charset="0"/>
              <a:ea typeface="Albert Sans"/>
              <a:cs typeface="Arial" panose="020B0604020202020204" pitchFamily="34" charset="0"/>
              <a:sym typeface="Albert Sans"/>
            </a:endParaRPr>
          </a:p>
        </p:txBody>
      </p:sp>
      <p:sp>
        <p:nvSpPr>
          <p:cNvPr id="2860" name="Google Shape;2860;p68"/>
          <p:cNvSpPr txBox="1"/>
          <p:nvPr/>
        </p:nvSpPr>
        <p:spPr>
          <a:xfrm>
            <a:off x="3831968" y="3779658"/>
            <a:ext cx="1995900" cy="406181"/>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bg2">
                    <a:lumMod val="50000"/>
                  </a:schemeClr>
                </a:solidFill>
                <a:latin typeface="Arial" panose="020B0604020202020204" pitchFamily="34" charset="0"/>
                <a:ea typeface="Albert Sans"/>
                <a:cs typeface="Arial" panose="020B0604020202020204" pitchFamily="34" charset="0"/>
                <a:sym typeface="Albert Sans"/>
              </a:rPr>
              <a:t>Nikol Stoyanova 10G</a:t>
            </a:r>
            <a:endParaRPr dirty="0">
              <a:solidFill>
                <a:schemeClr val="bg2">
                  <a:lumMod val="50000"/>
                </a:schemeClr>
              </a:solidFill>
              <a:latin typeface="Arial" panose="020B0604020202020204" pitchFamily="34" charset="0"/>
              <a:ea typeface="Albert Sans"/>
              <a:cs typeface="Arial" panose="020B0604020202020204" pitchFamily="34" charset="0"/>
              <a:sym typeface="Albert Sans"/>
            </a:endParaRPr>
          </a:p>
        </p:txBody>
      </p:sp>
      <p:sp>
        <p:nvSpPr>
          <p:cNvPr id="2878" name="Google Shape;2878;p68"/>
          <p:cNvSpPr txBox="1"/>
          <p:nvPr/>
        </p:nvSpPr>
        <p:spPr>
          <a:xfrm>
            <a:off x="1317462" y="3577876"/>
            <a:ext cx="1696286" cy="307777"/>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bg2">
                    <a:lumMod val="50000"/>
                  </a:schemeClr>
                </a:solidFill>
                <a:latin typeface="Arial" panose="020B0604020202020204" pitchFamily="34" charset="0"/>
                <a:ea typeface="Albert Sans"/>
                <a:cs typeface="Arial" panose="020B0604020202020204" pitchFamily="34" charset="0"/>
                <a:sym typeface="Albert Sans"/>
              </a:rPr>
              <a:t>Perla Hristova 10A</a:t>
            </a:r>
            <a:endParaRPr dirty="0">
              <a:solidFill>
                <a:schemeClr val="bg2">
                  <a:lumMod val="50000"/>
                </a:schemeClr>
              </a:solidFill>
              <a:latin typeface="Arial" panose="020B0604020202020204" pitchFamily="34" charset="0"/>
              <a:ea typeface="Albert Sans"/>
              <a:cs typeface="Arial" panose="020B0604020202020204" pitchFamily="34" charset="0"/>
              <a:sym typeface="Albert Sans"/>
            </a:endParaRPr>
          </a:p>
        </p:txBody>
      </p:sp>
      <p:graphicFrame>
        <p:nvGraphicFramePr>
          <p:cNvPr id="6" name="Diagram 5">
            <a:extLst>
              <a:ext uri="{FF2B5EF4-FFF2-40B4-BE49-F238E27FC236}">
                <a16:creationId xmlns:a16="http://schemas.microsoft.com/office/drawing/2014/main" id="{84D25DDF-90AA-1A5D-0822-94F2A2353526}"/>
              </a:ext>
            </a:extLst>
          </p:cNvPr>
          <p:cNvGraphicFramePr/>
          <p:nvPr>
            <p:extLst>
              <p:ext uri="{D42A27DB-BD31-4B8C-83A1-F6EECF244321}">
                <p14:modId xmlns:p14="http://schemas.microsoft.com/office/powerpoint/2010/main" val="2080111828"/>
              </p:ext>
            </p:extLst>
          </p:nvPr>
        </p:nvGraphicFramePr>
        <p:xfrm>
          <a:off x="6478344" y="1482270"/>
          <a:ext cx="1915345" cy="2178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7F525CBA-B7C2-1141-6859-DA22D58C10C6}"/>
              </a:ext>
            </a:extLst>
          </p:cNvPr>
          <p:cNvGraphicFramePr/>
          <p:nvPr>
            <p:extLst>
              <p:ext uri="{D42A27DB-BD31-4B8C-83A1-F6EECF244321}">
                <p14:modId xmlns:p14="http://schemas.microsoft.com/office/powerpoint/2010/main" val="186906623"/>
              </p:ext>
            </p:extLst>
          </p:nvPr>
        </p:nvGraphicFramePr>
        <p:xfrm>
          <a:off x="3831968" y="1810512"/>
          <a:ext cx="1842271" cy="18032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5777CB2D-1B2C-CE5A-C871-612F1B682664}"/>
              </a:ext>
            </a:extLst>
          </p:cNvPr>
          <p:cNvGraphicFramePr/>
          <p:nvPr>
            <p:extLst>
              <p:ext uri="{D42A27DB-BD31-4B8C-83A1-F6EECF244321}">
                <p14:modId xmlns:p14="http://schemas.microsoft.com/office/powerpoint/2010/main" val="3590318650"/>
              </p:ext>
            </p:extLst>
          </p:nvPr>
        </p:nvGraphicFramePr>
        <p:xfrm>
          <a:off x="1249335" y="926593"/>
          <a:ext cx="4163913" cy="250603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1" name="Picture 10" descr="A two books with text on them&#10;&#10;AI-generated content may be incorrect.">
            <a:extLst>
              <a:ext uri="{FF2B5EF4-FFF2-40B4-BE49-F238E27FC236}">
                <a16:creationId xmlns:a16="http://schemas.microsoft.com/office/drawing/2014/main" id="{3D99D69D-3EC0-AD28-8846-70350D076F4B}"/>
              </a:ext>
            </a:extLst>
          </p:cNvPr>
          <p:cNvPicPr>
            <a:picLocks noChangeAspect="1"/>
          </p:cNvPicPr>
          <p:nvPr/>
        </p:nvPicPr>
        <p:blipFill>
          <a:blip r:embed="rId18"/>
          <a:stretch>
            <a:fillRect/>
          </a:stretch>
        </p:blipFill>
        <p:spPr>
          <a:xfrm>
            <a:off x="-239575" y="-86177"/>
            <a:ext cx="2025540" cy="2025540"/>
          </a:xfrm>
          <a:prstGeom prst="rect">
            <a:avLst/>
          </a:prstGeom>
        </p:spPr>
      </p:pic>
      <p:sp>
        <p:nvSpPr>
          <p:cNvPr id="18" name="Rectangle 17">
            <a:extLst>
              <a:ext uri="{FF2B5EF4-FFF2-40B4-BE49-F238E27FC236}">
                <a16:creationId xmlns:a16="http://schemas.microsoft.com/office/drawing/2014/main" id="{7EC40FFA-3884-3B0A-72CB-D36CED4B5428}"/>
              </a:ext>
            </a:extLst>
          </p:cNvPr>
          <p:cNvSpPr/>
          <p:nvPr/>
        </p:nvSpPr>
        <p:spPr>
          <a:xfrm>
            <a:off x="4049630" y="3595859"/>
            <a:ext cx="1560576" cy="278924"/>
          </a:xfrm>
          <a:prstGeom prst="rect">
            <a:avLst/>
          </a:prstGeom>
          <a:solidFill>
            <a:srgbClr val="FFFFFF"/>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2022CC-87FD-9AA1-5464-F0FF63CE03F9}"/>
              </a:ext>
            </a:extLst>
          </p:cNvPr>
          <p:cNvSpPr txBox="1"/>
          <p:nvPr/>
        </p:nvSpPr>
        <p:spPr>
          <a:xfrm>
            <a:off x="4006985" y="3580358"/>
            <a:ext cx="1560576" cy="307777"/>
          </a:xfrm>
          <a:prstGeom prst="rect">
            <a:avLst/>
          </a:prstGeom>
          <a:noFill/>
        </p:spPr>
        <p:txBody>
          <a:bodyPr wrap="square">
            <a:spAutoFit/>
          </a:bodyPr>
          <a:lstStyle/>
          <a:p>
            <a:pPr marL="0" lvl="0" indent="0" algn="r" rtl="0">
              <a:spcBef>
                <a:spcPts val="0"/>
              </a:spcBef>
              <a:spcAft>
                <a:spcPts val="0"/>
              </a:spcAft>
              <a:buNone/>
            </a:pPr>
            <a:r>
              <a:rPr lang="en-GB" sz="1400" b="1" dirty="0">
                <a:solidFill>
                  <a:schemeClr val="bg1">
                    <a:lumMod val="10000"/>
                  </a:schemeClr>
                </a:solidFill>
                <a:latin typeface="Arial" panose="020B0604020202020204" pitchFamily="34" charset="0"/>
                <a:cs typeface="Arial" panose="020B0604020202020204" pitchFamily="34" charset="0"/>
              </a:rPr>
              <a:t>Scrum Trainer</a:t>
            </a:r>
          </a:p>
        </p:txBody>
      </p:sp>
      <p:sp>
        <p:nvSpPr>
          <p:cNvPr id="21" name="Rectangle 20">
            <a:extLst>
              <a:ext uri="{FF2B5EF4-FFF2-40B4-BE49-F238E27FC236}">
                <a16:creationId xmlns:a16="http://schemas.microsoft.com/office/drawing/2014/main" id="{E3FCA13F-6421-0657-A5F7-ABE919784AAA}"/>
              </a:ext>
            </a:extLst>
          </p:cNvPr>
          <p:cNvSpPr/>
          <p:nvPr/>
        </p:nvSpPr>
        <p:spPr>
          <a:xfrm>
            <a:off x="6739335" y="3369939"/>
            <a:ext cx="1906866" cy="304357"/>
          </a:xfrm>
          <a:prstGeom prst="rect">
            <a:avLst/>
          </a:prstGeom>
          <a:solidFill>
            <a:srgbClr val="FFFFFF"/>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10000"/>
                  </a:schemeClr>
                </a:solidFill>
                <a:latin typeface="Arial" panose="020B0604020202020204" pitchFamily="34" charset="0"/>
                <a:cs typeface="Arial" panose="020B0604020202020204" pitchFamily="34" charset="0"/>
              </a:rPr>
              <a:t>Back-end Developer</a:t>
            </a:r>
          </a:p>
        </p:txBody>
      </p:sp>
      <p:sp>
        <p:nvSpPr>
          <p:cNvPr id="23" name="Rectangle 22">
            <a:extLst>
              <a:ext uri="{FF2B5EF4-FFF2-40B4-BE49-F238E27FC236}">
                <a16:creationId xmlns:a16="http://schemas.microsoft.com/office/drawing/2014/main" id="{3F1B078A-D241-3982-79F6-04A3A7C743C8}"/>
              </a:ext>
            </a:extLst>
          </p:cNvPr>
          <p:cNvSpPr/>
          <p:nvPr/>
        </p:nvSpPr>
        <p:spPr>
          <a:xfrm>
            <a:off x="1919508" y="3369939"/>
            <a:ext cx="451036" cy="262107"/>
          </a:xfrm>
          <a:prstGeom prst="rect">
            <a:avLst/>
          </a:prstGeom>
          <a:solidFill>
            <a:srgbClr val="FFFFFF"/>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1CE38173-209A-04CA-A00E-5DE10C8DC9BD}"/>
              </a:ext>
            </a:extLst>
          </p:cNvPr>
          <p:cNvSpPr txBox="1"/>
          <p:nvPr/>
        </p:nvSpPr>
        <p:spPr>
          <a:xfrm>
            <a:off x="1652421" y="3366519"/>
            <a:ext cx="718123" cy="307777"/>
          </a:xfrm>
          <a:prstGeom prst="rect">
            <a:avLst/>
          </a:prstGeom>
          <a:noFill/>
        </p:spPr>
        <p:txBody>
          <a:bodyPr wrap="square">
            <a:spAutoFit/>
          </a:bodyPr>
          <a:lstStyle/>
          <a:p>
            <a:pPr marL="0" lvl="0" indent="0" algn="r" rtl="0">
              <a:spcBef>
                <a:spcPts val="0"/>
              </a:spcBef>
              <a:spcAft>
                <a:spcPts val="0"/>
              </a:spcAft>
              <a:buNone/>
            </a:pPr>
            <a:r>
              <a:rPr lang="en-GB" sz="1400" b="1" dirty="0">
                <a:solidFill>
                  <a:schemeClr val="bg1">
                    <a:lumMod val="10000"/>
                  </a:schemeClr>
                </a:solidFill>
                <a:latin typeface="Arial" panose="020B0604020202020204" pitchFamily="34" charset="0"/>
                <a:cs typeface="Arial" panose="020B0604020202020204" pitchFamily="34" charset="0"/>
              </a:rPr>
              <a:t>QA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54">
          <a:extLst>
            <a:ext uri="{FF2B5EF4-FFF2-40B4-BE49-F238E27FC236}">
              <a16:creationId xmlns:a16="http://schemas.microsoft.com/office/drawing/2014/main" id="{BC1C8C36-A0E0-94E8-2941-4BC4C4290020}"/>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FEA09B5-1B1E-0870-6176-7AA604C9D4B5}"/>
              </a:ext>
            </a:extLst>
          </p:cNvPr>
          <p:cNvSpPr txBox="1"/>
          <p:nvPr/>
        </p:nvSpPr>
        <p:spPr>
          <a:xfrm>
            <a:off x="844315" y="1728868"/>
            <a:ext cx="4101018" cy="2031325"/>
          </a:xfrm>
          <a:prstGeom prst="rect">
            <a:avLst/>
          </a:prstGeom>
          <a:noFill/>
        </p:spPr>
        <p:txBody>
          <a:bodyPr wrap="square">
            <a:spAutoFit/>
          </a:bodyPr>
          <a:lstStyle/>
          <a:p>
            <a:pPr algn="r">
              <a:buNone/>
            </a:pPr>
            <a:r>
              <a:rPr lang="en-US" sz="1800" dirty="0">
                <a:solidFill>
                  <a:srgbClr val="7DA836"/>
                </a:solidFill>
              </a:rPr>
              <a:t>Gap</a:t>
            </a:r>
            <a:r>
              <a:rPr lang="en-US" sz="1800" dirty="0"/>
              <a:t> is designed to transform the exploration of historical events into an engaging and informative experience. Its user-friendly interface simplifies complex historical data, presenting events in an organized format that's easy for anyone to understand.</a:t>
            </a:r>
          </a:p>
        </p:txBody>
      </p:sp>
      <p:sp>
        <p:nvSpPr>
          <p:cNvPr id="13" name="TextBox 12">
            <a:extLst>
              <a:ext uri="{FF2B5EF4-FFF2-40B4-BE49-F238E27FC236}">
                <a16:creationId xmlns:a16="http://schemas.microsoft.com/office/drawing/2014/main" id="{A50D1763-316E-143B-AA0E-5877248B7889}"/>
              </a:ext>
            </a:extLst>
          </p:cNvPr>
          <p:cNvSpPr txBox="1"/>
          <p:nvPr/>
        </p:nvSpPr>
        <p:spPr>
          <a:xfrm>
            <a:off x="5031613" y="2603560"/>
            <a:ext cx="3506470" cy="1846659"/>
          </a:xfrm>
          <a:prstGeom prst="rect">
            <a:avLst/>
          </a:prstGeom>
          <a:noFill/>
        </p:spPr>
        <p:txBody>
          <a:bodyPr wrap="square">
            <a:spAutoFit/>
          </a:bodyPr>
          <a:lstStyle/>
          <a:p>
            <a:r>
              <a:rPr lang="en-US" sz="1900" dirty="0"/>
              <a:t>With search features, chronological timelines, and theme-based libraries, </a:t>
            </a:r>
            <a:r>
              <a:rPr lang="en-US" sz="1900" dirty="0">
                <a:solidFill>
                  <a:srgbClr val="7DA836"/>
                </a:solidFill>
              </a:rPr>
              <a:t>Gap</a:t>
            </a:r>
            <a:r>
              <a:rPr lang="en-US" sz="1900" dirty="0"/>
              <a:t> ensures users enjoy an effective way to delve into history.</a:t>
            </a:r>
          </a:p>
        </p:txBody>
      </p:sp>
      <p:grpSp>
        <p:nvGrpSpPr>
          <p:cNvPr id="17" name="Google Shape;1160;p36">
            <a:extLst>
              <a:ext uri="{FF2B5EF4-FFF2-40B4-BE49-F238E27FC236}">
                <a16:creationId xmlns:a16="http://schemas.microsoft.com/office/drawing/2014/main" id="{4963213A-2A0F-8961-7417-79878E4B8DCE}"/>
              </a:ext>
            </a:extLst>
          </p:cNvPr>
          <p:cNvGrpSpPr/>
          <p:nvPr/>
        </p:nvGrpSpPr>
        <p:grpSpPr>
          <a:xfrm rot="21013244">
            <a:off x="-254968" y="3379208"/>
            <a:ext cx="1674807" cy="2078444"/>
            <a:chOff x="4327920" y="3383640"/>
            <a:chExt cx="1592640" cy="2284920"/>
          </a:xfrm>
          <a:solidFill>
            <a:schemeClr val="accent3">
              <a:lumMod val="50000"/>
            </a:schemeClr>
          </a:solidFill>
        </p:grpSpPr>
        <p:sp>
          <p:nvSpPr>
            <p:cNvPr id="18" name="Google Shape;1161;p36">
              <a:extLst>
                <a:ext uri="{FF2B5EF4-FFF2-40B4-BE49-F238E27FC236}">
                  <a16:creationId xmlns:a16="http://schemas.microsoft.com/office/drawing/2014/main" id="{6C60985A-1751-359A-2726-F4C579961467}"/>
                </a:ext>
              </a:extLst>
            </p:cNvPr>
            <p:cNvSpPr/>
            <p:nvPr/>
          </p:nvSpPr>
          <p:spPr>
            <a:xfrm>
              <a:off x="4327920" y="3383640"/>
              <a:ext cx="1592640" cy="2284920"/>
            </a:xfrm>
            <a:custGeom>
              <a:avLst/>
              <a:gdLst/>
              <a:ahLst/>
              <a:cxnLst/>
              <a:rect l="l" t="t" r="r" b="b"/>
              <a:pathLst>
                <a:path w="4424" h="6347" extrusionOk="0">
                  <a:moveTo>
                    <a:pt x="4064" y="1759"/>
                  </a:moveTo>
                  <a:lnTo>
                    <a:pt x="4064" y="1759"/>
                  </a:lnTo>
                  <a:cubicBezTo>
                    <a:pt x="4074" y="1749"/>
                    <a:pt x="4091" y="1755"/>
                    <a:pt x="4101" y="1752"/>
                  </a:cubicBezTo>
                  <a:cubicBezTo>
                    <a:pt x="4111" y="1749"/>
                    <a:pt x="4118" y="1745"/>
                    <a:pt x="4128" y="1742"/>
                  </a:cubicBezTo>
                  <a:cubicBezTo>
                    <a:pt x="4138" y="1742"/>
                    <a:pt x="4148" y="1739"/>
                    <a:pt x="4154" y="1732"/>
                  </a:cubicBezTo>
                  <a:cubicBezTo>
                    <a:pt x="4195" y="1732"/>
                    <a:pt x="4235" y="1739"/>
                    <a:pt x="4275" y="1742"/>
                  </a:cubicBezTo>
                  <a:cubicBezTo>
                    <a:pt x="4286" y="1745"/>
                    <a:pt x="4299" y="1752"/>
                    <a:pt x="4309" y="1739"/>
                  </a:cubicBezTo>
                  <a:cubicBezTo>
                    <a:pt x="4363" y="1718"/>
                    <a:pt x="4383" y="1681"/>
                    <a:pt x="4400" y="1641"/>
                  </a:cubicBezTo>
                  <a:lnTo>
                    <a:pt x="4400" y="1641"/>
                  </a:lnTo>
                  <a:cubicBezTo>
                    <a:pt x="4423" y="1567"/>
                    <a:pt x="4440" y="1497"/>
                    <a:pt x="4400" y="1426"/>
                  </a:cubicBezTo>
                  <a:cubicBezTo>
                    <a:pt x="4403" y="1423"/>
                    <a:pt x="4400" y="1420"/>
                    <a:pt x="4400" y="1420"/>
                  </a:cubicBezTo>
                  <a:cubicBezTo>
                    <a:pt x="4400" y="1406"/>
                    <a:pt x="4396" y="1399"/>
                    <a:pt x="4386" y="1393"/>
                  </a:cubicBezTo>
                  <a:cubicBezTo>
                    <a:pt x="4383" y="1389"/>
                    <a:pt x="4383" y="1389"/>
                    <a:pt x="4383" y="1389"/>
                  </a:cubicBezTo>
                  <a:cubicBezTo>
                    <a:pt x="4383" y="1386"/>
                    <a:pt x="4383" y="1379"/>
                    <a:pt x="4373" y="1376"/>
                  </a:cubicBezTo>
                  <a:cubicBezTo>
                    <a:pt x="4376" y="1376"/>
                    <a:pt x="4376" y="1373"/>
                    <a:pt x="4369" y="1373"/>
                  </a:cubicBezTo>
                  <a:cubicBezTo>
                    <a:pt x="4373" y="1366"/>
                    <a:pt x="4369" y="1363"/>
                    <a:pt x="4363" y="1363"/>
                  </a:cubicBezTo>
                  <a:cubicBezTo>
                    <a:pt x="4363" y="1353"/>
                    <a:pt x="4359" y="1349"/>
                    <a:pt x="4349" y="1342"/>
                  </a:cubicBezTo>
                  <a:lnTo>
                    <a:pt x="4349" y="1342"/>
                  </a:lnTo>
                  <a:lnTo>
                    <a:pt x="4349" y="1342"/>
                  </a:lnTo>
                  <a:lnTo>
                    <a:pt x="4349" y="1342"/>
                  </a:lnTo>
                  <a:lnTo>
                    <a:pt x="4349" y="1342"/>
                  </a:lnTo>
                  <a:cubicBezTo>
                    <a:pt x="4339" y="1326"/>
                    <a:pt x="4329" y="1306"/>
                    <a:pt x="4296" y="1299"/>
                  </a:cubicBezTo>
                  <a:cubicBezTo>
                    <a:pt x="4265" y="1279"/>
                    <a:pt x="4229" y="1275"/>
                    <a:pt x="4192" y="1272"/>
                  </a:cubicBezTo>
                  <a:cubicBezTo>
                    <a:pt x="4171" y="1265"/>
                    <a:pt x="4151" y="1259"/>
                    <a:pt x="4128" y="1262"/>
                  </a:cubicBezTo>
                  <a:cubicBezTo>
                    <a:pt x="4114" y="1252"/>
                    <a:pt x="4097" y="1252"/>
                    <a:pt x="4077" y="1252"/>
                  </a:cubicBezTo>
                  <a:cubicBezTo>
                    <a:pt x="4061" y="1242"/>
                    <a:pt x="4057" y="1228"/>
                    <a:pt x="4067" y="1215"/>
                  </a:cubicBezTo>
                  <a:cubicBezTo>
                    <a:pt x="4074" y="1198"/>
                    <a:pt x="4077" y="1181"/>
                    <a:pt x="4077" y="1161"/>
                  </a:cubicBezTo>
                  <a:cubicBezTo>
                    <a:pt x="4091" y="1141"/>
                    <a:pt x="4091" y="1117"/>
                    <a:pt x="4084" y="1094"/>
                  </a:cubicBezTo>
                  <a:cubicBezTo>
                    <a:pt x="4074" y="1054"/>
                    <a:pt x="4077" y="1014"/>
                    <a:pt x="4081" y="973"/>
                  </a:cubicBezTo>
                  <a:cubicBezTo>
                    <a:pt x="4091" y="886"/>
                    <a:pt x="4101" y="799"/>
                    <a:pt x="4104" y="711"/>
                  </a:cubicBezTo>
                  <a:lnTo>
                    <a:pt x="4104" y="711"/>
                  </a:lnTo>
                  <a:lnTo>
                    <a:pt x="4104" y="711"/>
                  </a:lnTo>
                  <a:cubicBezTo>
                    <a:pt x="4107" y="711"/>
                    <a:pt x="4111" y="711"/>
                    <a:pt x="4114" y="708"/>
                  </a:cubicBezTo>
                  <a:cubicBezTo>
                    <a:pt x="4111" y="654"/>
                    <a:pt x="4121" y="597"/>
                    <a:pt x="4091" y="544"/>
                  </a:cubicBezTo>
                  <a:cubicBezTo>
                    <a:pt x="4094" y="520"/>
                    <a:pt x="4074" y="507"/>
                    <a:pt x="4064" y="490"/>
                  </a:cubicBezTo>
                  <a:lnTo>
                    <a:pt x="4064" y="490"/>
                  </a:lnTo>
                  <a:lnTo>
                    <a:pt x="4064" y="490"/>
                  </a:lnTo>
                  <a:cubicBezTo>
                    <a:pt x="4044" y="463"/>
                    <a:pt x="4017" y="436"/>
                    <a:pt x="3987" y="416"/>
                  </a:cubicBezTo>
                  <a:lnTo>
                    <a:pt x="3987" y="416"/>
                  </a:lnTo>
                  <a:cubicBezTo>
                    <a:pt x="3977" y="396"/>
                    <a:pt x="3957" y="382"/>
                    <a:pt x="3936" y="369"/>
                  </a:cubicBezTo>
                  <a:cubicBezTo>
                    <a:pt x="3936" y="362"/>
                    <a:pt x="3933" y="356"/>
                    <a:pt x="3923" y="352"/>
                  </a:cubicBezTo>
                  <a:cubicBezTo>
                    <a:pt x="3920" y="352"/>
                    <a:pt x="3920" y="352"/>
                    <a:pt x="3920" y="352"/>
                  </a:cubicBezTo>
                  <a:lnTo>
                    <a:pt x="3920" y="352"/>
                  </a:lnTo>
                  <a:cubicBezTo>
                    <a:pt x="3923" y="352"/>
                    <a:pt x="3923" y="352"/>
                    <a:pt x="3923" y="352"/>
                  </a:cubicBezTo>
                  <a:cubicBezTo>
                    <a:pt x="3920" y="346"/>
                    <a:pt x="3916" y="342"/>
                    <a:pt x="3910" y="342"/>
                  </a:cubicBezTo>
                  <a:lnTo>
                    <a:pt x="3910" y="342"/>
                  </a:lnTo>
                  <a:lnTo>
                    <a:pt x="3910" y="342"/>
                  </a:lnTo>
                  <a:cubicBezTo>
                    <a:pt x="3910" y="335"/>
                    <a:pt x="3906" y="332"/>
                    <a:pt x="3900" y="332"/>
                  </a:cubicBezTo>
                  <a:cubicBezTo>
                    <a:pt x="3896" y="325"/>
                    <a:pt x="3893" y="319"/>
                    <a:pt x="3883" y="315"/>
                  </a:cubicBezTo>
                  <a:cubicBezTo>
                    <a:pt x="3879" y="315"/>
                    <a:pt x="3879" y="315"/>
                    <a:pt x="3879" y="315"/>
                  </a:cubicBezTo>
                  <a:cubicBezTo>
                    <a:pt x="3876" y="305"/>
                    <a:pt x="3869" y="299"/>
                    <a:pt x="3856" y="295"/>
                  </a:cubicBezTo>
                  <a:lnTo>
                    <a:pt x="3856" y="295"/>
                  </a:lnTo>
                  <a:cubicBezTo>
                    <a:pt x="3856" y="292"/>
                    <a:pt x="3853" y="289"/>
                    <a:pt x="3846" y="285"/>
                  </a:cubicBezTo>
                  <a:cubicBezTo>
                    <a:pt x="3839" y="278"/>
                    <a:pt x="3829" y="278"/>
                    <a:pt x="3819" y="278"/>
                  </a:cubicBezTo>
                  <a:lnTo>
                    <a:pt x="3819" y="278"/>
                  </a:lnTo>
                  <a:lnTo>
                    <a:pt x="3819" y="278"/>
                  </a:lnTo>
                  <a:lnTo>
                    <a:pt x="3819" y="278"/>
                  </a:lnTo>
                  <a:lnTo>
                    <a:pt x="3819" y="278"/>
                  </a:lnTo>
                  <a:cubicBezTo>
                    <a:pt x="3802" y="268"/>
                    <a:pt x="3786" y="268"/>
                    <a:pt x="3765" y="268"/>
                  </a:cubicBezTo>
                  <a:cubicBezTo>
                    <a:pt x="3762" y="268"/>
                    <a:pt x="3758" y="265"/>
                    <a:pt x="3755" y="268"/>
                  </a:cubicBezTo>
                  <a:cubicBezTo>
                    <a:pt x="3732" y="255"/>
                    <a:pt x="3705" y="258"/>
                    <a:pt x="3678" y="258"/>
                  </a:cubicBezTo>
                  <a:cubicBezTo>
                    <a:pt x="3651" y="242"/>
                    <a:pt x="3618" y="245"/>
                    <a:pt x="3587" y="245"/>
                  </a:cubicBezTo>
                  <a:cubicBezTo>
                    <a:pt x="3530" y="238"/>
                    <a:pt x="3477" y="225"/>
                    <a:pt x="3419" y="221"/>
                  </a:cubicBezTo>
                  <a:cubicBezTo>
                    <a:pt x="3413" y="215"/>
                    <a:pt x="3403" y="215"/>
                    <a:pt x="3393" y="215"/>
                  </a:cubicBezTo>
                  <a:cubicBezTo>
                    <a:pt x="3383" y="208"/>
                    <a:pt x="3369" y="205"/>
                    <a:pt x="3356" y="205"/>
                  </a:cubicBezTo>
                  <a:cubicBezTo>
                    <a:pt x="3339" y="195"/>
                    <a:pt x="3322" y="195"/>
                    <a:pt x="3302" y="195"/>
                  </a:cubicBezTo>
                  <a:cubicBezTo>
                    <a:pt x="3255" y="164"/>
                    <a:pt x="3188" y="161"/>
                    <a:pt x="3131" y="141"/>
                  </a:cubicBezTo>
                  <a:cubicBezTo>
                    <a:pt x="3047" y="117"/>
                    <a:pt x="2960" y="94"/>
                    <a:pt x="2872" y="70"/>
                  </a:cubicBezTo>
                  <a:cubicBezTo>
                    <a:pt x="2852" y="64"/>
                    <a:pt x="2832" y="57"/>
                    <a:pt x="2812" y="57"/>
                  </a:cubicBezTo>
                  <a:cubicBezTo>
                    <a:pt x="2779" y="50"/>
                    <a:pt x="2748" y="33"/>
                    <a:pt x="2708" y="37"/>
                  </a:cubicBezTo>
                  <a:cubicBezTo>
                    <a:pt x="2698" y="30"/>
                    <a:pt x="2688" y="17"/>
                    <a:pt x="2668" y="30"/>
                  </a:cubicBezTo>
                  <a:cubicBezTo>
                    <a:pt x="2664" y="27"/>
                    <a:pt x="2661" y="27"/>
                    <a:pt x="2658" y="27"/>
                  </a:cubicBezTo>
                  <a:cubicBezTo>
                    <a:pt x="2634" y="3"/>
                    <a:pt x="2597" y="13"/>
                    <a:pt x="2567" y="10"/>
                  </a:cubicBezTo>
                  <a:lnTo>
                    <a:pt x="2567" y="10"/>
                  </a:lnTo>
                  <a:lnTo>
                    <a:pt x="2567" y="10"/>
                  </a:lnTo>
                  <a:cubicBezTo>
                    <a:pt x="2540" y="-7"/>
                    <a:pt x="2507" y="3"/>
                    <a:pt x="2476" y="3"/>
                  </a:cubicBezTo>
                  <a:cubicBezTo>
                    <a:pt x="2473" y="3"/>
                    <a:pt x="2466" y="3"/>
                    <a:pt x="2463" y="3"/>
                  </a:cubicBezTo>
                  <a:cubicBezTo>
                    <a:pt x="2416" y="3"/>
                    <a:pt x="2369" y="0"/>
                    <a:pt x="2322" y="10"/>
                  </a:cubicBezTo>
                  <a:cubicBezTo>
                    <a:pt x="2318" y="10"/>
                    <a:pt x="2312" y="10"/>
                    <a:pt x="2308" y="13"/>
                  </a:cubicBezTo>
                  <a:cubicBezTo>
                    <a:pt x="2288" y="10"/>
                    <a:pt x="2265" y="7"/>
                    <a:pt x="2245" y="13"/>
                  </a:cubicBezTo>
                  <a:cubicBezTo>
                    <a:pt x="2184" y="10"/>
                    <a:pt x="2124" y="7"/>
                    <a:pt x="2064" y="3"/>
                  </a:cubicBezTo>
                  <a:lnTo>
                    <a:pt x="2064" y="3"/>
                  </a:lnTo>
                  <a:cubicBezTo>
                    <a:pt x="2060" y="3"/>
                    <a:pt x="2054" y="3"/>
                    <a:pt x="2050" y="3"/>
                  </a:cubicBezTo>
                  <a:cubicBezTo>
                    <a:pt x="1940" y="3"/>
                    <a:pt x="1833" y="7"/>
                    <a:pt x="1722" y="13"/>
                  </a:cubicBezTo>
                  <a:cubicBezTo>
                    <a:pt x="1715" y="13"/>
                    <a:pt x="1709" y="17"/>
                    <a:pt x="1699" y="20"/>
                  </a:cubicBezTo>
                  <a:lnTo>
                    <a:pt x="1699" y="20"/>
                  </a:lnTo>
                  <a:cubicBezTo>
                    <a:pt x="1692" y="20"/>
                    <a:pt x="1685" y="20"/>
                    <a:pt x="1679" y="20"/>
                  </a:cubicBezTo>
                  <a:cubicBezTo>
                    <a:pt x="1672" y="13"/>
                    <a:pt x="1669" y="13"/>
                    <a:pt x="1662" y="20"/>
                  </a:cubicBezTo>
                  <a:lnTo>
                    <a:pt x="1662" y="20"/>
                  </a:lnTo>
                  <a:lnTo>
                    <a:pt x="1662" y="20"/>
                  </a:lnTo>
                  <a:cubicBezTo>
                    <a:pt x="1581" y="17"/>
                    <a:pt x="1501" y="7"/>
                    <a:pt x="1420" y="20"/>
                  </a:cubicBezTo>
                  <a:lnTo>
                    <a:pt x="1420" y="20"/>
                  </a:lnTo>
                  <a:lnTo>
                    <a:pt x="1420" y="20"/>
                  </a:lnTo>
                  <a:cubicBezTo>
                    <a:pt x="1390" y="10"/>
                    <a:pt x="1356" y="10"/>
                    <a:pt x="1326" y="20"/>
                  </a:cubicBezTo>
                  <a:cubicBezTo>
                    <a:pt x="1242" y="13"/>
                    <a:pt x="1155" y="10"/>
                    <a:pt x="1071" y="13"/>
                  </a:cubicBezTo>
                  <a:lnTo>
                    <a:pt x="1071" y="13"/>
                  </a:lnTo>
                  <a:lnTo>
                    <a:pt x="1071" y="13"/>
                  </a:lnTo>
                  <a:cubicBezTo>
                    <a:pt x="1041" y="20"/>
                    <a:pt x="1011" y="3"/>
                    <a:pt x="980" y="20"/>
                  </a:cubicBezTo>
                  <a:lnTo>
                    <a:pt x="980" y="20"/>
                  </a:lnTo>
                  <a:lnTo>
                    <a:pt x="980" y="20"/>
                  </a:lnTo>
                  <a:lnTo>
                    <a:pt x="980" y="20"/>
                  </a:lnTo>
                  <a:lnTo>
                    <a:pt x="980" y="20"/>
                  </a:lnTo>
                  <a:cubicBezTo>
                    <a:pt x="930" y="7"/>
                    <a:pt x="876" y="7"/>
                    <a:pt x="826" y="20"/>
                  </a:cubicBezTo>
                  <a:lnTo>
                    <a:pt x="826" y="20"/>
                  </a:lnTo>
                  <a:lnTo>
                    <a:pt x="826" y="20"/>
                  </a:lnTo>
                  <a:cubicBezTo>
                    <a:pt x="819" y="20"/>
                    <a:pt x="809" y="20"/>
                    <a:pt x="802" y="17"/>
                  </a:cubicBezTo>
                  <a:cubicBezTo>
                    <a:pt x="729" y="7"/>
                    <a:pt x="651" y="7"/>
                    <a:pt x="577" y="20"/>
                  </a:cubicBezTo>
                  <a:lnTo>
                    <a:pt x="577" y="20"/>
                  </a:lnTo>
                  <a:cubicBezTo>
                    <a:pt x="544" y="10"/>
                    <a:pt x="510" y="13"/>
                    <a:pt x="477" y="20"/>
                  </a:cubicBezTo>
                  <a:lnTo>
                    <a:pt x="477" y="20"/>
                  </a:lnTo>
                  <a:cubicBezTo>
                    <a:pt x="467" y="10"/>
                    <a:pt x="450" y="13"/>
                    <a:pt x="437" y="13"/>
                  </a:cubicBezTo>
                  <a:cubicBezTo>
                    <a:pt x="420" y="13"/>
                    <a:pt x="400" y="10"/>
                    <a:pt x="390" y="23"/>
                  </a:cubicBezTo>
                  <a:cubicBezTo>
                    <a:pt x="383" y="40"/>
                    <a:pt x="386" y="53"/>
                    <a:pt x="403" y="67"/>
                  </a:cubicBezTo>
                  <a:cubicBezTo>
                    <a:pt x="426" y="84"/>
                    <a:pt x="453" y="100"/>
                    <a:pt x="490" y="97"/>
                  </a:cubicBezTo>
                  <a:cubicBezTo>
                    <a:pt x="530" y="94"/>
                    <a:pt x="567" y="104"/>
                    <a:pt x="605" y="97"/>
                  </a:cubicBezTo>
                  <a:cubicBezTo>
                    <a:pt x="695" y="94"/>
                    <a:pt x="786" y="94"/>
                    <a:pt x="876" y="94"/>
                  </a:cubicBezTo>
                  <a:cubicBezTo>
                    <a:pt x="923" y="90"/>
                    <a:pt x="970" y="87"/>
                    <a:pt x="1017" y="87"/>
                  </a:cubicBezTo>
                  <a:cubicBezTo>
                    <a:pt x="1027" y="90"/>
                    <a:pt x="1037" y="87"/>
                    <a:pt x="1044" y="84"/>
                  </a:cubicBezTo>
                  <a:cubicBezTo>
                    <a:pt x="1081" y="87"/>
                    <a:pt x="1115" y="90"/>
                    <a:pt x="1151" y="87"/>
                  </a:cubicBezTo>
                  <a:cubicBezTo>
                    <a:pt x="1155" y="87"/>
                    <a:pt x="1158" y="87"/>
                    <a:pt x="1162" y="84"/>
                  </a:cubicBezTo>
                  <a:lnTo>
                    <a:pt x="1162" y="84"/>
                  </a:lnTo>
                  <a:lnTo>
                    <a:pt x="1162" y="80"/>
                  </a:lnTo>
                  <a:cubicBezTo>
                    <a:pt x="1162" y="84"/>
                    <a:pt x="1162" y="84"/>
                    <a:pt x="1162" y="84"/>
                  </a:cubicBezTo>
                  <a:cubicBezTo>
                    <a:pt x="1229" y="87"/>
                    <a:pt x="1299" y="94"/>
                    <a:pt x="1366" y="84"/>
                  </a:cubicBezTo>
                  <a:cubicBezTo>
                    <a:pt x="1403" y="84"/>
                    <a:pt x="1437" y="84"/>
                    <a:pt x="1470" y="84"/>
                  </a:cubicBezTo>
                  <a:cubicBezTo>
                    <a:pt x="1474" y="84"/>
                    <a:pt x="1480" y="84"/>
                    <a:pt x="1484" y="84"/>
                  </a:cubicBezTo>
                  <a:cubicBezTo>
                    <a:pt x="1534" y="84"/>
                    <a:pt x="1588" y="90"/>
                    <a:pt x="1638" y="77"/>
                  </a:cubicBezTo>
                  <a:cubicBezTo>
                    <a:pt x="1652" y="80"/>
                    <a:pt x="1665" y="87"/>
                    <a:pt x="1679" y="77"/>
                  </a:cubicBezTo>
                  <a:cubicBezTo>
                    <a:pt x="1682" y="77"/>
                    <a:pt x="1685" y="77"/>
                    <a:pt x="1689" y="77"/>
                  </a:cubicBezTo>
                  <a:cubicBezTo>
                    <a:pt x="1739" y="80"/>
                    <a:pt x="1786" y="84"/>
                    <a:pt x="1833" y="67"/>
                  </a:cubicBezTo>
                  <a:cubicBezTo>
                    <a:pt x="1853" y="74"/>
                    <a:pt x="1873" y="70"/>
                    <a:pt x="1897" y="67"/>
                  </a:cubicBezTo>
                  <a:cubicBezTo>
                    <a:pt x="1944" y="70"/>
                    <a:pt x="1990" y="67"/>
                    <a:pt x="2036" y="67"/>
                  </a:cubicBezTo>
                  <a:cubicBezTo>
                    <a:pt x="2047" y="67"/>
                    <a:pt x="2054" y="67"/>
                    <a:pt x="2064" y="67"/>
                  </a:cubicBezTo>
                  <a:cubicBezTo>
                    <a:pt x="2107" y="67"/>
                    <a:pt x="2151" y="70"/>
                    <a:pt x="2194" y="60"/>
                  </a:cubicBezTo>
                  <a:cubicBezTo>
                    <a:pt x="2191" y="57"/>
                    <a:pt x="2191" y="57"/>
                    <a:pt x="2191" y="53"/>
                  </a:cubicBezTo>
                  <a:lnTo>
                    <a:pt x="2191" y="53"/>
                  </a:lnTo>
                  <a:cubicBezTo>
                    <a:pt x="2191" y="57"/>
                    <a:pt x="2191" y="57"/>
                    <a:pt x="2194" y="60"/>
                  </a:cubicBezTo>
                  <a:cubicBezTo>
                    <a:pt x="2235" y="60"/>
                    <a:pt x="2278" y="57"/>
                    <a:pt x="2318" y="53"/>
                  </a:cubicBezTo>
                  <a:cubicBezTo>
                    <a:pt x="2329" y="53"/>
                    <a:pt x="2339" y="53"/>
                    <a:pt x="2349" y="50"/>
                  </a:cubicBezTo>
                  <a:cubicBezTo>
                    <a:pt x="2386" y="53"/>
                    <a:pt x="2416" y="40"/>
                    <a:pt x="2450" y="37"/>
                  </a:cubicBezTo>
                  <a:cubicBezTo>
                    <a:pt x="2453" y="40"/>
                    <a:pt x="2460" y="40"/>
                    <a:pt x="2463" y="40"/>
                  </a:cubicBezTo>
                  <a:lnTo>
                    <a:pt x="2463" y="40"/>
                  </a:lnTo>
                  <a:lnTo>
                    <a:pt x="2463" y="40"/>
                  </a:lnTo>
                  <a:cubicBezTo>
                    <a:pt x="2480" y="43"/>
                    <a:pt x="2497" y="40"/>
                    <a:pt x="2513" y="40"/>
                  </a:cubicBezTo>
                  <a:lnTo>
                    <a:pt x="2513" y="40"/>
                  </a:lnTo>
                  <a:lnTo>
                    <a:pt x="2513" y="40"/>
                  </a:lnTo>
                  <a:cubicBezTo>
                    <a:pt x="2537" y="50"/>
                    <a:pt x="2567" y="47"/>
                    <a:pt x="2590" y="47"/>
                  </a:cubicBezTo>
                  <a:cubicBezTo>
                    <a:pt x="2594" y="53"/>
                    <a:pt x="2597" y="53"/>
                    <a:pt x="2604" y="53"/>
                  </a:cubicBezTo>
                  <a:cubicBezTo>
                    <a:pt x="2607" y="57"/>
                    <a:pt x="2611" y="57"/>
                    <a:pt x="2614" y="57"/>
                  </a:cubicBezTo>
                  <a:lnTo>
                    <a:pt x="2614" y="57"/>
                  </a:lnTo>
                  <a:cubicBezTo>
                    <a:pt x="2624" y="64"/>
                    <a:pt x="2634" y="67"/>
                    <a:pt x="2644" y="67"/>
                  </a:cubicBezTo>
                  <a:lnTo>
                    <a:pt x="2644" y="67"/>
                  </a:lnTo>
                  <a:lnTo>
                    <a:pt x="2644" y="67"/>
                  </a:lnTo>
                  <a:lnTo>
                    <a:pt x="2644" y="67"/>
                  </a:lnTo>
                  <a:cubicBezTo>
                    <a:pt x="2658" y="77"/>
                    <a:pt x="2678" y="74"/>
                    <a:pt x="2694" y="77"/>
                  </a:cubicBezTo>
                  <a:cubicBezTo>
                    <a:pt x="2698" y="77"/>
                    <a:pt x="2698" y="77"/>
                    <a:pt x="2698" y="77"/>
                  </a:cubicBezTo>
                  <a:cubicBezTo>
                    <a:pt x="2701" y="77"/>
                    <a:pt x="2701" y="77"/>
                    <a:pt x="2701" y="77"/>
                  </a:cubicBezTo>
                  <a:lnTo>
                    <a:pt x="2701" y="77"/>
                  </a:lnTo>
                  <a:lnTo>
                    <a:pt x="2701" y="77"/>
                  </a:lnTo>
                  <a:cubicBezTo>
                    <a:pt x="2704" y="80"/>
                    <a:pt x="2711" y="84"/>
                    <a:pt x="2721" y="84"/>
                  </a:cubicBezTo>
                  <a:cubicBezTo>
                    <a:pt x="2725" y="87"/>
                    <a:pt x="2728" y="87"/>
                    <a:pt x="2732" y="87"/>
                  </a:cubicBezTo>
                  <a:lnTo>
                    <a:pt x="2732" y="87"/>
                  </a:lnTo>
                  <a:cubicBezTo>
                    <a:pt x="2738" y="90"/>
                    <a:pt x="2748" y="94"/>
                    <a:pt x="2758" y="94"/>
                  </a:cubicBezTo>
                  <a:cubicBezTo>
                    <a:pt x="2768" y="100"/>
                    <a:pt x="2785" y="104"/>
                    <a:pt x="2799" y="104"/>
                  </a:cubicBezTo>
                  <a:lnTo>
                    <a:pt x="2799" y="104"/>
                  </a:lnTo>
                  <a:cubicBezTo>
                    <a:pt x="2836" y="117"/>
                    <a:pt x="2872" y="127"/>
                    <a:pt x="2913" y="134"/>
                  </a:cubicBezTo>
                  <a:cubicBezTo>
                    <a:pt x="2929" y="141"/>
                    <a:pt x="2946" y="147"/>
                    <a:pt x="2966" y="151"/>
                  </a:cubicBezTo>
                  <a:cubicBezTo>
                    <a:pt x="2976" y="161"/>
                    <a:pt x="2990" y="161"/>
                    <a:pt x="3003" y="157"/>
                  </a:cubicBezTo>
                  <a:cubicBezTo>
                    <a:pt x="3007" y="161"/>
                    <a:pt x="3010" y="161"/>
                    <a:pt x="3013" y="161"/>
                  </a:cubicBezTo>
                  <a:lnTo>
                    <a:pt x="3013" y="161"/>
                  </a:lnTo>
                  <a:cubicBezTo>
                    <a:pt x="3050" y="171"/>
                    <a:pt x="3087" y="185"/>
                    <a:pt x="3131" y="188"/>
                  </a:cubicBezTo>
                  <a:lnTo>
                    <a:pt x="3131" y="188"/>
                  </a:lnTo>
                  <a:cubicBezTo>
                    <a:pt x="3138" y="195"/>
                    <a:pt x="3148" y="195"/>
                    <a:pt x="3161" y="195"/>
                  </a:cubicBezTo>
                  <a:cubicBezTo>
                    <a:pt x="3161" y="198"/>
                    <a:pt x="3164" y="198"/>
                    <a:pt x="3168" y="198"/>
                  </a:cubicBezTo>
                  <a:lnTo>
                    <a:pt x="3168" y="198"/>
                  </a:lnTo>
                  <a:cubicBezTo>
                    <a:pt x="3178" y="205"/>
                    <a:pt x="3188" y="205"/>
                    <a:pt x="3198" y="205"/>
                  </a:cubicBezTo>
                  <a:cubicBezTo>
                    <a:pt x="3222" y="221"/>
                    <a:pt x="3258" y="218"/>
                    <a:pt x="3289" y="235"/>
                  </a:cubicBezTo>
                  <a:cubicBezTo>
                    <a:pt x="3258" y="245"/>
                    <a:pt x="3235" y="235"/>
                    <a:pt x="3211" y="242"/>
                  </a:cubicBezTo>
                  <a:cubicBezTo>
                    <a:pt x="3208" y="238"/>
                    <a:pt x="3205" y="238"/>
                    <a:pt x="3201" y="242"/>
                  </a:cubicBezTo>
                  <a:cubicBezTo>
                    <a:pt x="3188" y="235"/>
                    <a:pt x="3171" y="231"/>
                    <a:pt x="3158" y="242"/>
                  </a:cubicBezTo>
                  <a:cubicBezTo>
                    <a:pt x="3151" y="242"/>
                    <a:pt x="3141" y="242"/>
                    <a:pt x="3134" y="242"/>
                  </a:cubicBezTo>
                  <a:cubicBezTo>
                    <a:pt x="3084" y="228"/>
                    <a:pt x="3033" y="231"/>
                    <a:pt x="2983" y="235"/>
                  </a:cubicBezTo>
                  <a:cubicBezTo>
                    <a:pt x="2903" y="242"/>
                    <a:pt x="2822" y="235"/>
                    <a:pt x="2742" y="238"/>
                  </a:cubicBezTo>
                  <a:cubicBezTo>
                    <a:pt x="2671" y="242"/>
                    <a:pt x="2597" y="235"/>
                    <a:pt x="2527" y="248"/>
                  </a:cubicBezTo>
                  <a:cubicBezTo>
                    <a:pt x="2523" y="248"/>
                    <a:pt x="2520" y="248"/>
                    <a:pt x="2517" y="248"/>
                  </a:cubicBezTo>
                  <a:lnTo>
                    <a:pt x="2517" y="248"/>
                  </a:lnTo>
                  <a:lnTo>
                    <a:pt x="2517" y="248"/>
                  </a:lnTo>
                  <a:lnTo>
                    <a:pt x="2517" y="248"/>
                  </a:lnTo>
                  <a:cubicBezTo>
                    <a:pt x="2480" y="235"/>
                    <a:pt x="2436" y="245"/>
                    <a:pt x="2396" y="242"/>
                  </a:cubicBezTo>
                  <a:cubicBezTo>
                    <a:pt x="2362" y="238"/>
                    <a:pt x="2329" y="242"/>
                    <a:pt x="2295" y="242"/>
                  </a:cubicBezTo>
                  <a:cubicBezTo>
                    <a:pt x="2231" y="231"/>
                    <a:pt x="2168" y="235"/>
                    <a:pt x="2104" y="242"/>
                  </a:cubicBezTo>
                  <a:cubicBezTo>
                    <a:pt x="2067" y="231"/>
                    <a:pt x="2033" y="242"/>
                    <a:pt x="2000" y="242"/>
                  </a:cubicBezTo>
                  <a:cubicBezTo>
                    <a:pt x="1927" y="238"/>
                    <a:pt x="1853" y="245"/>
                    <a:pt x="1779" y="252"/>
                  </a:cubicBezTo>
                  <a:cubicBezTo>
                    <a:pt x="1766" y="248"/>
                    <a:pt x="1756" y="248"/>
                    <a:pt x="1742" y="252"/>
                  </a:cubicBezTo>
                  <a:lnTo>
                    <a:pt x="1742" y="252"/>
                  </a:lnTo>
                  <a:lnTo>
                    <a:pt x="1742" y="252"/>
                  </a:lnTo>
                  <a:cubicBezTo>
                    <a:pt x="1719" y="248"/>
                    <a:pt x="1699" y="248"/>
                    <a:pt x="1679" y="252"/>
                  </a:cubicBezTo>
                  <a:lnTo>
                    <a:pt x="1679" y="252"/>
                  </a:lnTo>
                  <a:cubicBezTo>
                    <a:pt x="1655" y="245"/>
                    <a:pt x="1635" y="248"/>
                    <a:pt x="1612" y="248"/>
                  </a:cubicBezTo>
                  <a:cubicBezTo>
                    <a:pt x="1564" y="238"/>
                    <a:pt x="1514" y="242"/>
                    <a:pt x="1467" y="245"/>
                  </a:cubicBezTo>
                  <a:cubicBezTo>
                    <a:pt x="1410" y="245"/>
                    <a:pt x="1353" y="248"/>
                    <a:pt x="1293" y="248"/>
                  </a:cubicBezTo>
                  <a:cubicBezTo>
                    <a:pt x="1293" y="248"/>
                    <a:pt x="1289" y="245"/>
                    <a:pt x="1289" y="242"/>
                  </a:cubicBezTo>
                  <a:cubicBezTo>
                    <a:pt x="1262" y="231"/>
                    <a:pt x="1235" y="238"/>
                    <a:pt x="1212" y="242"/>
                  </a:cubicBezTo>
                  <a:cubicBezTo>
                    <a:pt x="1205" y="242"/>
                    <a:pt x="1202" y="245"/>
                    <a:pt x="1198" y="248"/>
                  </a:cubicBezTo>
                  <a:cubicBezTo>
                    <a:pt x="1195" y="248"/>
                    <a:pt x="1195" y="248"/>
                    <a:pt x="1195" y="248"/>
                  </a:cubicBezTo>
                  <a:cubicBezTo>
                    <a:pt x="1188" y="248"/>
                    <a:pt x="1182" y="248"/>
                    <a:pt x="1175" y="248"/>
                  </a:cubicBezTo>
                  <a:cubicBezTo>
                    <a:pt x="1172" y="248"/>
                    <a:pt x="1165" y="245"/>
                    <a:pt x="1155" y="245"/>
                  </a:cubicBezTo>
                  <a:cubicBezTo>
                    <a:pt x="1118" y="242"/>
                    <a:pt x="1081" y="248"/>
                    <a:pt x="1044" y="245"/>
                  </a:cubicBezTo>
                  <a:cubicBezTo>
                    <a:pt x="1041" y="252"/>
                    <a:pt x="1037" y="255"/>
                    <a:pt x="1034" y="255"/>
                  </a:cubicBezTo>
                  <a:cubicBezTo>
                    <a:pt x="1034" y="255"/>
                    <a:pt x="1034" y="252"/>
                    <a:pt x="1031" y="252"/>
                  </a:cubicBezTo>
                  <a:cubicBezTo>
                    <a:pt x="1027" y="252"/>
                    <a:pt x="1024" y="252"/>
                    <a:pt x="1021" y="252"/>
                  </a:cubicBezTo>
                  <a:cubicBezTo>
                    <a:pt x="1017" y="248"/>
                    <a:pt x="1014" y="245"/>
                    <a:pt x="1007" y="245"/>
                  </a:cubicBezTo>
                  <a:cubicBezTo>
                    <a:pt x="960" y="245"/>
                    <a:pt x="910" y="245"/>
                    <a:pt x="863" y="245"/>
                  </a:cubicBezTo>
                  <a:cubicBezTo>
                    <a:pt x="853" y="245"/>
                    <a:pt x="843" y="248"/>
                    <a:pt x="829" y="248"/>
                  </a:cubicBezTo>
                  <a:cubicBezTo>
                    <a:pt x="826" y="248"/>
                    <a:pt x="819" y="248"/>
                    <a:pt x="816" y="248"/>
                  </a:cubicBezTo>
                  <a:cubicBezTo>
                    <a:pt x="806" y="252"/>
                    <a:pt x="792" y="245"/>
                    <a:pt x="782" y="248"/>
                  </a:cubicBezTo>
                  <a:lnTo>
                    <a:pt x="782" y="252"/>
                  </a:lnTo>
                  <a:cubicBezTo>
                    <a:pt x="779" y="252"/>
                    <a:pt x="776" y="252"/>
                    <a:pt x="772" y="252"/>
                  </a:cubicBezTo>
                  <a:cubicBezTo>
                    <a:pt x="766" y="252"/>
                    <a:pt x="755" y="252"/>
                    <a:pt x="749" y="252"/>
                  </a:cubicBezTo>
                  <a:cubicBezTo>
                    <a:pt x="742" y="252"/>
                    <a:pt x="739" y="252"/>
                    <a:pt x="735" y="252"/>
                  </a:cubicBezTo>
                  <a:cubicBezTo>
                    <a:pt x="705" y="252"/>
                    <a:pt x="675" y="252"/>
                    <a:pt x="645" y="252"/>
                  </a:cubicBezTo>
                  <a:cubicBezTo>
                    <a:pt x="645" y="252"/>
                    <a:pt x="645" y="255"/>
                    <a:pt x="645" y="258"/>
                  </a:cubicBezTo>
                  <a:lnTo>
                    <a:pt x="648" y="262"/>
                  </a:lnTo>
                  <a:lnTo>
                    <a:pt x="645" y="262"/>
                  </a:lnTo>
                  <a:cubicBezTo>
                    <a:pt x="645" y="258"/>
                    <a:pt x="645" y="258"/>
                    <a:pt x="645" y="258"/>
                  </a:cubicBezTo>
                  <a:cubicBezTo>
                    <a:pt x="628" y="255"/>
                    <a:pt x="611" y="255"/>
                    <a:pt x="594" y="258"/>
                  </a:cubicBezTo>
                  <a:cubicBezTo>
                    <a:pt x="587" y="258"/>
                    <a:pt x="584" y="258"/>
                    <a:pt x="581" y="262"/>
                  </a:cubicBezTo>
                  <a:lnTo>
                    <a:pt x="581" y="262"/>
                  </a:lnTo>
                  <a:lnTo>
                    <a:pt x="581" y="262"/>
                  </a:lnTo>
                  <a:cubicBezTo>
                    <a:pt x="571" y="262"/>
                    <a:pt x="564" y="262"/>
                    <a:pt x="554" y="262"/>
                  </a:cubicBezTo>
                  <a:cubicBezTo>
                    <a:pt x="507" y="258"/>
                    <a:pt x="463" y="258"/>
                    <a:pt x="416" y="262"/>
                  </a:cubicBezTo>
                  <a:cubicBezTo>
                    <a:pt x="426" y="282"/>
                    <a:pt x="453" y="275"/>
                    <a:pt x="473" y="282"/>
                  </a:cubicBezTo>
                  <a:cubicBezTo>
                    <a:pt x="470" y="312"/>
                    <a:pt x="504" y="302"/>
                    <a:pt x="527" y="305"/>
                  </a:cubicBezTo>
                  <a:cubicBezTo>
                    <a:pt x="527" y="302"/>
                    <a:pt x="527" y="299"/>
                    <a:pt x="530" y="299"/>
                  </a:cubicBezTo>
                  <a:cubicBezTo>
                    <a:pt x="615" y="299"/>
                    <a:pt x="702" y="299"/>
                    <a:pt x="786" y="289"/>
                  </a:cubicBezTo>
                  <a:lnTo>
                    <a:pt x="786" y="289"/>
                  </a:lnTo>
                  <a:cubicBezTo>
                    <a:pt x="802" y="289"/>
                    <a:pt x="819" y="289"/>
                    <a:pt x="836" y="289"/>
                  </a:cubicBezTo>
                  <a:cubicBezTo>
                    <a:pt x="843" y="289"/>
                    <a:pt x="849" y="292"/>
                    <a:pt x="856" y="292"/>
                  </a:cubicBezTo>
                  <a:cubicBezTo>
                    <a:pt x="1007" y="295"/>
                    <a:pt x="1155" y="289"/>
                    <a:pt x="1306" y="299"/>
                  </a:cubicBezTo>
                  <a:cubicBezTo>
                    <a:pt x="1316" y="292"/>
                    <a:pt x="1323" y="289"/>
                    <a:pt x="1326" y="285"/>
                  </a:cubicBezTo>
                  <a:cubicBezTo>
                    <a:pt x="1326" y="285"/>
                    <a:pt x="1329" y="285"/>
                    <a:pt x="1329" y="289"/>
                  </a:cubicBezTo>
                  <a:cubicBezTo>
                    <a:pt x="1366" y="309"/>
                    <a:pt x="1410" y="299"/>
                    <a:pt x="1450" y="299"/>
                  </a:cubicBezTo>
                  <a:cubicBezTo>
                    <a:pt x="1517" y="299"/>
                    <a:pt x="1581" y="305"/>
                    <a:pt x="1645" y="285"/>
                  </a:cubicBezTo>
                  <a:cubicBezTo>
                    <a:pt x="1648" y="282"/>
                    <a:pt x="1648" y="278"/>
                    <a:pt x="1652" y="278"/>
                  </a:cubicBezTo>
                  <a:lnTo>
                    <a:pt x="1652" y="278"/>
                  </a:lnTo>
                  <a:cubicBezTo>
                    <a:pt x="1658" y="282"/>
                    <a:pt x="1669" y="282"/>
                    <a:pt x="1675" y="278"/>
                  </a:cubicBezTo>
                  <a:cubicBezTo>
                    <a:pt x="1679" y="282"/>
                    <a:pt x="1682" y="282"/>
                    <a:pt x="1689" y="285"/>
                  </a:cubicBezTo>
                  <a:cubicBezTo>
                    <a:pt x="1709" y="289"/>
                    <a:pt x="1732" y="292"/>
                    <a:pt x="1752" y="282"/>
                  </a:cubicBezTo>
                  <a:lnTo>
                    <a:pt x="1752" y="282"/>
                  </a:lnTo>
                  <a:cubicBezTo>
                    <a:pt x="1762" y="285"/>
                    <a:pt x="1772" y="285"/>
                    <a:pt x="1779" y="278"/>
                  </a:cubicBezTo>
                  <a:lnTo>
                    <a:pt x="1779" y="278"/>
                  </a:lnTo>
                  <a:cubicBezTo>
                    <a:pt x="1783" y="282"/>
                    <a:pt x="1789" y="285"/>
                    <a:pt x="1796" y="285"/>
                  </a:cubicBezTo>
                  <a:cubicBezTo>
                    <a:pt x="1866" y="292"/>
                    <a:pt x="1940" y="305"/>
                    <a:pt x="2007" y="278"/>
                  </a:cubicBezTo>
                  <a:cubicBezTo>
                    <a:pt x="2010" y="282"/>
                    <a:pt x="2017" y="285"/>
                    <a:pt x="2020" y="285"/>
                  </a:cubicBezTo>
                  <a:cubicBezTo>
                    <a:pt x="2117" y="299"/>
                    <a:pt x="2211" y="289"/>
                    <a:pt x="2308" y="292"/>
                  </a:cubicBezTo>
                  <a:cubicBezTo>
                    <a:pt x="2365" y="295"/>
                    <a:pt x="2423" y="292"/>
                    <a:pt x="2483" y="292"/>
                  </a:cubicBezTo>
                  <a:cubicBezTo>
                    <a:pt x="2503" y="292"/>
                    <a:pt x="2527" y="292"/>
                    <a:pt x="2547" y="282"/>
                  </a:cubicBezTo>
                  <a:cubicBezTo>
                    <a:pt x="2550" y="285"/>
                    <a:pt x="2554" y="285"/>
                    <a:pt x="2560" y="289"/>
                  </a:cubicBezTo>
                  <a:cubicBezTo>
                    <a:pt x="2574" y="292"/>
                    <a:pt x="2587" y="299"/>
                    <a:pt x="2600" y="295"/>
                  </a:cubicBezTo>
                  <a:cubicBezTo>
                    <a:pt x="2768" y="289"/>
                    <a:pt x="2936" y="312"/>
                    <a:pt x="3101" y="299"/>
                  </a:cubicBezTo>
                  <a:cubicBezTo>
                    <a:pt x="3107" y="299"/>
                    <a:pt x="3114" y="295"/>
                    <a:pt x="3121" y="295"/>
                  </a:cubicBezTo>
                  <a:cubicBezTo>
                    <a:pt x="3131" y="289"/>
                    <a:pt x="3134" y="285"/>
                    <a:pt x="3134" y="278"/>
                  </a:cubicBezTo>
                  <a:lnTo>
                    <a:pt x="3134" y="278"/>
                  </a:lnTo>
                  <a:lnTo>
                    <a:pt x="3134" y="278"/>
                  </a:lnTo>
                  <a:cubicBezTo>
                    <a:pt x="3171" y="282"/>
                    <a:pt x="3208" y="285"/>
                    <a:pt x="3245" y="282"/>
                  </a:cubicBezTo>
                  <a:cubicBezTo>
                    <a:pt x="3258" y="285"/>
                    <a:pt x="3275" y="285"/>
                    <a:pt x="3289" y="289"/>
                  </a:cubicBezTo>
                  <a:cubicBezTo>
                    <a:pt x="3295" y="289"/>
                    <a:pt x="3302" y="289"/>
                    <a:pt x="3309" y="289"/>
                  </a:cubicBezTo>
                  <a:cubicBezTo>
                    <a:pt x="3315" y="289"/>
                    <a:pt x="3325" y="285"/>
                    <a:pt x="3332" y="285"/>
                  </a:cubicBezTo>
                  <a:cubicBezTo>
                    <a:pt x="3369" y="289"/>
                    <a:pt x="3406" y="289"/>
                    <a:pt x="3443" y="285"/>
                  </a:cubicBezTo>
                  <a:cubicBezTo>
                    <a:pt x="3470" y="289"/>
                    <a:pt x="3497" y="299"/>
                    <a:pt x="3524" y="289"/>
                  </a:cubicBezTo>
                  <a:cubicBezTo>
                    <a:pt x="3561" y="295"/>
                    <a:pt x="3597" y="299"/>
                    <a:pt x="3638" y="295"/>
                  </a:cubicBezTo>
                  <a:lnTo>
                    <a:pt x="3638" y="295"/>
                  </a:lnTo>
                  <a:cubicBezTo>
                    <a:pt x="3675" y="285"/>
                    <a:pt x="3701" y="309"/>
                    <a:pt x="3738" y="309"/>
                  </a:cubicBezTo>
                  <a:cubicBezTo>
                    <a:pt x="3779" y="339"/>
                    <a:pt x="3836" y="352"/>
                    <a:pt x="3879" y="379"/>
                  </a:cubicBezTo>
                  <a:lnTo>
                    <a:pt x="3879" y="379"/>
                  </a:lnTo>
                  <a:cubicBezTo>
                    <a:pt x="3900" y="392"/>
                    <a:pt x="3920" y="409"/>
                    <a:pt x="3933" y="426"/>
                  </a:cubicBezTo>
                  <a:cubicBezTo>
                    <a:pt x="3936" y="429"/>
                    <a:pt x="3940" y="433"/>
                    <a:pt x="3947" y="433"/>
                  </a:cubicBezTo>
                  <a:lnTo>
                    <a:pt x="3947" y="433"/>
                  </a:lnTo>
                  <a:cubicBezTo>
                    <a:pt x="3947" y="439"/>
                    <a:pt x="3953" y="443"/>
                    <a:pt x="3960" y="446"/>
                  </a:cubicBezTo>
                  <a:cubicBezTo>
                    <a:pt x="3967" y="460"/>
                    <a:pt x="3977" y="473"/>
                    <a:pt x="3987" y="490"/>
                  </a:cubicBezTo>
                  <a:cubicBezTo>
                    <a:pt x="3977" y="524"/>
                    <a:pt x="4007" y="550"/>
                    <a:pt x="4014" y="581"/>
                  </a:cubicBezTo>
                  <a:lnTo>
                    <a:pt x="4017" y="581"/>
                  </a:lnTo>
                  <a:cubicBezTo>
                    <a:pt x="4017" y="584"/>
                    <a:pt x="4017" y="587"/>
                    <a:pt x="4017" y="587"/>
                  </a:cubicBezTo>
                  <a:cubicBezTo>
                    <a:pt x="4017" y="678"/>
                    <a:pt x="4014" y="772"/>
                    <a:pt x="4020" y="863"/>
                  </a:cubicBezTo>
                  <a:cubicBezTo>
                    <a:pt x="4020" y="906"/>
                    <a:pt x="3977" y="943"/>
                    <a:pt x="3997" y="987"/>
                  </a:cubicBezTo>
                  <a:cubicBezTo>
                    <a:pt x="4000" y="997"/>
                    <a:pt x="4007" y="1003"/>
                    <a:pt x="4014" y="1003"/>
                  </a:cubicBezTo>
                  <a:cubicBezTo>
                    <a:pt x="3980" y="1034"/>
                    <a:pt x="3990" y="1067"/>
                    <a:pt x="3993" y="1101"/>
                  </a:cubicBezTo>
                  <a:cubicBezTo>
                    <a:pt x="3993" y="1124"/>
                    <a:pt x="3990" y="1151"/>
                    <a:pt x="3997" y="1178"/>
                  </a:cubicBezTo>
                  <a:cubicBezTo>
                    <a:pt x="4000" y="1181"/>
                    <a:pt x="4004" y="1185"/>
                    <a:pt x="4004" y="1188"/>
                  </a:cubicBezTo>
                  <a:cubicBezTo>
                    <a:pt x="4000" y="1188"/>
                    <a:pt x="3997" y="1188"/>
                    <a:pt x="3993" y="1188"/>
                  </a:cubicBezTo>
                  <a:cubicBezTo>
                    <a:pt x="3980" y="1205"/>
                    <a:pt x="3970" y="1218"/>
                    <a:pt x="3953" y="1228"/>
                  </a:cubicBezTo>
                  <a:cubicBezTo>
                    <a:pt x="3947" y="1235"/>
                    <a:pt x="3943" y="1242"/>
                    <a:pt x="3940" y="1249"/>
                  </a:cubicBezTo>
                  <a:cubicBezTo>
                    <a:pt x="3923" y="1242"/>
                    <a:pt x="3906" y="1245"/>
                    <a:pt x="3893" y="1252"/>
                  </a:cubicBezTo>
                  <a:cubicBezTo>
                    <a:pt x="3893" y="1255"/>
                    <a:pt x="3893" y="1259"/>
                    <a:pt x="3889" y="1262"/>
                  </a:cubicBezTo>
                  <a:cubicBezTo>
                    <a:pt x="3886" y="1262"/>
                    <a:pt x="3886" y="1262"/>
                    <a:pt x="3883" y="1262"/>
                  </a:cubicBezTo>
                  <a:cubicBezTo>
                    <a:pt x="3869" y="1262"/>
                    <a:pt x="3856" y="1265"/>
                    <a:pt x="3846" y="1265"/>
                  </a:cubicBezTo>
                  <a:lnTo>
                    <a:pt x="3846" y="1265"/>
                  </a:lnTo>
                  <a:cubicBezTo>
                    <a:pt x="3843" y="1265"/>
                    <a:pt x="3839" y="1265"/>
                    <a:pt x="3836" y="1265"/>
                  </a:cubicBezTo>
                  <a:cubicBezTo>
                    <a:pt x="3826" y="1265"/>
                    <a:pt x="3816" y="1265"/>
                    <a:pt x="3809" y="1269"/>
                  </a:cubicBezTo>
                  <a:lnTo>
                    <a:pt x="3806" y="1269"/>
                  </a:lnTo>
                  <a:cubicBezTo>
                    <a:pt x="3786" y="1262"/>
                    <a:pt x="3762" y="1265"/>
                    <a:pt x="3738" y="1269"/>
                  </a:cubicBezTo>
                  <a:cubicBezTo>
                    <a:pt x="3722" y="1269"/>
                    <a:pt x="3705" y="1269"/>
                    <a:pt x="3688" y="1269"/>
                  </a:cubicBezTo>
                  <a:cubicBezTo>
                    <a:pt x="3685" y="1269"/>
                    <a:pt x="3681" y="1272"/>
                    <a:pt x="3678" y="1272"/>
                  </a:cubicBezTo>
                  <a:cubicBezTo>
                    <a:pt x="3675" y="1269"/>
                    <a:pt x="3671" y="1269"/>
                    <a:pt x="3665" y="1265"/>
                  </a:cubicBezTo>
                  <a:cubicBezTo>
                    <a:pt x="3641" y="1269"/>
                    <a:pt x="3618" y="1262"/>
                    <a:pt x="3594" y="1265"/>
                  </a:cubicBezTo>
                  <a:cubicBezTo>
                    <a:pt x="3597" y="1265"/>
                    <a:pt x="3601" y="1262"/>
                    <a:pt x="3604" y="1262"/>
                  </a:cubicBezTo>
                  <a:cubicBezTo>
                    <a:pt x="3607" y="1262"/>
                    <a:pt x="3611" y="1259"/>
                    <a:pt x="3618" y="1259"/>
                  </a:cubicBezTo>
                  <a:cubicBezTo>
                    <a:pt x="3624" y="1259"/>
                    <a:pt x="3631" y="1259"/>
                    <a:pt x="3638" y="1259"/>
                  </a:cubicBezTo>
                  <a:cubicBezTo>
                    <a:pt x="3644" y="1259"/>
                    <a:pt x="3651" y="1259"/>
                    <a:pt x="3658" y="1259"/>
                  </a:cubicBezTo>
                  <a:cubicBezTo>
                    <a:pt x="3665" y="1259"/>
                    <a:pt x="3671" y="1255"/>
                    <a:pt x="3678" y="1252"/>
                  </a:cubicBezTo>
                  <a:cubicBezTo>
                    <a:pt x="3685" y="1252"/>
                    <a:pt x="3688" y="1252"/>
                    <a:pt x="3695" y="1249"/>
                  </a:cubicBezTo>
                  <a:cubicBezTo>
                    <a:pt x="3695" y="1249"/>
                    <a:pt x="3698" y="1249"/>
                    <a:pt x="3701" y="1249"/>
                  </a:cubicBezTo>
                  <a:cubicBezTo>
                    <a:pt x="3701" y="1245"/>
                    <a:pt x="3701" y="1245"/>
                    <a:pt x="3705" y="1245"/>
                  </a:cubicBezTo>
                  <a:cubicBezTo>
                    <a:pt x="3711" y="1249"/>
                    <a:pt x="3718" y="1252"/>
                    <a:pt x="3728" y="1252"/>
                  </a:cubicBezTo>
                  <a:cubicBezTo>
                    <a:pt x="3738" y="1255"/>
                    <a:pt x="3748" y="1255"/>
                    <a:pt x="3758" y="1252"/>
                  </a:cubicBezTo>
                  <a:cubicBezTo>
                    <a:pt x="3772" y="1249"/>
                    <a:pt x="3782" y="1245"/>
                    <a:pt x="3786" y="1235"/>
                  </a:cubicBezTo>
                  <a:cubicBezTo>
                    <a:pt x="3809" y="1242"/>
                    <a:pt x="3829" y="1232"/>
                    <a:pt x="3849" y="1222"/>
                  </a:cubicBezTo>
                  <a:cubicBezTo>
                    <a:pt x="3853" y="1218"/>
                    <a:pt x="3856" y="1215"/>
                    <a:pt x="3859" y="1212"/>
                  </a:cubicBezTo>
                  <a:cubicBezTo>
                    <a:pt x="3859" y="1208"/>
                    <a:pt x="3859" y="1208"/>
                    <a:pt x="3859" y="1208"/>
                  </a:cubicBezTo>
                  <a:cubicBezTo>
                    <a:pt x="3896" y="1205"/>
                    <a:pt x="3920" y="1188"/>
                    <a:pt x="3923" y="1161"/>
                  </a:cubicBezTo>
                  <a:lnTo>
                    <a:pt x="3923" y="1161"/>
                  </a:lnTo>
                  <a:lnTo>
                    <a:pt x="3923" y="1161"/>
                  </a:lnTo>
                  <a:cubicBezTo>
                    <a:pt x="3933" y="1164"/>
                    <a:pt x="3940" y="1161"/>
                    <a:pt x="3947" y="1158"/>
                  </a:cubicBezTo>
                  <a:cubicBezTo>
                    <a:pt x="3980" y="1138"/>
                    <a:pt x="3990" y="1111"/>
                    <a:pt x="3987" y="1077"/>
                  </a:cubicBezTo>
                  <a:cubicBezTo>
                    <a:pt x="3983" y="1030"/>
                    <a:pt x="4004" y="987"/>
                    <a:pt x="3977" y="943"/>
                  </a:cubicBezTo>
                  <a:cubicBezTo>
                    <a:pt x="3970" y="940"/>
                    <a:pt x="3967" y="940"/>
                    <a:pt x="3960" y="943"/>
                  </a:cubicBezTo>
                  <a:cubicBezTo>
                    <a:pt x="3960" y="940"/>
                    <a:pt x="3960" y="940"/>
                    <a:pt x="3960" y="940"/>
                  </a:cubicBezTo>
                  <a:cubicBezTo>
                    <a:pt x="3960" y="933"/>
                    <a:pt x="3960" y="926"/>
                    <a:pt x="3960" y="923"/>
                  </a:cubicBezTo>
                  <a:lnTo>
                    <a:pt x="3960" y="923"/>
                  </a:lnTo>
                  <a:cubicBezTo>
                    <a:pt x="3960" y="920"/>
                    <a:pt x="3960" y="916"/>
                    <a:pt x="3960" y="913"/>
                  </a:cubicBezTo>
                  <a:lnTo>
                    <a:pt x="3960" y="913"/>
                  </a:lnTo>
                  <a:lnTo>
                    <a:pt x="3960" y="913"/>
                  </a:lnTo>
                  <a:cubicBezTo>
                    <a:pt x="3967" y="910"/>
                    <a:pt x="3967" y="906"/>
                    <a:pt x="3960" y="903"/>
                  </a:cubicBezTo>
                  <a:cubicBezTo>
                    <a:pt x="3960" y="899"/>
                    <a:pt x="3960" y="896"/>
                    <a:pt x="3960" y="893"/>
                  </a:cubicBezTo>
                  <a:lnTo>
                    <a:pt x="3960" y="893"/>
                  </a:lnTo>
                  <a:lnTo>
                    <a:pt x="3960" y="893"/>
                  </a:lnTo>
                  <a:cubicBezTo>
                    <a:pt x="3960" y="893"/>
                    <a:pt x="3960" y="889"/>
                    <a:pt x="3960" y="886"/>
                  </a:cubicBezTo>
                  <a:lnTo>
                    <a:pt x="3960" y="886"/>
                  </a:lnTo>
                  <a:cubicBezTo>
                    <a:pt x="3973" y="856"/>
                    <a:pt x="3957" y="822"/>
                    <a:pt x="3960" y="792"/>
                  </a:cubicBezTo>
                  <a:lnTo>
                    <a:pt x="3960" y="792"/>
                  </a:lnTo>
                  <a:lnTo>
                    <a:pt x="3960" y="792"/>
                  </a:lnTo>
                  <a:cubicBezTo>
                    <a:pt x="3960" y="789"/>
                    <a:pt x="3960" y="785"/>
                    <a:pt x="3960" y="785"/>
                  </a:cubicBezTo>
                  <a:cubicBezTo>
                    <a:pt x="3960" y="768"/>
                    <a:pt x="3957" y="755"/>
                    <a:pt x="3957" y="738"/>
                  </a:cubicBezTo>
                  <a:cubicBezTo>
                    <a:pt x="3940" y="705"/>
                    <a:pt x="3943" y="668"/>
                    <a:pt x="3920" y="638"/>
                  </a:cubicBezTo>
                  <a:lnTo>
                    <a:pt x="3920" y="638"/>
                  </a:lnTo>
                  <a:lnTo>
                    <a:pt x="3920" y="638"/>
                  </a:lnTo>
                  <a:cubicBezTo>
                    <a:pt x="3920" y="631"/>
                    <a:pt x="3920" y="624"/>
                    <a:pt x="3920" y="617"/>
                  </a:cubicBezTo>
                  <a:cubicBezTo>
                    <a:pt x="3900" y="611"/>
                    <a:pt x="3916" y="591"/>
                    <a:pt x="3900" y="581"/>
                  </a:cubicBezTo>
                  <a:cubicBezTo>
                    <a:pt x="3889" y="591"/>
                    <a:pt x="3896" y="601"/>
                    <a:pt x="3893" y="611"/>
                  </a:cubicBezTo>
                  <a:cubicBezTo>
                    <a:pt x="3896" y="617"/>
                    <a:pt x="3896" y="628"/>
                    <a:pt x="3896" y="638"/>
                  </a:cubicBezTo>
                  <a:lnTo>
                    <a:pt x="3896" y="638"/>
                  </a:lnTo>
                  <a:cubicBezTo>
                    <a:pt x="3913" y="664"/>
                    <a:pt x="3903" y="695"/>
                    <a:pt x="3923" y="718"/>
                  </a:cubicBezTo>
                  <a:lnTo>
                    <a:pt x="3923" y="718"/>
                  </a:lnTo>
                  <a:lnTo>
                    <a:pt x="3923" y="718"/>
                  </a:lnTo>
                  <a:cubicBezTo>
                    <a:pt x="3923" y="728"/>
                    <a:pt x="3923" y="738"/>
                    <a:pt x="3923" y="745"/>
                  </a:cubicBezTo>
                  <a:cubicBezTo>
                    <a:pt x="3933" y="772"/>
                    <a:pt x="3936" y="795"/>
                    <a:pt x="3923" y="819"/>
                  </a:cubicBezTo>
                  <a:cubicBezTo>
                    <a:pt x="3926" y="819"/>
                    <a:pt x="3930" y="822"/>
                    <a:pt x="3933" y="822"/>
                  </a:cubicBezTo>
                  <a:lnTo>
                    <a:pt x="3933" y="822"/>
                  </a:lnTo>
                  <a:cubicBezTo>
                    <a:pt x="3933" y="825"/>
                    <a:pt x="3933" y="825"/>
                    <a:pt x="3933" y="829"/>
                  </a:cubicBezTo>
                  <a:lnTo>
                    <a:pt x="3933" y="829"/>
                  </a:lnTo>
                  <a:lnTo>
                    <a:pt x="3933" y="829"/>
                  </a:lnTo>
                  <a:cubicBezTo>
                    <a:pt x="3933" y="832"/>
                    <a:pt x="3936" y="835"/>
                    <a:pt x="3936" y="839"/>
                  </a:cubicBezTo>
                  <a:lnTo>
                    <a:pt x="3936" y="839"/>
                  </a:lnTo>
                  <a:cubicBezTo>
                    <a:pt x="3933" y="842"/>
                    <a:pt x="3933" y="842"/>
                    <a:pt x="3933" y="842"/>
                  </a:cubicBezTo>
                  <a:lnTo>
                    <a:pt x="3936" y="849"/>
                  </a:lnTo>
                  <a:lnTo>
                    <a:pt x="3936" y="849"/>
                  </a:lnTo>
                  <a:cubicBezTo>
                    <a:pt x="3933" y="853"/>
                    <a:pt x="3933" y="853"/>
                    <a:pt x="3933" y="856"/>
                  </a:cubicBezTo>
                  <a:lnTo>
                    <a:pt x="3933" y="856"/>
                  </a:lnTo>
                  <a:cubicBezTo>
                    <a:pt x="3933" y="863"/>
                    <a:pt x="3933" y="863"/>
                    <a:pt x="3933" y="863"/>
                  </a:cubicBezTo>
                  <a:cubicBezTo>
                    <a:pt x="3933" y="866"/>
                    <a:pt x="3933" y="866"/>
                    <a:pt x="3933" y="866"/>
                  </a:cubicBezTo>
                  <a:cubicBezTo>
                    <a:pt x="3933" y="869"/>
                    <a:pt x="3936" y="873"/>
                    <a:pt x="3936" y="876"/>
                  </a:cubicBezTo>
                  <a:lnTo>
                    <a:pt x="3936" y="876"/>
                  </a:lnTo>
                  <a:cubicBezTo>
                    <a:pt x="3936" y="896"/>
                    <a:pt x="3936" y="920"/>
                    <a:pt x="3936" y="940"/>
                  </a:cubicBezTo>
                  <a:lnTo>
                    <a:pt x="3936" y="940"/>
                  </a:lnTo>
                  <a:lnTo>
                    <a:pt x="3936" y="940"/>
                  </a:lnTo>
                  <a:cubicBezTo>
                    <a:pt x="3936" y="943"/>
                    <a:pt x="3936" y="946"/>
                    <a:pt x="3936" y="950"/>
                  </a:cubicBezTo>
                  <a:lnTo>
                    <a:pt x="3940" y="950"/>
                  </a:lnTo>
                  <a:cubicBezTo>
                    <a:pt x="3936" y="953"/>
                    <a:pt x="3933" y="953"/>
                    <a:pt x="3930" y="950"/>
                  </a:cubicBezTo>
                  <a:cubicBezTo>
                    <a:pt x="3926" y="953"/>
                    <a:pt x="3926" y="953"/>
                    <a:pt x="3926" y="956"/>
                  </a:cubicBezTo>
                  <a:cubicBezTo>
                    <a:pt x="3926" y="930"/>
                    <a:pt x="3926" y="899"/>
                    <a:pt x="3923" y="873"/>
                  </a:cubicBezTo>
                  <a:cubicBezTo>
                    <a:pt x="3903" y="815"/>
                    <a:pt x="3913" y="755"/>
                    <a:pt x="3900" y="698"/>
                  </a:cubicBezTo>
                  <a:cubicBezTo>
                    <a:pt x="3896" y="678"/>
                    <a:pt x="3893" y="658"/>
                    <a:pt x="3873" y="644"/>
                  </a:cubicBezTo>
                  <a:cubicBezTo>
                    <a:pt x="3866" y="641"/>
                    <a:pt x="3863" y="638"/>
                    <a:pt x="3856" y="638"/>
                  </a:cubicBezTo>
                  <a:cubicBezTo>
                    <a:pt x="3859" y="634"/>
                    <a:pt x="3863" y="634"/>
                    <a:pt x="3863" y="631"/>
                  </a:cubicBezTo>
                  <a:cubicBezTo>
                    <a:pt x="3859" y="631"/>
                    <a:pt x="3859" y="631"/>
                    <a:pt x="3856" y="628"/>
                  </a:cubicBezTo>
                  <a:lnTo>
                    <a:pt x="3856" y="628"/>
                  </a:lnTo>
                  <a:lnTo>
                    <a:pt x="3856" y="628"/>
                  </a:lnTo>
                  <a:lnTo>
                    <a:pt x="3853" y="624"/>
                  </a:lnTo>
                  <a:cubicBezTo>
                    <a:pt x="3856" y="621"/>
                    <a:pt x="3856" y="617"/>
                    <a:pt x="3856" y="614"/>
                  </a:cubicBezTo>
                  <a:cubicBezTo>
                    <a:pt x="3859" y="601"/>
                    <a:pt x="3873" y="587"/>
                    <a:pt x="3876" y="574"/>
                  </a:cubicBezTo>
                  <a:cubicBezTo>
                    <a:pt x="3873" y="557"/>
                    <a:pt x="3853" y="554"/>
                    <a:pt x="3832" y="560"/>
                  </a:cubicBezTo>
                  <a:cubicBezTo>
                    <a:pt x="3829" y="560"/>
                    <a:pt x="3829" y="560"/>
                    <a:pt x="3826" y="564"/>
                  </a:cubicBezTo>
                  <a:cubicBezTo>
                    <a:pt x="3826" y="560"/>
                    <a:pt x="3826" y="560"/>
                    <a:pt x="3822" y="560"/>
                  </a:cubicBezTo>
                  <a:lnTo>
                    <a:pt x="3822" y="560"/>
                  </a:lnTo>
                  <a:cubicBezTo>
                    <a:pt x="3822" y="554"/>
                    <a:pt x="3819" y="550"/>
                    <a:pt x="3812" y="544"/>
                  </a:cubicBezTo>
                  <a:cubicBezTo>
                    <a:pt x="3816" y="544"/>
                    <a:pt x="3816" y="544"/>
                    <a:pt x="3816" y="544"/>
                  </a:cubicBezTo>
                  <a:cubicBezTo>
                    <a:pt x="3822" y="537"/>
                    <a:pt x="3826" y="534"/>
                    <a:pt x="3832" y="527"/>
                  </a:cubicBezTo>
                  <a:cubicBezTo>
                    <a:pt x="3829" y="527"/>
                    <a:pt x="3826" y="524"/>
                    <a:pt x="3819" y="524"/>
                  </a:cubicBezTo>
                  <a:lnTo>
                    <a:pt x="3819" y="524"/>
                  </a:lnTo>
                  <a:cubicBezTo>
                    <a:pt x="3819" y="513"/>
                    <a:pt x="3806" y="510"/>
                    <a:pt x="3792" y="507"/>
                  </a:cubicBezTo>
                  <a:cubicBezTo>
                    <a:pt x="3786" y="503"/>
                    <a:pt x="3782" y="496"/>
                    <a:pt x="3775" y="493"/>
                  </a:cubicBezTo>
                  <a:cubicBezTo>
                    <a:pt x="3786" y="496"/>
                    <a:pt x="3796" y="493"/>
                    <a:pt x="3806" y="490"/>
                  </a:cubicBezTo>
                  <a:lnTo>
                    <a:pt x="3806" y="490"/>
                  </a:lnTo>
                  <a:cubicBezTo>
                    <a:pt x="3806" y="486"/>
                    <a:pt x="3806" y="483"/>
                    <a:pt x="3806" y="480"/>
                  </a:cubicBezTo>
                  <a:lnTo>
                    <a:pt x="3806" y="480"/>
                  </a:lnTo>
                  <a:cubicBezTo>
                    <a:pt x="3806" y="476"/>
                    <a:pt x="3806" y="476"/>
                    <a:pt x="3806" y="473"/>
                  </a:cubicBezTo>
                  <a:cubicBezTo>
                    <a:pt x="3789" y="470"/>
                    <a:pt x="3772" y="470"/>
                    <a:pt x="3755" y="470"/>
                  </a:cubicBezTo>
                  <a:lnTo>
                    <a:pt x="3755" y="470"/>
                  </a:lnTo>
                  <a:cubicBezTo>
                    <a:pt x="3738" y="450"/>
                    <a:pt x="3742" y="423"/>
                    <a:pt x="3701" y="416"/>
                  </a:cubicBezTo>
                  <a:cubicBezTo>
                    <a:pt x="3701" y="419"/>
                    <a:pt x="3701" y="419"/>
                    <a:pt x="3701" y="419"/>
                  </a:cubicBezTo>
                  <a:cubicBezTo>
                    <a:pt x="3715" y="470"/>
                    <a:pt x="3715" y="470"/>
                    <a:pt x="3651" y="480"/>
                  </a:cubicBezTo>
                  <a:lnTo>
                    <a:pt x="3651" y="480"/>
                  </a:lnTo>
                  <a:cubicBezTo>
                    <a:pt x="3648" y="480"/>
                    <a:pt x="3644" y="480"/>
                    <a:pt x="3638" y="480"/>
                  </a:cubicBezTo>
                  <a:cubicBezTo>
                    <a:pt x="3621" y="456"/>
                    <a:pt x="3597" y="467"/>
                    <a:pt x="3574" y="470"/>
                  </a:cubicBezTo>
                  <a:cubicBezTo>
                    <a:pt x="3534" y="473"/>
                    <a:pt x="3497" y="473"/>
                    <a:pt x="3460" y="467"/>
                  </a:cubicBezTo>
                  <a:cubicBezTo>
                    <a:pt x="3423" y="460"/>
                    <a:pt x="3389" y="463"/>
                    <a:pt x="3352" y="470"/>
                  </a:cubicBezTo>
                  <a:lnTo>
                    <a:pt x="3352" y="470"/>
                  </a:lnTo>
                  <a:lnTo>
                    <a:pt x="3352" y="470"/>
                  </a:lnTo>
                  <a:cubicBezTo>
                    <a:pt x="3336" y="460"/>
                    <a:pt x="3319" y="467"/>
                    <a:pt x="3302" y="470"/>
                  </a:cubicBezTo>
                  <a:cubicBezTo>
                    <a:pt x="3295" y="473"/>
                    <a:pt x="3295" y="476"/>
                    <a:pt x="3302" y="480"/>
                  </a:cubicBezTo>
                  <a:cubicBezTo>
                    <a:pt x="3305" y="480"/>
                    <a:pt x="3309" y="480"/>
                    <a:pt x="3312" y="483"/>
                  </a:cubicBezTo>
                  <a:cubicBezTo>
                    <a:pt x="3322" y="486"/>
                    <a:pt x="3332" y="483"/>
                    <a:pt x="3342" y="490"/>
                  </a:cubicBezTo>
                  <a:cubicBezTo>
                    <a:pt x="3339" y="490"/>
                    <a:pt x="3339" y="490"/>
                    <a:pt x="3339" y="490"/>
                  </a:cubicBezTo>
                  <a:cubicBezTo>
                    <a:pt x="3346" y="490"/>
                    <a:pt x="3349" y="490"/>
                    <a:pt x="3352" y="486"/>
                  </a:cubicBezTo>
                  <a:cubicBezTo>
                    <a:pt x="3396" y="490"/>
                    <a:pt x="3440" y="490"/>
                    <a:pt x="3483" y="493"/>
                  </a:cubicBezTo>
                  <a:cubicBezTo>
                    <a:pt x="3493" y="500"/>
                    <a:pt x="3510" y="500"/>
                    <a:pt x="3524" y="496"/>
                  </a:cubicBezTo>
                  <a:cubicBezTo>
                    <a:pt x="3534" y="493"/>
                    <a:pt x="3547" y="493"/>
                    <a:pt x="3557" y="493"/>
                  </a:cubicBezTo>
                  <a:cubicBezTo>
                    <a:pt x="3611" y="500"/>
                    <a:pt x="3661" y="503"/>
                    <a:pt x="3715" y="490"/>
                  </a:cubicBezTo>
                  <a:lnTo>
                    <a:pt x="3715" y="490"/>
                  </a:lnTo>
                  <a:cubicBezTo>
                    <a:pt x="3718" y="490"/>
                    <a:pt x="3722" y="490"/>
                    <a:pt x="3725" y="490"/>
                  </a:cubicBezTo>
                  <a:lnTo>
                    <a:pt x="3725" y="490"/>
                  </a:lnTo>
                  <a:lnTo>
                    <a:pt x="3725" y="490"/>
                  </a:lnTo>
                  <a:cubicBezTo>
                    <a:pt x="3742" y="503"/>
                    <a:pt x="3745" y="517"/>
                    <a:pt x="3711" y="517"/>
                  </a:cubicBezTo>
                  <a:cubicBezTo>
                    <a:pt x="3698" y="517"/>
                    <a:pt x="3681" y="517"/>
                    <a:pt x="3665" y="513"/>
                  </a:cubicBezTo>
                  <a:cubicBezTo>
                    <a:pt x="3651" y="513"/>
                    <a:pt x="3638" y="510"/>
                    <a:pt x="3624" y="517"/>
                  </a:cubicBezTo>
                  <a:lnTo>
                    <a:pt x="3624" y="517"/>
                  </a:lnTo>
                  <a:cubicBezTo>
                    <a:pt x="3621" y="517"/>
                    <a:pt x="3618" y="517"/>
                    <a:pt x="3611" y="517"/>
                  </a:cubicBezTo>
                  <a:cubicBezTo>
                    <a:pt x="3604" y="513"/>
                    <a:pt x="3594" y="513"/>
                    <a:pt x="3584" y="517"/>
                  </a:cubicBezTo>
                  <a:lnTo>
                    <a:pt x="3584" y="517"/>
                  </a:lnTo>
                  <a:cubicBezTo>
                    <a:pt x="3581" y="520"/>
                    <a:pt x="3577" y="524"/>
                    <a:pt x="3584" y="527"/>
                  </a:cubicBezTo>
                  <a:cubicBezTo>
                    <a:pt x="3594" y="537"/>
                    <a:pt x="3611" y="534"/>
                    <a:pt x="3624" y="534"/>
                  </a:cubicBezTo>
                  <a:cubicBezTo>
                    <a:pt x="3644" y="537"/>
                    <a:pt x="3668" y="537"/>
                    <a:pt x="3688" y="537"/>
                  </a:cubicBezTo>
                  <a:lnTo>
                    <a:pt x="3688" y="537"/>
                  </a:lnTo>
                  <a:cubicBezTo>
                    <a:pt x="3705" y="547"/>
                    <a:pt x="3722" y="540"/>
                    <a:pt x="3738" y="537"/>
                  </a:cubicBezTo>
                  <a:cubicBezTo>
                    <a:pt x="3748" y="540"/>
                    <a:pt x="3755" y="544"/>
                    <a:pt x="3765" y="547"/>
                  </a:cubicBezTo>
                  <a:cubicBezTo>
                    <a:pt x="3765" y="544"/>
                    <a:pt x="3765" y="544"/>
                    <a:pt x="3765" y="540"/>
                  </a:cubicBezTo>
                  <a:lnTo>
                    <a:pt x="3765" y="540"/>
                  </a:lnTo>
                  <a:cubicBezTo>
                    <a:pt x="3768" y="544"/>
                    <a:pt x="3768" y="544"/>
                    <a:pt x="3768" y="544"/>
                  </a:cubicBezTo>
                  <a:cubicBezTo>
                    <a:pt x="3768" y="544"/>
                    <a:pt x="3765" y="544"/>
                    <a:pt x="3765" y="547"/>
                  </a:cubicBezTo>
                  <a:cubicBezTo>
                    <a:pt x="3765" y="554"/>
                    <a:pt x="3765" y="557"/>
                    <a:pt x="3765" y="564"/>
                  </a:cubicBezTo>
                  <a:cubicBezTo>
                    <a:pt x="3742" y="577"/>
                    <a:pt x="3711" y="560"/>
                    <a:pt x="3688" y="571"/>
                  </a:cubicBezTo>
                  <a:cubicBezTo>
                    <a:pt x="3691" y="574"/>
                    <a:pt x="3698" y="577"/>
                    <a:pt x="3701" y="584"/>
                  </a:cubicBezTo>
                  <a:cubicBezTo>
                    <a:pt x="3732" y="594"/>
                    <a:pt x="3758" y="577"/>
                    <a:pt x="3789" y="584"/>
                  </a:cubicBezTo>
                  <a:cubicBezTo>
                    <a:pt x="3789" y="581"/>
                    <a:pt x="3792" y="581"/>
                    <a:pt x="3796" y="581"/>
                  </a:cubicBezTo>
                  <a:lnTo>
                    <a:pt x="3796" y="581"/>
                  </a:lnTo>
                  <a:lnTo>
                    <a:pt x="3796" y="581"/>
                  </a:lnTo>
                  <a:cubicBezTo>
                    <a:pt x="3792" y="581"/>
                    <a:pt x="3792" y="581"/>
                    <a:pt x="3789" y="584"/>
                  </a:cubicBezTo>
                  <a:cubicBezTo>
                    <a:pt x="3792" y="587"/>
                    <a:pt x="3799" y="591"/>
                    <a:pt x="3802" y="594"/>
                  </a:cubicBezTo>
                  <a:cubicBezTo>
                    <a:pt x="3806" y="591"/>
                    <a:pt x="3806" y="591"/>
                    <a:pt x="3806" y="587"/>
                  </a:cubicBezTo>
                  <a:lnTo>
                    <a:pt x="3806" y="587"/>
                  </a:lnTo>
                  <a:cubicBezTo>
                    <a:pt x="3809" y="587"/>
                    <a:pt x="3812" y="591"/>
                    <a:pt x="3819" y="591"/>
                  </a:cubicBezTo>
                  <a:lnTo>
                    <a:pt x="3819" y="591"/>
                  </a:lnTo>
                  <a:cubicBezTo>
                    <a:pt x="3839" y="607"/>
                    <a:pt x="3812" y="628"/>
                    <a:pt x="3819" y="644"/>
                  </a:cubicBezTo>
                  <a:cubicBezTo>
                    <a:pt x="3822" y="648"/>
                    <a:pt x="3826" y="648"/>
                    <a:pt x="3829" y="648"/>
                  </a:cubicBezTo>
                  <a:lnTo>
                    <a:pt x="3829" y="648"/>
                  </a:lnTo>
                  <a:cubicBezTo>
                    <a:pt x="3853" y="708"/>
                    <a:pt x="3863" y="768"/>
                    <a:pt x="3859" y="829"/>
                  </a:cubicBezTo>
                  <a:cubicBezTo>
                    <a:pt x="3876" y="876"/>
                    <a:pt x="3879" y="926"/>
                    <a:pt x="3883" y="977"/>
                  </a:cubicBezTo>
                  <a:cubicBezTo>
                    <a:pt x="3889" y="983"/>
                    <a:pt x="3889" y="993"/>
                    <a:pt x="3889" y="1003"/>
                  </a:cubicBezTo>
                  <a:cubicBezTo>
                    <a:pt x="3889" y="1010"/>
                    <a:pt x="3886" y="1024"/>
                    <a:pt x="3903" y="1020"/>
                  </a:cubicBezTo>
                  <a:cubicBezTo>
                    <a:pt x="3920" y="1020"/>
                    <a:pt x="3920" y="1010"/>
                    <a:pt x="3923" y="1000"/>
                  </a:cubicBezTo>
                  <a:cubicBezTo>
                    <a:pt x="3923" y="997"/>
                    <a:pt x="3923" y="997"/>
                    <a:pt x="3923" y="993"/>
                  </a:cubicBezTo>
                  <a:cubicBezTo>
                    <a:pt x="3926" y="993"/>
                    <a:pt x="3926" y="997"/>
                    <a:pt x="3926" y="1000"/>
                  </a:cubicBezTo>
                  <a:cubicBezTo>
                    <a:pt x="3923" y="1007"/>
                    <a:pt x="3950" y="997"/>
                    <a:pt x="3943" y="1010"/>
                  </a:cubicBezTo>
                  <a:cubicBezTo>
                    <a:pt x="3943" y="1010"/>
                    <a:pt x="3943" y="1014"/>
                    <a:pt x="3943" y="1017"/>
                  </a:cubicBezTo>
                  <a:cubicBezTo>
                    <a:pt x="3940" y="1017"/>
                    <a:pt x="3940" y="1020"/>
                    <a:pt x="3943" y="1024"/>
                  </a:cubicBezTo>
                  <a:cubicBezTo>
                    <a:pt x="3943" y="1027"/>
                    <a:pt x="3943" y="1027"/>
                    <a:pt x="3943" y="1030"/>
                  </a:cubicBezTo>
                  <a:cubicBezTo>
                    <a:pt x="3936" y="1037"/>
                    <a:pt x="3936" y="1044"/>
                    <a:pt x="3936" y="1050"/>
                  </a:cubicBezTo>
                  <a:cubicBezTo>
                    <a:pt x="3936" y="1054"/>
                    <a:pt x="3933" y="1057"/>
                    <a:pt x="3933" y="1060"/>
                  </a:cubicBezTo>
                  <a:lnTo>
                    <a:pt x="3933" y="1060"/>
                  </a:lnTo>
                  <a:lnTo>
                    <a:pt x="3933" y="1060"/>
                  </a:lnTo>
                  <a:cubicBezTo>
                    <a:pt x="3910" y="1057"/>
                    <a:pt x="3900" y="1040"/>
                    <a:pt x="3896" y="1027"/>
                  </a:cubicBezTo>
                  <a:cubicBezTo>
                    <a:pt x="3886" y="1020"/>
                    <a:pt x="3886" y="1010"/>
                    <a:pt x="3873" y="1014"/>
                  </a:cubicBezTo>
                  <a:cubicBezTo>
                    <a:pt x="3856" y="1020"/>
                    <a:pt x="3859" y="1030"/>
                    <a:pt x="3869" y="1040"/>
                  </a:cubicBezTo>
                  <a:cubicBezTo>
                    <a:pt x="3869" y="1067"/>
                    <a:pt x="3843" y="1071"/>
                    <a:pt x="3816" y="1067"/>
                  </a:cubicBezTo>
                  <a:cubicBezTo>
                    <a:pt x="3772" y="1067"/>
                    <a:pt x="3732" y="1057"/>
                    <a:pt x="3688" y="1060"/>
                  </a:cubicBezTo>
                  <a:lnTo>
                    <a:pt x="3688" y="1060"/>
                  </a:lnTo>
                  <a:cubicBezTo>
                    <a:pt x="3685" y="1060"/>
                    <a:pt x="3681" y="1060"/>
                    <a:pt x="3675" y="1060"/>
                  </a:cubicBezTo>
                  <a:lnTo>
                    <a:pt x="3675" y="1060"/>
                  </a:lnTo>
                  <a:cubicBezTo>
                    <a:pt x="3644" y="1060"/>
                    <a:pt x="3614" y="1060"/>
                    <a:pt x="3584" y="1060"/>
                  </a:cubicBezTo>
                  <a:lnTo>
                    <a:pt x="3584" y="1060"/>
                  </a:lnTo>
                  <a:cubicBezTo>
                    <a:pt x="3581" y="1060"/>
                    <a:pt x="3577" y="1060"/>
                    <a:pt x="3574" y="1060"/>
                  </a:cubicBezTo>
                  <a:cubicBezTo>
                    <a:pt x="3550" y="1057"/>
                    <a:pt x="3527" y="1054"/>
                    <a:pt x="3504" y="1054"/>
                  </a:cubicBezTo>
                  <a:cubicBezTo>
                    <a:pt x="3490" y="1050"/>
                    <a:pt x="3477" y="1050"/>
                    <a:pt x="3470" y="1060"/>
                  </a:cubicBezTo>
                  <a:cubicBezTo>
                    <a:pt x="3467" y="1060"/>
                    <a:pt x="3460" y="1060"/>
                    <a:pt x="3457" y="1060"/>
                  </a:cubicBezTo>
                  <a:lnTo>
                    <a:pt x="3457" y="1060"/>
                  </a:lnTo>
                  <a:lnTo>
                    <a:pt x="3453" y="1064"/>
                  </a:lnTo>
                  <a:lnTo>
                    <a:pt x="3457" y="1067"/>
                  </a:lnTo>
                  <a:cubicBezTo>
                    <a:pt x="3460" y="1067"/>
                    <a:pt x="3467" y="1067"/>
                    <a:pt x="3470" y="1071"/>
                  </a:cubicBezTo>
                  <a:cubicBezTo>
                    <a:pt x="3470" y="1067"/>
                    <a:pt x="3470" y="1067"/>
                    <a:pt x="3470" y="1067"/>
                  </a:cubicBezTo>
                  <a:cubicBezTo>
                    <a:pt x="3467" y="1071"/>
                    <a:pt x="3463" y="1074"/>
                    <a:pt x="3470" y="1077"/>
                  </a:cubicBezTo>
                  <a:cubicBezTo>
                    <a:pt x="3490" y="1087"/>
                    <a:pt x="3514" y="1081"/>
                    <a:pt x="3534" y="1087"/>
                  </a:cubicBezTo>
                  <a:cubicBezTo>
                    <a:pt x="3574" y="1087"/>
                    <a:pt x="3611" y="1087"/>
                    <a:pt x="3651" y="1087"/>
                  </a:cubicBezTo>
                  <a:cubicBezTo>
                    <a:pt x="3654" y="1084"/>
                    <a:pt x="3658" y="1081"/>
                    <a:pt x="3661" y="1081"/>
                  </a:cubicBezTo>
                  <a:lnTo>
                    <a:pt x="3661" y="1081"/>
                  </a:lnTo>
                  <a:cubicBezTo>
                    <a:pt x="3665" y="1081"/>
                    <a:pt x="3668" y="1081"/>
                    <a:pt x="3671" y="1081"/>
                  </a:cubicBezTo>
                  <a:lnTo>
                    <a:pt x="3671" y="1084"/>
                  </a:lnTo>
                  <a:cubicBezTo>
                    <a:pt x="3691" y="1097"/>
                    <a:pt x="3715" y="1091"/>
                    <a:pt x="3735" y="1091"/>
                  </a:cubicBezTo>
                  <a:cubicBezTo>
                    <a:pt x="3748" y="1094"/>
                    <a:pt x="3725" y="1074"/>
                    <a:pt x="3745" y="1084"/>
                  </a:cubicBezTo>
                  <a:cubicBezTo>
                    <a:pt x="3758" y="1087"/>
                    <a:pt x="3768" y="1091"/>
                    <a:pt x="3782" y="1094"/>
                  </a:cubicBezTo>
                  <a:cubicBezTo>
                    <a:pt x="3809" y="1084"/>
                    <a:pt x="3839" y="1094"/>
                    <a:pt x="3869" y="1087"/>
                  </a:cubicBezTo>
                  <a:cubicBezTo>
                    <a:pt x="3883" y="1094"/>
                    <a:pt x="3896" y="1094"/>
                    <a:pt x="3910" y="1087"/>
                  </a:cubicBezTo>
                  <a:lnTo>
                    <a:pt x="3910" y="1087"/>
                  </a:lnTo>
                  <a:cubicBezTo>
                    <a:pt x="3916" y="1084"/>
                    <a:pt x="3926" y="1084"/>
                    <a:pt x="3933" y="1081"/>
                  </a:cubicBezTo>
                  <a:lnTo>
                    <a:pt x="3933" y="1084"/>
                  </a:lnTo>
                  <a:lnTo>
                    <a:pt x="3930" y="1087"/>
                  </a:lnTo>
                  <a:cubicBezTo>
                    <a:pt x="3926" y="1091"/>
                    <a:pt x="3930" y="1094"/>
                    <a:pt x="3933" y="1097"/>
                  </a:cubicBezTo>
                  <a:cubicBezTo>
                    <a:pt x="3953" y="1117"/>
                    <a:pt x="3916" y="1131"/>
                    <a:pt x="3920" y="1151"/>
                  </a:cubicBezTo>
                  <a:lnTo>
                    <a:pt x="3920" y="1151"/>
                  </a:lnTo>
                  <a:cubicBezTo>
                    <a:pt x="3883" y="1154"/>
                    <a:pt x="3869" y="1185"/>
                    <a:pt x="3839" y="1195"/>
                  </a:cubicBezTo>
                  <a:cubicBezTo>
                    <a:pt x="3816" y="1198"/>
                    <a:pt x="3796" y="1202"/>
                    <a:pt x="3779" y="1212"/>
                  </a:cubicBezTo>
                  <a:cubicBezTo>
                    <a:pt x="3748" y="1218"/>
                    <a:pt x="3715" y="1215"/>
                    <a:pt x="3688" y="1225"/>
                  </a:cubicBezTo>
                  <a:cubicBezTo>
                    <a:pt x="3614" y="1235"/>
                    <a:pt x="3534" y="1228"/>
                    <a:pt x="3460" y="1242"/>
                  </a:cubicBezTo>
                  <a:cubicBezTo>
                    <a:pt x="3457" y="1242"/>
                    <a:pt x="3453" y="1242"/>
                    <a:pt x="3450" y="1242"/>
                  </a:cubicBezTo>
                  <a:cubicBezTo>
                    <a:pt x="3366" y="1245"/>
                    <a:pt x="3282" y="1238"/>
                    <a:pt x="3198" y="1255"/>
                  </a:cubicBezTo>
                  <a:lnTo>
                    <a:pt x="3198" y="1255"/>
                  </a:lnTo>
                  <a:cubicBezTo>
                    <a:pt x="3195" y="1252"/>
                    <a:pt x="3191" y="1252"/>
                    <a:pt x="3185" y="1252"/>
                  </a:cubicBezTo>
                  <a:cubicBezTo>
                    <a:pt x="3188" y="1255"/>
                    <a:pt x="3188" y="1255"/>
                    <a:pt x="3191" y="1255"/>
                  </a:cubicBezTo>
                  <a:lnTo>
                    <a:pt x="3188" y="1255"/>
                  </a:lnTo>
                  <a:cubicBezTo>
                    <a:pt x="3188" y="1255"/>
                    <a:pt x="3185" y="1255"/>
                    <a:pt x="3185" y="1252"/>
                  </a:cubicBezTo>
                  <a:cubicBezTo>
                    <a:pt x="3154" y="1249"/>
                    <a:pt x="3124" y="1252"/>
                    <a:pt x="3094" y="1252"/>
                  </a:cubicBezTo>
                  <a:cubicBezTo>
                    <a:pt x="3040" y="1252"/>
                    <a:pt x="2983" y="1252"/>
                    <a:pt x="2929" y="1252"/>
                  </a:cubicBezTo>
                  <a:cubicBezTo>
                    <a:pt x="2923" y="1249"/>
                    <a:pt x="2919" y="1249"/>
                    <a:pt x="2913" y="1245"/>
                  </a:cubicBezTo>
                  <a:cubicBezTo>
                    <a:pt x="2919" y="1245"/>
                    <a:pt x="2923" y="1245"/>
                    <a:pt x="2929" y="1245"/>
                  </a:cubicBezTo>
                  <a:cubicBezTo>
                    <a:pt x="2923" y="1225"/>
                    <a:pt x="2903" y="1232"/>
                    <a:pt x="2889" y="1232"/>
                  </a:cubicBezTo>
                  <a:cubicBezTo>
                    <a:pt x="2859" y="1232"/>
                    <a:pt x="2829" y="1232"/>
                    <a:pt x="2802" y="1232"/>
                  </a:cubicBezTo>
                  <a:cubicBezTo>
                    <a:pt x="2758" y="1222"/>
                    <a:pt x="2715" y="1225"/>
                    <a:pt x="2671" y="1225"/>
                  </a:cubicBezTo>
                  <a:cubicBezTo>
                    <a:pt x="2614" y="1225"/>
                    <a:pt x="2557" y="1225"/>
                    <a:pt x="2500" y="1225"/>
                  </a:cubicBezTo>
                  <a:cubicBezTo>
                    <a:pt x="2480" y="1225"/>
                    <a:pt x="2463" y="1225"/>
                    <a:pt x="2443" y="1225"/>
                  </a:cubicBezTo>
                  <a:lnTo>
                    <a:pt x="2443" y="1225"/>
                  </a:lnTo>
                  <a:cubicBezTo>
                    <a:pt x="2409" y="1212"/>
                    <a:pt x="2376" y="1215"/>
                    <a:pt x="2346" y="1225"/>
                  </a:cubicBezTo>
                  <a:cubicBezTo>
                    <a:pt x="2342" y="1222"/>
                    <a:pt x="2339" y="1222"/>
                    <a:pt x="2336" y="1225"/>
                  </a:cubicBezTo>
                  <a:lnTo>
                    <a:pt x="2336" y="1225"/>
                  </a:lnTo>
                  <a:cubicBezTo>
                    <a:pt x="2308" y="1215"/>
                    <a:pt x="2275" y="1218"/>
                    <a:pt x="2245" y="1218"/>
                  </a:cubicBezTo>
                  <a:cubicBezTo>
                    <a:pt x="2245" y="1218"/>
                    <a:pt x="2245" y="1222"/>
                    <a:pt x="2241" y="1225"/>
                  </a:cubicBezTo>
                  <a:lnTo>
                    <a:pt x="2241" y="1225"/>
                  </a:lnTo>
                  <a:cubicBezTo>
                    <a:pt x="2208" y="1228"/>
                    <a:pt x="2171" y="1218"/>
                    <a:pt x="2141" y="1235"/>
                  </a:cubicBezTo>
                  <a:cubicBezTo>
                    <a:pt x="2174" y="1235"/>
                    <a:pt x="2208" y="1235"/>
                    <a:pt x="2245" y="1235"/>
                  </a:cubicBezTo>
                  <a:lnTo>
                    <a:pt x="2245" y="1235"/>
                  </a:lnTo>
                  <a:cubicBezTo>
                    <a:pt x="2285" y="1235"/>
                    <a:pt x="2329" y="1235"/>
                    <a:pt x="2369" y="1235"/>
                  </a:cubicBezTo>
                  <a:cubicBezTo>
                    <a:pt x="2416" y="1249"/>
                    <a:pt x="2466" y="1238"/>
                    <a:pt x="2513" y="1245"/>
                  </a:cubicBezTo>
                  <a:cubicBezTo>
                    <a:pt x="2517" y="1242"/>
                    <a:pt x="2517" y="1242"/>
                    <a:pt x="2517" y="1242"/>
                  </a:cubicBezTo>
                  <a:cubicBezTo>
                    <a:pt x="2523" y="1242"/>
                    <a:pt x="2530" y="1242"/>
                    <a:pt x="2540" y="1242"/>
                  </a:cubicBezTo>
                  <a:lnTo>
                    <a:pt x="2540" y="1238"/>
                  </a:lnTo>
                  <a:lnTo>
                    <a:pt x="2540" y="1238"/>
                  </a:lnTo>
                  <a:cubicBezTo>
                    <a:pt x="2540" y="1242"/>
                    <a:pt x="2540" y="1242"/>
                    <a:pt x="2540" y="1242"/>
                  </a:cubicBezTo>
                  <a:cubicBezTo>
                    <a:pt x="2543" y="1242"/>
                    <a:pt x="2550" y="1242"/>
                    <a:pt x="2554" y="1242"/>
                  </a:cubicBezTo>
                  <a:lnTo>
                    <a:pt x="2554" y="1242"/>
                  </a:lnTo>
                  <a:cubicBezTo>
                    <a:pt x="2584" y="1245"/>
                    <a:pt x="2614" y="1245"/>
                    <a:pt x="2644" y="1242"/>
                  </a:cubicBezTo>
                  <a:lnTo>
                    <a:pt x="2644" y="1242"/>
                  </a:lnTo>
                  <a:cubicBezTo>
                    <a:pt x="2678" y="1242"/>
                    <a:pt x="2715" y="1242"/>
                    <a:pt x="2748" y="1242"/>
                  </a:cubicBezTo>
                  <a:lnTo>
                    <a:pt x="2748" y="1242"/>
                  </a:lnTo>
                  <a:lnTo>
                    <a:pt x="2748" y="1242"/>
                  </a:lnTo>
                  <a:cubicBezTo>
                    <a:pt x="2761" y="1242"/>
                    <a:pt x="2772" y="1242"/>
                    <a:pt x="2785" y="1245"/>
                  </a:cubicBezTo>
                  <a:lnTo>
                    <a:pt x="2785" y="1245"/>
                  </a:lnTo>
                  <a:cubicBezTo>
                    <a:pt x="2785" y="1255"/>
                    <a:pt x="2775" y="1259"/>
                    <a:pt x="2761" y="1259"/>
                  </a:cubicBezTo>
                  <a:cubicBezTo>
                    <a:pt x="2748" y="1262"/>
                    <a:pt x="2735" y="1262"/>
                    <a:pt x="2721" y="1262"/>
                  </a:cubicBezTo>
                  <a:cubicBezTo>
                    <a:pt x="2674" y="1255"/>
                    <a:pt x="2627" y="1255"/>
                    <a:pt x="2580" y="1262"/>
                  </a:cubicBezTo>
                  <a:cubicBezTo>
                    <a:pt x="2577" y="1259"/>
                    <a:pt x="2574" y="1255"/>
                    <a:pt x="2570" y="1255"/>
                  </a:cubicBezTo>
                  <a:cubicBezTo>
                    <a:pt x="2527" y="1249"/>
                    <a:pt x="2480" y="1259"/>
                    <a:pt x="2436" y="1259"/>
                  </a:cubicBezTo>
                  <a:cubicBezTo>
                    <a:pt x="2355" y="1262"/>
                    <a:pt x="2275" y="1262"/>
                    <a:pt x="2191" y="1262"/>
                  </a:cubicBezTo>
                  <a:lnTo>
                    <a:pt x="2191" y="1262"/>
                  </a:lnTo>
                  <a:cubicBezTo>
                    <a:pt x="2161" y="1259"/>
                    <a:pt x="2131" y="1262"/>
                    <a:pt x="2100" y="1262"/>
                  </a:cubicBezTo>
                  <a:cubicBezTo>
                    <a:pt x="1990" y="1262"/>
                    <a:pt x="1876" y="1262"/>
                    <a:pt x="1762" y="1262"/>
                  </a:cubicBezTo>
                  <a:cubicBezTo>
                    <a:pt x="1749" y="1262"/>
                    <a:pt x="1739" y="1262"/>
                    <a:pt x="1726" y="1269"/>
                  </a:cubicBezTo>
                  <a:lnTo>
                    <a:pt x="1726" y="1269"/>
                  </a:lnTo>
                  <a:lnTo>
                    <a:pt x="1726" y="1269"/>
                  </a:lnTo>
                  <a:cubicBezTo>
                    <a:pt x="1726" y="1269"/>
                    <a:pt x="1722" y="1269"/>
                    <a:pt x="1719" y="1269"/>
                  </a:cubicBezTo>
                  <a:lnTo>
                    <a:pt x="1719" y="1269"/>
                  </a:lnTo>
                  <a:cubicBezTo>
                    <a:pt x="1695" y="1255"/>
                    <a:pt x="1665" y="1265"/>
                    <a:pt x="1638" y="1262"/>
                  </a:cubicBezTo>
                  <a:cubicBezTo>
                    <a:pt x="1440" y="1262"/>
                    <a:pt x="1242" y="1262"/>
                    <a:pt x="1044" y="1262"/>
                  </a:cubicBezTo>
                  <a:lnTo>
                    <a:pt x="1044" y="1262"/>
                  </a:lnTo>
                  <a:lnTo>
                    <a:pt x="1044" y="1262"/>
                  </a:lnTo>
                  <a:cubicBezTo>
                    <a:pt x="1037" y="1262"/>
                    <a:pt x="1027" y="1262"/>
                    <a:pt x="1021" y="1265"/>
                  </a:cubicBezTo>
                  <a:cubicBezTo>
                    <a:pt x="1007" y="1262"/>
                    <a:pt x="994" y="1262"/>
                    <a:pt x="980" y="1262"/>
                  </a:cubicBezTo>
                  <a:cubicBezTo>
                    <a:pt x="977" y="1262"/>
                    <a:pt x="970" y="1262"/>
                    <a:pt x="967" y="1262"/>
                  </a:cubicBezTo>
                  <a:cubicBezTo>
                    <a:pt x="937" y="1275"/>
                    <a:pt x="913" y="1252"/>
                    <a:pt x="883" y="1252"/>
                  </a:cubicBezTo>
                  <a:cubicBezTo>
                    <a:pt x="812" y="1255"/>
                    <a:pt x="742" y="1252"/>
                    <a:pt x="668" y="1255"/>
                  </a:cubicBezTo>
                  <a:cubicBezTo>
                    <a:pt x="662" y="1259"/>
                    <a:pt x="651" y="1255"/>
                    <a:pt x="645" y="1255"/>
                  </a:cubicBezTo>
                  <a:lnTo>
                    <a:pt x="645" y="1255"/>
                  </a:lnTo>
                  <a:lnTo>
                    <a:pt x="645" y="1255"/>
                  </a:lnTo>
                  <a:cubicBezTo>
                    <a:pt x="635" y="1252"/>
                    <a:pt x="628" y="1252"/>
                    <a:pt x="618" y="1255"/>
                  </a:cubicBezTo>
                  <a:cubicBezTo>
                    <a:pt x="621" y="1259"/>
                    <a:pt x="621" y="1265"/>
                    <a:pt x="621" y="1269"/>
                  </a:cubicBezTo>
                  <a:cubicBezTo>
                    <a:pt x="625" y="1272"/>
                    <a:pt x="628" y="1272"/>
                    <a:pt x="631" y="1269"/>
                  </a:cubicBezTo>
                  <a:lnTo>
                    <a:pt x="631" y="1269"/>
                  </a:lnTo>
                  <a:cubicBezTo>
                    <a:pt x="675" y="1275"/>
                    <a:pt x="719" y="1269"/>
                    <a:pt x="762" y="1279"/>
                  </a:cubicBezTo>
                  <a:cubicBezTo>
                    <a:pt x="792" y="1269"/>
                    <a:pt x="823" y="1272"/>
                    <a:pt x="853" y="1279"/>
                  </a:cubicBezTo>
                  <a:cubicBezTo>
                    <a:pt x="903" y="1282"/>
                    <a:pt x="954" y="1285"/>
                    <a:pt x="1007" y="1279"/>
                  </a:cubicBezTo>
                  <a:cubicBezTo>
                    <a:pt x="1014" y="1282"/>
                    <a:pt x="1021" y="1282"/>
                    <a:pt x="1031" y="1282"/>
                  </a:cubicBezTo>
                  <a:lnTo>
                    <a:pt x="1031" y="1282"/>
                  </a:lnTo>
                  <a:cubicBezTo>
                    <a:pt x="1048" y="1299"/>
                    <a:pt x="1064" y="1275"/>
                    <a:pt x="1084" y="1282"/>
                  </a:cubicBezTo>
                  <a:lnTo>
                    <a:pt x="1084" y="1282"/>
                  </a:lnTo>
                  <a:cubicBezTo>
                    <a:pt x="1105" y="1292"/>
                    <a:pt x="1128" y="1289"/>
                    <a:pt x="1148" y="1282"/>
                  </a:cubicBezTo>
                  <a:cubicBezTo>
                    <a:pt x="1235" y="1292"/>
                    <a:pt x="1323" y="1279"/>
                    <a:pt x="1410" y="1282"/>
                  </a:cubicBezTo>
                  <a:cubicBezTo>
                    <a:pt x="1491" y="1282"/>
                    <a:pt x="1574" y="1285"/>
                    <a:pt x="1655" y="1289"/>
                  </a:cubicBezTo>
                  <a:cubicBezTo>
                    <a:pt x="1665" y="1289"/>
                    <a:pt x="1675" y="1289"/>
                    <a:pt x="1679" y="1282"/>
                  </a:cubicBezTo>
                  <a:lnTo>
                    <a:pt x="1679" y="1282"/>
                  </a:lnTo>
                  <a:lnTo>
                    <a:pt x="1679" y="1282"/>
                  </a:lnTo>
                  <a:lnTo>
                    <a:pt x="1679" y="1282"/>
                  </a:lnTo>
                  <a:cubicBezTo>
                    <a:pt x="1682" y="1282"/>
                    <a:pt x="1685" y="1282"/>
                    <a:pt x="1685" y="1282"/>
                  </a:cubicBezTo>
                  <a:lnTo>
                    <a:pt x="1685" y="1282"/>
                  </a:lnTo>
                  <a:cubicBezTo>
                    <a:pt x="1712" y="1292"/>
                    <a:pt x="1739" y="1289"/>
                    <a:pt x="1766" y="1289"/>
                  </a:cubicBezTo>
                  <a:cubicBezTo>
                    <a:pt x="1850" y="1289"/>
                    <a:pt x="1937" y="1289"/>
                    <a:pt x="2020" y="1289"/>
                  </a:cubicBezTo>
                  <a:cubicBezTo>
                    <a:pt x="2036" y="1289"/>
                    <a:pt x="2057" y="1292"/>
                    <a:pt x="2074" y="1282"/>
                  </a:cubicBezTo>
                  <a:lnTo>
                    <a:pt x="2074" y="1282"/>
                  </a:lnTo>
                  <a:lnTo>
                    <a:pt x="2074" y="1282"/>
                  </a:lnTo>
                  <a:lnTo>
                    <a:pt x="2074" y="1282"/>
                  </a:lnTo>
                  <a:cubicBezTo>
                    <a:pt x="2100" y="1296"/>
                    <a:pt x="2127" y="1289"/>
                    <a:pt x="2157" y="1282"/>
                  </a:cubicBezTo>
                  <a:cubicBezTo>
                    <a:pt x="2168" y="1282"/>
                    <a:pt x="2181" y="1279"/>
                    <a:pt x="2191" y="1289"/>
                  </a:cubicBezTo>
                  <a:cubicBezTo>
                    <a:pt x="2204" y="1296"/>
                    <a:pt x="2211" y="1296"/>
                    <a:pt x="2218" y="1289"/>
                  </a:cubicBezTo>
                  <a:lnTo>
                    <a:pt x="2218" y="1289"/>
                  </a:lnTo>
                  <a:cubicBezTo>
                    <a:pt x="2238" y="1292"/>
                    <a:pt x="2261" y="1299"/>
                    <a:pt x="2282" y="1289"/>
                  </a:cubicBezTo>
                  <a:lnTo>
                    <a:pt x="2282" y="1289"/>
                  </a:lnTo>
                  <a:cubicBezTo>
                    <a:pt x="2285" y="1289"/>
                    <a:pt x="2288" y="1285"/>
                    <a:pt x="2292" y="1285"/>
                  </a:cubicBezTo>
                  <a:cubicBezTo>
                    <a:pt x="2295" y="1289"/>
                    <a:pt x="2295" y="1289"/>
                    <a:pt x="2295" y="1289"/>
                  </a:cubicBezTo>
                  <a:cubicBezTo>
                    <a:pt x="2379" y="1309"/>
                    <a:pt x="2463" y="1292"/>
                    <a:pt x="2543" y="1289"/>
                  </a:cubicBezTo>
                  <a:cubicBezTo>
                    <a:pt x="2557" y="1289"/>
                    <a:pt x="2570" y="1285"/>
                    <a:pt x="2577" y="1279"/>
                  </a:cubicBezTo>
                  <a:lnTo>
                    <a:pt x="2580" y="1279"/>
                  </a:lnTo>
                  <a:cubicBezTo>
                    <a:pt x="2617" y="1282"/>
                    <a:pt x="2658" y="1285"/>
                    <a:pt x="2694" y="1279"/>
                  </a:cubicBezTo>
                  <a:cubicBezTo>
                    <a:pt x="2728" y="1282"/>
                    <a:pt x="2761" y="1285"/>
                    <a:pt x="2792" y="1272"/>
                  </a:cubicBezTo>
                  <a:lnTo>
                    <a:pt x="2792" y="1272"/>
                  </a:lnTo>
                  <a:cubicBezTo>
                    <a:pt x="2809" y="1282"/>
                    <a:pt x="2825" y="1279"/>
                    <a:pt x="2842" y="1272"/>
                  </a:cubicBezTo>
                  <a:lnTo>
                    <a:pt x="2846" y="1272"/>
                  </a:lnTo>
                  <a:lnTo>
                    <a:pt x="2846" y="1272"/>
                  </a:lnTo>
                  <a:cubicBezTo>
                    <a:pt x="2879" y="1289"/>
                    <a:pt x="2923" y="1279"/>
                    <a:pt x="2956" y="1275"/>
                  </a:cubicBezTo>
                  <a:cubicBezTo>
                    <a:pt x="3007" y="1272"/>
                    <a:pt x="3057" y="1272"/>
                    <a:pt x="3107" y="1272"/>
                  </a:cubicBezTo>
                  <a:cubicBezTo>
                    <a:pt x="3107" y="1275"/>
                    <a:pt x="3107" y="1275"/>
                    <a:pt x="3111" y="1279"/>
                  </a:cubicBezTo>
                  <a:cubicBezTo>
                    <a:pt x="3114" y="1282"/>
                    <a:pt x="3118" y="1285"/>
                    <a:pt x="3124" y="1285"/>
                  </a:cubicBezTo>
                  <a:cubicBezTo>
                    <a:pt x="3118" y="1285"/>
                    <a:pt x="3114" y="1289"/>
                    <a:pt x="3107" y="1289"/>
                  </a:cubicBezTo>
                  <a:cubicBezTo>
                    <a:pt x="3050" y="1302"/>
                    <a:pt x="2986" y="1289"/>
                    <a:pt x="2926" y="1306"/>
                  </a:cubicBezTo>
                  <a:cubicBezTo>
                    <a:pt x="2862" y="1309"/>
                    <a:pt x="2795" y="1306"/>
                    <a:pt x="2732" y="1316"/>
                  </a:cubicBezTo>
                  <a:cubicBezTo>
                    <a:pt x="2718" y="1316"/>
                    <a:pt x="2708" y="1316"/>
                    <a:pt x="2694" y="1316"/>
                  </a:cubicBezTo>
                  <a:cubicBezTo>
                    <a:pt x="2688" y="1319"/>
                    <a:pt x="2678" y="1319"/>
                    <a:pt x="2668" y="1319"/>
                  </a:cubicBezTo>
                  <a:cubicBezTo>
                    <a:pt x="2590" y="1319"/>
                    <a:pt x="2513" y="1316"/>
                    <a:pt x="2436" y="1316"/>
                  </a:cubicBezTo>
                  <a:cubicBezTo>
                    <a:pt x="2433" y="1316"/>
                    <a:pt x="2429" y="1316"/>
                    <a:pt x="2423" y="1316"/>
                  </a:cubicBezTo>
                  <a:cubicBezTo>
                    <a:pt x="2416" y="1316"/>
                    <a:pt x="2406" y="1316"/>
                    <a:pt x="2399" y="1316"/>
                  </a:cubicBezTo>
                  <a:cubicBezTo>
                    <a:pt x="2389" y="1312"/>
                    <a:pt x="2382" y="1316"/>
                    <a:pt x="2372" y="1316"/>
                  </a:cubicBezTo>
                  <a:cubicBezTo>
                    <a:pt x="2365" y="1316"/>
                    <a:pt x="2355" y="1306"/>
                    <a:pt x="2346" y="1316"/>
                  </a:cubicBezTo>
                  <a:cubicBezTo>
                    <a:pt x="2342" y="1316"/>
                    <a:pt x="2339" y="1316"/>
                    <a:pt x="2336" y="1316"/>
                  </a:cubicBezTo>
                  <a:cubicBezTo>
                    <a:pt x="2329" y="1316"/>
                    <a:pt x="2325" y="1316"/>
                    <a:pt x="2322" y="1316"/>
                  </a:cubicBezTo>
                  <a:cubicBezTo>
                    <a:pt x="2312" y="1316"/>
                    <a:pt x="2305" y="1316"/>
                    <a:pt x="2295" y="1316"/>
                  </a:cubicBezTo>
                  <a:cubicBezTo>
                    <a:pt x="2288" y="1316"/>
                    <a:pt x="2285" y="1312"/>
                    <a:pt x="2278" y="1309"/>
                  </a:cubicBezTo>
                  <a:cubicBezTo>
                    <a:pt x="2275" y="1312"/>
                    <a:pt x="2275" y="1312"/>
                    <a:pt x="2275" y="1312"/>
                  </a:cubicBezTo>
                  <a:cubicBezTo>
                    <a:pt x="2272" y="1309"/>
                    <a:pt x="2272" y="1309"/>
                    <a:pt x="2272" y="1309"/>
                  </a:cubicBezTo>
                  <a:cubicBezTo>
                    <a:pt x="2265" y="1312"/>
                    <a:pt x="2255" y="1316"/>
                    <a:pt x="2245" y="1319"/>
                  </a:cubicBezTo>
                  <a:lnTo>
                    <a:pt x="2245" y="1319"/>
                  </a:lnTo>
                  <a:cubicBezTo>
                    <a:pt x="2241" y="1316"/>
                    <a:pt x="2238" y="1316"/>
                    <a:pt x="2235" y="1316"/>
                  </a:cubicBezTo>
                  <a:lnTo>
                    <a:pt x="2231" y="1316"/>
                  </a:lnTo>
                  <a:cubicBezTo>
                    <a:pt x="2228" y="1319"/>
                    <a:pt x="2228" y="1319"/>
                    <a:pt x="2225" y="1319"/>
                  </a:cubicBezTo>
                  <a:cubicBezTo>
                    <a:pt x="2225" y="1319"/>
                    <a:pt x="2221" y="1316"/>
                    <a:pt x="2221" y="1312"/>
                  </a:cubicBezTo>
                  <a:cubicBezTo>
                    <a:pt x="2157" y="1316"/>
                    <a:pt x="2097" y="1306"/>
                    <a:pt x="2036" y="1316"/>
                  </a:cubicBezTo>
                  <a:cubicBezTo>
                    <a:pt x="2000" y="1326"/>
                    <a:pt x="1960" y="1312"/>
                    <a:pt x="1923" y="1326"/>
                  </a:cubicBezTo>
                  <a:cubicBezTo>
                    <a:pt x="1850" y="1326"/>
                    <a:pt x="1776" y="1326"/>
                    <a:pt x="1702" y="1336"/>
                  </a:cubicBezTo>
                  <a:cubicBezTo>
                    <a:pt x="1695" y="1332"/>
                    <a:pt x="1685" y="1332"/>
                    <a:pt x="1679" y="1336"/>
                  </a:cubicBezTo>
                  <a:cubicBezTo>
                    <a:pt x="1672" y="1336"/>
                    <a:pt x="1669" y="1336"/>
                    <a:pt x="1665" y="1336"/>
                  </a:cubicBezTo>
                  <a:cubicBezTo>
                    <a:pt x="1474" y="1336"/>
                    <a:pt x="1279" y="1332"/>
                    <a:pt x="1088" y="1342"/>
                  </a:cubicBezTo>
                  <a:cubicBezTo>
                    <a:pt x="1071" y="1342"/>
                    <a:pt x="1051" y="1342"/>
                    <a:pt x="1031" y="1346"/>
                  </a:cubicBezTo>
                  <a:cubicBezTo>
                    <a:pt x="1017" y="1342"/>
                    <a:pt x="1007" y="1342"/>
                    <a:pt x="994" y="1346"/>
                  </a:cubicBezTo>
                  <a:cubicBezTo>
                    <a:pt x="920" y="1346"/>
                    <a:pt x="846" y="1346"/>
                    <a:pt x="772" y="1346"/>
                  </a:cubicBezTo>
                  <a:cubicBezTo>
                    <a:pt x="772" y="1346"/>
                    <a:pt x="769" y="1346"/>
                    <a:pt x="766" y="1346"/>
                  </a:cubicBezTo>
                  <a:cubicBezTo>
                    <a:pt x="762" y="1349"/>
                    <a:pt x="762" y="1349"/>
                    <a:pt x="759" y="1353"/>
                  </a:cubicBezTo>
                  <a:cubicBezTo>
                    <a:pt x="719" y="1353"/>
                    <a:pt x="678" y="1353"/>
                    <a:pt x="638" y="1359"/>
                  </a:cubicBezTo>
                  <a:cubicBezTo>
                    <a:pt x="631" y="1359"/>
                    <a:pt x="625" y="1359"/>
                    <a:pt x="618" y="1363"/>
                  </a:cubicBezTo>
                  <a:lnTo>
                    <a:pt x="618" y="1363"/>
                  </a:lnTo>
                  <a:cubicBezTo>
                    <a:pt x="615" y="1363"/>
                    <a:pt x="611" y="1363"/>
                    <a:pt x="605" y="1363"/>
                  </a:cubicBezTo>
                  <a:cubicBezTo>
                    <a:pt x="574" y="1363"/>
                    <a:pt x="544" y="1359"/>
                    <a:pt x="514" y="1373"/>
                  </a:cubicBezTo>
                  <a:cubicBezTo>
                    <a:pt x="507" y="1373"/>
                    <a:pt x="497" y="1373"/>
                    <a:pt x="490" y="1373"/>
                  </a:cubicBezTo>
                  <a:cubicBezTo>
                    <a:pt x="467" y="1366"/>
                    <a:pt x="447" y="1373"/>
                    <a:pt x="426" y="1373"/>
                  </a:cubicBezTo>
                  <a:cubicBezTo>
                    <a:pt x="390" y="1373"/>
                    <a:pt x="349" y="1363"/>
                    <a:pt x="329" y="1396"/>
                  </a:cubicBezTo>
                  <a:cubicBezTo>
                    <a:pt x="326" y="1403"/>
                    <a:pt x="302" y="1399"/>
                    <a:pt x="286" y="1403"/>
                  </a:cubicBezTo>
                  <a:cubicBezTo>
                    <a:pt x="289" y="1430"/>
                    <a:pt x="323" y="1426"/>
                    <a:pt x="343" y="1430"/>
                  </a:cubicBezTo>
                  <a:cubicBezTo>
                    <a:pt x="443" y="1433"/>
                    <a:pt x="544" y="1426"/>
                    <a:pt x="641" y="1420"/>
                  </a:cubicBezTo>
                  <a:cubicBezTo>
                    <a:pt x="662" y="1420"/>
                    <a:pt x="685" y="1416"/>
                    <a:pt x="705" y="1416"/>
                  </a:cubicBezTo>
                  <a:cubicBezTo>
                    <a:pt x="766" y="1413"/>
                    <a:pt x="829" y="1413"/>
                    <a:pt x="890" y="1410"/>
                  </a:cubicBezTo>
                  <a:cubicBezTo>
                    <a:pt x="893" y="1413"/>
                    <a:pt x="896" y="1416"/>
                    <a:pt x="900" y="1416"/>
                  </a:cubicBezTo>
                  <a:cubicBezTo>
                    <a:pt x="960" y="1403"/>
                    <a:pt x="1021" y="1399"/>
                    <a:pt x="1084" y="1399"/>
                  </a:cubicBezTo>
                  <a:cubicBezTo>
                    <a:pt x="1158" y="1399"/>
                    <a:pt x="1229" y="1399"/>
                    <a:pt x="1302" y="1399"/>
                  </a:cubicBezTo>
                  <a:lnTo>
                    <a:pt x="1302" y="1399"/>
                  </a:lnTo>
                  <a:lnTo>
                    <a:pt x="1302" y="1399"/>
                  </a:lnTo>
                  <a:cubicBezTo>
                    <a:pt x="1370" y="1396"/>
                    <a:pt x="1437" y="1420"/>
                    <a:pt x="1504" y="1396"/>
                  </a:cubicBezTo>
                  <a:cubicBezTo>
                    <a:pt x="1605" y="1396"/>
                    <a:pt x="1705" y="1379"/>
                    <a:pt x="1806" y="1389"/>
                  </a:cubicBezTo>
                  <a:cubicBezTo>
                    <a:pt x="1846" y="1393"/>
                    <a:pt x="1890" y="1396"/>
                    <a:pt x="1930" y="1399"/>
                  </a:cubicBezTo>
                  <a:cubicBezTo>
                    <a:pt x="1920" y="1399"/>
                    <a:pt x="1907" y="1403"/>
                    <a:pt x="1897" y="1410"/>
                  </a:cubicBezTo>
                  <a:cubicBezTo>
                    <a:pt x="1880" y="1410"/>
                    <a:pt x="1866" y="1413"/>
                    <a:pt x="1850" y="1416"/>
                  </a:cubicBezTo>
                  <a:lnTo>
                    <a:pt x="1850" y="1416"/>
                  </a:lnTo>
                  <a:lnTo>
                    <a:pt x="1850" y="1416"/>
                  </a:lnTo>
                  <a:cubicBezTo>
                    <a:pt x="1816" y="1403"/>
                    <a:pt x="1776" y="1410"/>
                    <a:pt x="1739" y="1413"/>
                  </a:cubicBezTo>
                  <a:cubicBezTo>
                    <a:pt x="1662" y="1420"/>
                    <a:pt x="1588" y="1426"/>
                    <a:pt x="1511" y="1430"/>
                  </a:cubicBezTo>
                  <a:cubicBezTo>
                    <a:pt x="1501" y="1430"/>
                    <a:pt x="1491" y="1430"/>
                    <a:pt x="1484" y="1436"/>
                  </a:cubicBezTo>
                  <a:cubicBezTo>
                    <a:pt x="1477" y="1433"/>
                    <a:pt x="1474" y="1433"/>
                    <a:pt x="1470" y="1436"/>
                  </a:cubicBezTo>
                  <a:cubicBezTo>
                    <a:pt x="1390" y="1436"/>
                    <a:pt x="1309" y="1433"/>
                    <a:pt x="1229" y="1443"/>
                  </a:cubicBezTo>
                  <a:cubicBezTo>
                    <a:pt x="1222" y="1440"/>
                    <a:pt x="1209" y="1443"/>
                    <a:pt x="1198" y="1446"/>
                  </a:cubicBezTo>
                  <a:cubicBezTo>
                    <a:pt x="1091" y="1450"/>
                    <a:pt x="980" y="1453"/>
                    <a:pt x="873" y="1460"/>
                  </a:cubicBezTo>
                  <a:cubicBezTo>
                    <a:pt x="836" y="1463"/>
                    <a:pt x="799" y="1453"/>
                    <a:pt x="759" y="1463"/>
                  </a:cubicBezTo>
                  <a:lnTo>
                    <a:pt x="759" y="1463"/>
                  </a:lnTo>
                  <a:cubicBezTo>
                    <a:pt x="755" y="1460"/>
                    <a:pt x="752" y="1463"/>
                    <a:pt x="749" y="1463"/>
                  </a:cubicBezTo>
                  <a:cubicBezTo>
                    <a:pt x="722" y="1463"/>
                    <a:pt x="695" y="1463"/>
                    <a:pt x="672" y="1463"/>
                  </a:cubicBezTo>
                  <a:lnTo>
                    <a:pt x="672" y="1463"/>
                  </a:lnTo>
                  <a:lnTo>
                    <a:pt x="672" y="1463"/>
                  </a:lnTo>
                  <a:cubicBezTo>
                    <a:pt x="665" y="1463"/>
                    <a:pt x="662" y="1463"/>
                    <a:pt x="658" y="1467"/>
                  </a:cubicBezTo>
                  <a:cubicBezTo>
                    <a:pt x="645" y="1467"/>
                    <a:pt x="635" y="1467"/>
                    <a:pt x="621" y="1467"/>
                  </a:cubicBezTo>
                  <a:cubicBezTo>
                    <a:pt x="618" y="1463"/>
                    <a:pt x="615" y="1460"/>
                    <a:pt x="611" y="1457"/>
                  </a:cubicBezTo>
                  <a:cubicBezTo>
                    <a:pt x="547" y="1453"/>
                    <a:pt x="483" y="1446"/>
                    <a:pt x="423" y="1470"/>
                  </a:cubicBezTo>
                  <a:cubicBezTo>
                    <a:pt x="420" y="1470"/>
                    <a:pt x="420" y="1474"/>
                    <a:pt x="416" y="1474"/>
                  </a:cubicBezTo>
                  <a:cubicBezTo>
                    <a:pt x="400" y="1474"/>
                    <a:pt x="380" y="1474"/>
                    <a:pt x="359" y="1474"/>
                  </a:cubicBezTo>
                  <a:lnTo>
                    <a:pt x="359" y="1474"/>
                  </a:lnTo>
                  <a:lnTo>
                    <a:pt x="359" y="1474"/>
                  </a:lnTo>
                  <a:cubicBezTo>
                    <a:pt x="326" y="1477"/>
                    <a:pt x="292" y="1480"/>
                    <a:pt x="259" y="1484"/>
                  </a:cubicBezTo>
                  <a:cubicBezTo>
                    <a:pt x="242" y="1500"/>
                    <a:pt x="212" y="1484"/>
                    <a:pt x="195" y="1500"/>
                  </a:cubicBezTo>
                  <a:cubicBezTo>
                    <a:pt x="202" y="1503"/>
                    <a:pt x="212" y="1507"/>
                    <a:pt x="219" y="1510"/>
                  </a:cubicBezTo>
                  <a:lnTo>
                    <a:pt x="219" y="1510"/>
                  </a:lnTo>
                  <a:cubicBezTo>
                    <a:pt x="229" y="1503"/>
                    <a:pt x="235" y="1503"/>
                    <a:pt x="245" y="1510"/>
                  </a:cubicBezTo>
                  <a:lnTo>
                    <a:pt x="245" y="1510"/>
                  </a:lnTo>
                  <a:cubicBezTo>
                    <a:pt x="276" y="1507"/>
                    <a:pt x="302" y="1503"/>
                    <a:pt x="333" y="1500"/>
                  </a:cubicBezTo>
                  <a:cubicBezTo>
                    <a:pt x="336" y="1503"/>
                    <a:pt x="339" y="1503"/>
                    <a:pt x="346" y="1503"/>
                  </a:cubicBezTo>
                  <a:cubicBezTo>
                    <a:pt x="349" y="1503"/>
                    <a:pt x="349" y="1500"/>
                    <a:pt x="353" y="1500"/>
                  </a:cubicBezTo>
                  <a:cubicBezTo>
                    <a:pt x="356" y="1500"/>
                    <a:pt x="359" y="1500"/>
                    <a:pt x="359" y="1500"/>
                  </a:cubicBezTo>
                  <a:cubicBezTo>
                    <a:pt x="363" y="1497"/>
                    <a:pt x="363" y="1497"/>
                    <a:pt x="366" y="1493"/>
                  </a:cubicBezTo>
                  <a:lnTo>
                    <a:pt x="366" y="1493"/>
                  </a:lnTo>
                  <a:cubicBezTo>
                    <a:pt x="386" y="1497"/>
                    <a:pt x="406" y="1497"/>
                    <a:pt x="426" y="1500"/>
                  </a:cubicBezTo>
                  <a:cubicBezTo>
                    <a:pt x="426" y="1500"/>
                    <a:pt x="430" y="1500"/>
                    <a:pt x="430" y="1497"/>
                  </a:cubicBezTo>
                  <a:cubicBezTo>
                    <a:pt x="433" y="1500"/>
                    <a:pt x="437" y="1500"/>
                    <a:pt x="440" y="1500"/>
                  </a:cubicBezTo>
                  <a:cubicBezTo>
                    <a:pt x="490" y="1493"/>
                    <a:pt x="544" y="1503"/>
                    <a:pt x="591" y="1490"/>
                  </a:cubicBezTo>
                  <a:cubicBezTo>
                    <a:pt x="598" y="1487"/>
                    <a:pt x="601" y="1487"/>
                    <a:pt x="605" y="1484"/>
                  </a:cubicBezTo>
                  <a:lnTo>
                    <a:pt x="605" y="1484"/>
                  </a:lnTo>
                  <a:cubicBezTo>
                    <a:pt x="608" y="1487"/>
                    <a:pt x="615" y="1490"/>
                    <a:pt x="618" y="1490"/>
                  </a:cubicBezTo>
                  <a:cubicBezTo>
                    <a:pt x="638" y="1487"/>
                    <a:pt x="658" y="1493"/>
                    <a:pt x="675" y="1484"/>
                  </a:cubicBezTo>
                  <a:lnTo>
                    <a:pt x="675" y="1484"/>
                  </a:lnTo>
                  <a:cubicBezTo>
                    <a:pt x="678" y="1484"/>
                    <a:pt x="678" y="1484"/>
                    <a:pt x="678" y="1484"/>
                  </a:cubicBezTo>
                  <a:lnTo>
                    <a:pt x="678" y="1484"/>
                  </a:lnTo>
                  <a:cubicBezTo>
                    <a:pt x="685" y="1487"/>
                    <a:pt x="692" y="1490"/>
                    <a:pt x="698" y="1484"/>
                  </a:cubicBezTo>
                  <a:cubicBezTo>
                    <a:pt x="705" y="1484"/>
                    <a:pt x="712" y="1484"/>
                    <a:pt x="722" y="1484"/>
                  </a:cubicBezTo>
                  <a:cubicBezTo>
                    <a:pt x="722" y="1487"/>
                    <a:pt x="722" y="1490"/>
                    <a:pt x="725" y="1490"/>
                  </a:cubicBezTo>
                  <a:cubicBezTo>
                    <a:pt x="725" y="1490"/>
                    <a:pt x="729" y="1490"/>
                    <a:pt x="732" y="1490"/>
                  </a:cubicBezTo>
                  <a:cubicBezTo>
                    <a:pt x="732" y="1487"/>
                    <a:pt x="735" y="1487"/>
                    <a:pt x="735" y="1484"/>
                  </a:cubicBezTo>
                  <a:lnTo>
                    <a:pt x="732" y="1480"/>
                  </a:lnTo>
                  <a:lnTo>
                    <a:pt x="732" y="1480"/>
                  </a:lnTo>
                  <a:cubicBezTo>
                    <a:pt x="735" y="1484"/>
                    <a:pt x="735" y="1484"/>
                    <a:pt x="735" y="1484"/>
                  </a:cubicBezTo>
                  <a:cubicBezTo>
                    <a:pt x="759" y="1484"/>
                    <a:pt x="779" y="1484"/>
                    <a:pt x="799" y="1484"/>
                  </a:cubicBezTo>
                  <a:lnTo>
                    <a:pt x="799" y="1480"/>
                  </a:lnTo>
                  <a:cubicBezTo>
                    <a:pt x="799" y="1484"/>
                    <a:pt x="799" y="1484"/>
                    <a:pt x="799" y="1484"/>
                  </a:cubicBezTo>
                  <a:cubicBezTo>
                    <a:pt x="933" y="1484"/>
                    <a:pt x="1068" y="1484"/>
                    <a:pt x="1198" y="1467"/>
                  </a:cubicBezTo>
                  <a:cubicBezTo>
                    <a:pt x="1289" y="1467"/>
                    <a:pt x="1380" y="1467"/>
                    <a:pt x="1470" y="1453"/>
                  </a:cubicBezTo>
                  <a:cubicBezTo>
                    <a:pt x="1537" y="1457"/>
                    <a:pt x="1605" y="1450"/>
                    <a:pt x="1672" y="1443"/>
                  </a:cubicBezTo>
                  <a:cubicBezTo>
                    <a:pt x="1719" y="1440"/>
                    <a:pt x="1762" y="1440"/>
                    <a:pt x="1806" y="1436"/>
                  </a:cubicBezTo>
                  <a:cubicBezTo>
                    <a:pt x="1873" y="1436"/>
                    <a:pt x="1944" y="1436"/>
                    <a:pt x="2010" y="1436"/>
                  </a:cubicBezTo>
                  <a:cubicBezTo>
                    <a:pt x="2064" y="1426"/>
                    <a:pt x="2114" y="1433"/>
                    <a:pt x="2168" y="1426"/>
                  </a:cubicBezTo>
                  <a:lnTo>
                    <a:pt x="2168" y="1426"/>
                  </a:lnTo>
                  <a:lnTo>
                    <a:pt x="2168" y="1426"/>
                  </a:lnTo>
                  <a:cubicBezTo>
                    <a:pt x="2191" y="1430"/>
                    <a:pt x="2218" y="1430"/>
                    <a:pt x="2245" y="1426"/>
                  </a:cubicBezTo>
                  <a:cubicBezTo>
                    <a:pt x="2332" y="1426"/>
                    <a:pt x="2419" y="1430"/>
                    <a:pt x="2507" y="1420"/>
                  </a:cubicBezTo>
                  <a:cubicBezTo>
                    <a:pt x="2510" y="1420"/>
                    <a:pt x="2510" y="1420"/>
                    <a:pt x="2510" y="1420"/>
                  </a:cubicBezTo>
                  <a:lnTo>
                    <a:pt x="2510" y="1420"/>
                  </a:lnTo>
                  <a:cubicBezTo>
                    <a:pt x="2533" y="1426"/>
                    <a:pt x="2557" y="1430"/>
                    <a:pt x="2580" y="1420"/>
                  </a:cubicBezTo>
                  <a:lnTo>
                    <a:pt x="2580" y="1420"/>
                  </a:lnTo>
                  <a:lnTo>
                    <a:pt x="2580" y="1420"/>
                  </a:lnTo>
                  <a:lnTo>
                    <a:pt x="2580" y="1420"/>
                  </a:lnTo>
                  <a:lnTo>
                    <a:pt x="2580" y="1420"/>
                  </a:lnTo>
                  <a:cubicBezTo>
                    <a:pt x="2584" y="1420"/>
                    <a:pt x="2587" y="1420"/>
                    <a:pt x="2590" y="1420"/>
                  </a:cubicBezTo>
                  <a:cubicBezTo>
                    <a:pt x="2600" y="1426"/>
                    <a:pt x="2611" y="1426"/>
                    <a:pt x="2621" y="1420"/>
                  </a:cubicBezTo>
                  <a:cubicBezTo>
                    <a:pt x="2631" y="1420"/>
                    <a:pt x="2637" y="1420"/>
                    <a:pt x="2644" y="1416"/>
                  </a:cubicBezTo>
                  <a:cubicBezTo>
                    <a:pt x="2647" y="1416"/>
                    <a:pt x="2651" y="1416"/>
                    <a:pt x="2658" y="1416"/>
                  </a:cubicBezTo>
                  <a:cubicBezTo>
                    <a:pt x="2661" y="1416"/>
                    <a:pt x="2664" y="1416"/>
                    <a:pt x="2671" y="1416"/>
                  </a:cubicBezTo>
                  <a:cubicBezTo>
                    <a:pt x="2735" y="1416"/>
                    <a:pt x="2799" y="1416"/>
                    <a:pt x="2862" y="1416"/>
                  </a:cubicBezTo>
                  <a:cubicBezTo>
                    <a:pt x="2909" y="1423"/>
                    <a:pt x="2956" y="1413"/>
                    <a:pt x="3000" y="1416"/>
                  </a:cubicBezTo>
                  <a:cubicBezTo>
                    <a:pt x="3003" y="1413"/>
                    <a:pt x="3007" y="1413"/>
                    <a:pt x="3010" y="1410"/>
                  </a:cubicBezTo>
                  <a:lnTo>
                    <a:pt x="3010" y="1410"/>
                  </a:lnTo>
                  <a:cubicBezTo>
                    <a:pt x="3013" y="1413"/>
                    <a:pt x="3017" y="1413"/>
                    <a:pt x="3017" y="1410"/>
                  </a:cubicBezTo>
                  <a:lnTo>
                    <a:pt x="3017" y="1410"/>
                  </a:lnTo>
                  <a:cubicBezTo>
                    <a:pt x="3027" y="1410"/>
                    <a:pt x="3033" y="1410"/>
                    <a:pt x="3043" y="1410"/>
                  </a:cubicBezTo>
                  <a:lnTo>
                    <a:pt x="3043" y="1410"/>
                  </a:lnTo>
                  <a:cubicBezTo>
                    <a:pt x="3121" y="1416"/>
                    <a:pt x="3198" y="1410"/>
                    <a:pt x="3275" y="1410"/>
                  </a:cubicBezTo>
                  <a:cubicBezTo>
                    <a:pt x="3342" y="1406"/>
                    <a:pt x="3409" y="1413"/>
                    <a:pt x="3477" y="1399"/>
                  </a:cubicBezTo>
                  <a:cubicBezTo>
                    <a:pt x="3483" y="1403"/>
                    <a:pt x="3493" y="1403"/>
                    <a:pt x="3500" y="1403"/>
                  </a:cubicBezTo>
                  <a:lnTo>
                    <a:pt x="3500" y="1403"/>
                  </a:lnTo>
                  <a:cubicBezTo>
                    <a:pt x="3504" y="1403"/>
                    <a:pt x="3507" y="1406"/>
                    <a:pt x="3510" y="1406"/>
                  </a:cubicBezTo>
                  <a:cubicBezTo>
                    <a:pt x="3527" y="1403"/>
                    <a:pt x="3547" y="1410"/>
                    <a:pt x="3564" y="1399"/>
                  </a:cubicBezTo>
                  <a:cubicBezTo>
                    <a:pt x="3567" y="1399"/>
                    <a:pt x="3567" y="1399"/>
                    <a:pt x="3567" y="1399"/>
                  </a:cubicBezTo>
                  <a:lnTo>
                    <a:pt x="3567" y="1399"/>
                  </a:lnTo>
                  <a:cubicBezTo>
                    <a:pt x="3574" y="1406"/>
                    <a:pt x="3584" y="1406"/>
                    <a:pt x="3591" y="1399"/>
                  </a:cubicBezTo>
                  <a:cubicBezTo>
                    <a:pt x="3624" y="1399"/>
                    <a:pt x="3658" y="1399"/>
                    <a:pt x="3688" y="1399"/>
                  </a:cubicBezTo>
                  <a:cubicBezTo>
                    <a:pt x="3765" y="1399"/>
                    <a:pt x="3843" y="1403"/>
                    <a:pt x="3923" y="1399"/>
                  </a:cubicBezTo>
                  <a:lnTo>
                    <a:pt x="3923" y="1399"/>
                  </a:lnTo>
                  <a:lnTo>
                    <a:pt x="3923" y="1399"/>
                  </a:lnTo>
                  <a:cubicBezTo>
                    <a:pt x="3967" y="1396"/>
                    <a:pt x="4010" y="1403"/>
                    <a:pt x="4054" y="1393"/>
                  </a:cubicBezTo>
                  <a:cubicBezTo>
                    <a:pt x="4061" y="1393"/>
                    <a:pt x="4064" y="1393"/>
                    <a:pt x="4071" y="1393"/>
                  </a:cubicBezTo>
                  <a:lnTo>
                    <a:pt x="4071" y="1393"/>
                  </a:lnTo>
                  <a:cubicBezTo>
                    <a:pt x="4084" y="1396"/>
                    <a:pt x="4101" y="1399"/>
                    <a:pt x="4114" y="1403"/>
                  </a:cubicBezTo>
                  <a:cubicBezTo>
                    <a:pt x="4118" y="1399"/>
                    <a:pt x="4125" y="1399"/>
                    <a:pt x="4128" y="1399"/>
                  </a:cubicBezTo>
                  <a:cubicBezTo>
                    <a:pt x="4138" y="1399"/>
                    <a:pt x="4144" y="1403"/>
                    <a:pt x="4154" y="1403"/>
                  </a:cubicBezTo>
                  <a:cubicBezTo>
                    <a:pt x="4165" y="1403"/>
                    <a:pt x="4178" y="1403"/>
                    <a:pt x="4188" y="1399"/>
                  </a:cubicBezTo>
                  <a:cubicBezTo>
                    <a:pt x="4185" y="1403"/>
                    <a:pt x="4185" y="1403"/>
                    <a:pt x="4182" y="1406"/>
                  </a:cubicBezTo>
                  <a:cubicBezTo>
                    <a:pt x="4178" y="1406"/>
                    <a:pt x="4178" y="1410"/>
                    <a:pt x="4175" y="1413"/>
                  </a:cubicBezTo>
                  <a:cubicBezTo>
                    <a:pt x="4171" y="1413"/>
                    <a:pt x="4168" y="1416"/>
                    <a:pt x="4168" y="1420"/>
                  </a:cubicBezTo>
                  <a:cubicBezTo>
                    <a:pt x="4161" y="1426"/>
                    <a:pt x="4158" y="1433"/>
                    <a:pt x="4151" y="1436"/>
                  </a:cubicBezTo>
                  <a:cubicBezTo>
                    <a:pt x="4131" y="1453"/>
                    <a:pt x="4118" y="1477"/>
                    <a:pt x="4114" y="1500"/>
                  </a:cubicBezTo>
                  <a:cubicBezTo>
                    <a:pt x="4111" y="1480"/>
                    <a:pt x="4118" y="1463"/>
                    <a:pt x="4125" y="1446"/>
                  </a:cubicBezTo>
                  <a:cubicBezTo>
                    <a:pt x="4128" y="1433"/>
                    <a:pt x="4141" y="1416"/>
                    <a:pt x="4114" y="1406"/>
                  </a:cubicBezTo>
                  <a:cubicBezTo>
                    <a:pt x="4111" y="1426"/>
                    <a:pt x="4087" y="1426"/>
                    <a:pt x="4074" y="1433"/>
                  </a:cubicBezTo>
                  <a:lnTo>
                    <a:pt x="4074" y="1433"/>
                  </a:lnTo>
                  <a:cubicBezTo>
                    <a:pt x="4024" y="1436"/>
                    <a:pt x="3973" y="1433"/>
                    <a:pt x="3920" y="1436"/>
                  </a:cubicBezTo>
                  <a:cubicBezTo>
                    <a:pt x="3869" y="1436"/>
                    <a:pt x="3819" y="1433"/>
                    <a:pt x="3768" y="1440"/>
                  </a:cubicBezTo>
                  <a:lnTo>
                    <a:pt x="3768" y="1440"/>
                  </a:lnTo>
                  <a:lnTo>
                    <a:pt x="3768" y="1440"/>
                  </a:lnTo>
                  <a:cubicBezTo>
                    <a:pt x="3745" y="1436"/>
                    <a:pt x="3725" y="1436"/>
                    <a:pt x="3701" y="1436"/>
                  </a:cubicBezTo>
                  <a:lnTo>
                    <a:pt x="3701" y="1436"/>
                  </a:lnTo>
                  <a:lnTo>
                    <a:pt x="3701" y="1436"/>
                  </a:lnTo>
                  <a:cubicBezTo>
                    <a:pt x="3685" y="1436"/>
                    <a:pt x="3668" y="1436"/>
                    <a:pt x="3651" y="1436"/>
                  </a:cubicBezTo>
                  <a:cubicBezTo>
                    <a:pt x="3654" y="1443"/>
                    <a:pt x="3658" y="1450"/>
                    <a:pt x="3665" y="1453"/>
                  </a:cubicBezTo>
                  <a:cubicBezTo>
                    <a:pt x="3675" y="1460"/>
                    <a:pt x="3688" y="1463"/>
                    <a:pt x="3698" y="1457"/>
                  </a:cubicBezTo>
                  <a:cubicBezTo>
                    <a:pt x="3705" y="1460"/>
                    <a:pt x="3708" y="1460"/>
                    <a:pt x="3715" y="1460"/>
                  </a:cubicBezTo>
                  <a:cubicBezTo>
                    <a:pt x="3725" y="1457"/>
                    <a:pt x="3732" y="1453"/>
                    <a:pt x="3742" y="1460"/>
                  </a:cubicBezTo>
                  <a:cubicBezTo>
                    <a:pt x="3745" y="1460"/>
                    <a:pt x="3752" y="1460"/>
                    <a:pt x="3755" y="1457"/>
                  </a:cubicBezTo>
                  <a:cubicBezTo>
                    <a:pt x="3762" y="1453"/>
                    <a:pt x="3765" y="1450"/>
                    <a:pt x="3765" y="1446"/>
                  </a:cubicBezTo>
                  <a:cubicBezTo>
                    <a:pt x="3768" y="1450"/>
                    <a:pt x="3768" y="1450"/>
                    <a:pt x="3772" y="1450"/>
                  </a:cubicBezTo>
                  <a:cubicBezTo>
                    <a:pt x="3819" y="1460"/>
                    <a:pt x="3869" y="1463"/>
                    <a:pt x="3916" y="1450"/>
                  </a:cubicBezTo>
                  <a:cubicBezTo>
                    <a:pt x="3920" y="1450"/>
                    <a:pt x="3920" y="1446"/>
                    <a:pt x="3923" y="1446"/>
                  </a:cubicBezTo>
                  <a:cubicBezTo>
                    <a:pt x="3973" y="1463"/>
                    <a:pt x="4020" y="1467"/>
                    <a:pt x="4071" y="1446"/>
                  </a:cubicBezTo>
                  <a:cubicBezTo>
                    <a:pt x="4071" y="1450"/>
                    <a:pt x="4071" y="1450"/>
                    <a:pt x="4071" y="1453"/>
                  </a:cubicBezTo>
                  <a:cubicBezTo>
                    <a:pt x="4067" y="1457"/>
                    <a:pt x="4064" y="1460"/>
                    <a:pt x="4057" y="1463"/>
                  </a:cubicBezTo>
                  <a:cubicBezTo>
                    <a:pt x="4054" y="1463"/>
                    <a:pt x="4050" y="1467"/>
                    <a:pt x="4047" y="1470"/>
                  </a:cubicBezTo>
                  <a:cubicBezTo>
                    <a:pt x="4027" y="1460"/>
                    <a:pt x="4004" y="1460"/>
                    <a:pt x="3977" y="1460"/>
                  </a:cubicBezTo>
                  <a:cubicBezTo>
                    <a:pt x="3893" y="1460"/>
                    <a:pt x="3809" y="1460"/>
                    <a:pt x="3725" y="1463"/>
                  </a:cubicBezTo>
                  <a:cubicBezTo>
                    <a:pt x="3711" y="1460"/>
                    <a:pt x="3701" y="1457"/>
                    <a:pt x="3691" y="1467"/>
                  </a:cubicBezTo>
                  <a:lnTo>
                    <a:pt x="3688" y="1470"/>
                  </a:lnTo>
                  <a:lnTo>
                    <a:pt x="3688" y="1470"/>
                  </a:lnTo>
                  <a:cubicBezTo>
                    <a:pt x="3654" y="1474"/>
                    <a:pt x="3624" y="1474"/>
                    <a:pt x="3591" y="1474"/>
                  </a:cubicBezTo>
                  <a:cubicBezTo>
                    <a:pt x="3577" y="1470"/>
                    <a:pt x="3564" y="1470"/>
                    <a:pt x="3550" y="1467"/>
                  </a:cubicBezTo>
                  <a:cubicBezTo>
                    <a:pt x="3544" y="1467"/>
                    <a:pt x="3537" y="1463"/>
                    <a:pt x="3530" y="1463"/>
                  </a:cubicBezTo>
                  <a:cubicBezTo>
                    <a:pt x="3517" y="1463"/>
                    <a:pt x="3507" y="1463"/>
                    <a:pt x="3493" y="1463"/>
                  </a:cubicBezTo>
                  <a:cubicBezTo>
                    <a:pt x="3487" y="1460"/>
                    <a:pt x="3480" y="1460"/>
                    <a:pt x="3473" y="1460"/>
                  </a:cubicBezTo>
                  <a:cubicBezTo>
                    <a:pt x="3450" y="1460"/>
                    <a:pt x="3426" y="1463"/>
                    <a:pt x="3406" y="1474"/>
                  </a:cubicBezTo>
                  <a:cubicBezTo>
                    <a:pt x="3403" y="1474"/>
                    <a:pt x="3396" y="1474"/>
                    <a:pt x="3393" y="1474"/>
                  </a:cubicBezTo>
                  <a:cubicBezTo>
                    <a:pt x="3383" y="1480"/>
                    <a:pt x="3376" y="1474"/>
                    <a:pt x="3366" y="1474"/>
                  </a:cubicBezTo>
                  <a:cubicBezTo>
                    <a:pt x="3362" y="1474"/>
                    <a:pt x="3359" y="1474"/>
                    <a:pt x="3352" y="1474"/>
                  </a:cubicBezTo>
                  <a:cubicBezTo>
                    <a:pt x="3346" y="1477"/>
                    <a:pt x="3336" y="1477"/>
                    <a:pt x="3325" y="1480"/>
                  </a:cubicBezTo>
                  <a:cubicBezTo>
                    <a:pt x="3329" y="1484"/>
                    <a:pt x="3329" y="1484"/>
                    <a:pt x="3329" y="1484"/>
                  </a:cubicBezTo>
                  <a:cubicBezTo>
                    <a:pt x="3329" y="1487"/>
                    <a:pt x="3329" y="1487"/>
                    <a:pt x="3329" y="1490"/>
                  </a:cubicBezTo>
                  <a:cubicBezTo>
                    <a:pt x="3379" y="1490"/>
                    <a:pt x="3429" y="1490"/>
                    <a:pt x="3480" y="1490"/>
                  </a:cubicBezTo>
                  <a:cubicBezTo>
                    <a:pt x="3487" y="1487"/>
                    <a:pt x="3493" y="1487"/>
                    <a:pt x="3497" y="1490"/>
                  </a:cubicBezTo>
                  <a:cubicBezTo>
                    <a:pt x="3534" y="1490"/>
                    <a:pt x="3574" y="1490"/>
                    <a:pt x="3611" y="1490"/>
                  </a:cubicBezTo>
                  <a:cubicBezTo>
                    <a:pt x="3614" y="1490"/>
                    <a:pt x="3614" y="1487"/>
                    <a:pt x="3614" y="1484"/>
                  </a:cubicBezTo>
                  <a:cubicBezTo>
                    <a:pt x="3638" y="1484"/>
                    <a:pt x="3665" y="1484"/>
                    <a:pt x="3688" y="1484"/>
                  </a:cubicBezTo>
                  <a:cubicBezTo>
                    <a:pt x="3688" y="1484"/>
                    <a:pt x="3691" y="1484"/>
                    <a:pt x="3691" y="1487"/>
                  </a:cubicBezTo>
                  <a:cubicBezTo>
                    <a:pt x="3748" y="1490"/>
                    <a:pt x="3806" y="1480"/>
                    <a:pt x="3863" y="1490"/>
                  </a:cubicBezTo>
                  <a:lnTo>
                    <a:pt x="3863" y="1490"/>
                  </a:lnTo>
                  <a:cubicBezTo>
                    <a:pt x="3873" y="1490"/>
                    <a:pt x="3879" y="1487"/>
                    <a:pt x="3889" y="1490"/>
                  </a:cubicBezTo>
                  <a:cubicBezTo>
                    <a:pt x="3920" y="1490"/>
                    <a:pt x="3950" y="1490"/>
                    <a:pt x="3980" y="1490"/>
                  </a:cubicBezTo>
                  <a:cubicBezTo>
                    <a:pt x="4000" y="1480"/>
                    <a:pt x="4027" y="1487"/>
                    <a:pt x="4047" y="1484"/>
                  </a:cubicBezTo>
                  <a:lnTo>
                    <a:pt x="4047" y="1484"/>
                  </a:lnTo>
                  <a:cubicBezTo>
                    <a:pt x="4054" y="1487"/>
                    <a:pt x="4061" y="1487"/>
                    <a:pt x="4067" y="1487"/>
                  </a:cubicBezTo>
                  <a:cubicBezTo>
                    <a:pt x="4074" y="1487"/>
                    <a:pt x="4077" y="1487"/>
                    <a:pt x="4081" y="1487"/>
                  </a:cubicBezTo>
                  <a:cubicBezTo>
                    <a:pt x="4071" y="1510"/>
                    <a:pt x="4091" y="1534"/>
                    <a:pt x="4074" y="1554"/>
                  </a:cubicBezTo>
                  <a:lnTo>
                    <a:pt x="4074" y="1554"/>
                  </a:lnTo>
                  <a:lnTo>
                    <a:pt x="4074" y="1554"/>
                  </a:lnTo>
                  <a:cubicBezTo>
                    <a:pt x="4054" y="1557"/>
                    <a:pt x="4030" y="1554"/>
                    <a:pt x="4014" y="1564"/>
                  </a:cubicBezTo>
                  <a:lnTo>
                    <a:pt x="4014" y="1564"/>
                  </a:lnTo>
                  <a:lnTo>
                    <a:pt x="4014" y="1564"/>
                  </a:lnTo>
                  <a:cubicBezTo>
                    <a:pt x="3997" y="1554"/>
                    <a:pt x="3983" y="1554"/>
                    <a:pt x="3970" y="1564"/>
                  </a:cubicBezTo>
                  <a:cubicBezTo>
                    <a:pt x="3950" y="1557"/>
                    <a:pt x="3930" y="1554"/>
                    <a:pt x="3910" y="1561"/>
                  </a:cubicBezTo>
                  <a:cubicBezTo>
                    <a:pt x="3879" y="1557"/>
                    <a:pt x="3849" y="1557"/>
                    <a:pt x="3819" y="1557"/>
                  </a:cubicBezTo>
                  <a:lnTo>
                    <a:pt x="3819" y="1557"/>
                  </a:lnTo>
                  <a:lnTo>
                    <a:pt x="3819" y="1557"/>
                  </a:lnTo>
                  <a:cubicBezTo>
                    <a:pt x="3792" y="1557"/>
                    <a:pt x="3765" y="1557"/>
                    <a:pt x="3742" y="1557"/>
                  </a:cubicBezTo>
                  <a:cubicBezTo>
                    <a:pt x="3725" y="1554"/>
                    <a:pt x="3705" y="1554"/>
                    <a:pt x="3691" y="1557"/>
                  </a:cubicBezTo>
                  <a:cubicBezTo>
                    <a:pt x="3638" y="1551"/>
                    <a:pt x="3587" y="1554"/>
                    <a:pt x="3534" y="1557"/>
                  </a:cubicBezTo>
                  <a:cubicBezTo>
                    <a:pt x="3527" y="1557"/>
                    <a:pt x="3517" y="1557"/>
                    <a:pt x="3510" y="1557"/>
                  </a:cubicBezTo>
                  <a:cubicBezTo>
                    <a:pt x="3497" y="1557"/>
                    <a:pt x="3483" y="1557"/>
                    <a:pt x="3470" y="1557"/>
                  </a:cubicBezTo>
                  <a:lnTo>
                    <a:pt x="3470" y="1557"/>
                  </a:lnTo>
                  <a:cubicBezTo>
                    <a:pt x="3453" y="1557"/>
                    <a:pt x="3436" y="1557"/>
                    <a:pt x="3416" y="1554"/>
                  </a:cubicBezTo>
                  <a:cubicBezTo>
                    <a:pt x="3413" y="1557"/>
                    <a:pt x="3409" y="1557"/>
                    <a:pt x="3406" y="1557"/>
                  </a:cubicBezTo>
                  <a:cubicBezTo>
                    <a:pt x="3419" y="1581"/>
                    <a:pt x="3419" y="1581"/>
                    <a:pt x="3467" y="1567"/>
                  </a:cubicBezTo>
                  <a:lnTo>
                    <a:pt x="3467" y="1567"/>
                  </a:lnTo>
                  <a:lnTo>
                    <a:pt x="3467" y="1567"/>
                  </a:lnTo>
                  <a:lnTo>
                    <a:pt x="3467" y="1567"/>
                  </a:lnTo>
                  <a:lnTo>
                    <a:pt x="3470" y="1567"/>
                  </a:lnTo>
                  <a:cubicBezTo>
                    <a:pt x="3470" y="1571"/>
                    <a:pt x="3477" y="1574"/>
                    <a:pt x="3483" y="1574"/>
                  </a:cubicBezTo>
                  <a:cubicBezTo>
                    <a:pt x="3477" y="1571"/>
                    <a:pt x="3473" y="1567"/>
                    <a:pt x="3470" y="1567"/>
                  </a:cubicBezTo>
                  <a:lnTo>
                    <a:pt x="3470" y="1567"/>
                  </a:lnTo>
                  <a:cubicBezTo>
                    <a:pt x="3473" y="1567"/>
                    <a:pt x="3477" y="1571"/>
                    <a:pt x="3483" y="1574"/>
                  </a:cubicBezTo>
                  <a:cubicBezTo>
                    <a:pt x="3507" y="1574"/>
                    <a:pt x="3534" y="1574"/>
                    <a:pt x="3561" y="1574"/>
                  </a:cubicBezTo>
                  <a:cubicBezTo>
                    <a:pt x="3611" y="1598"/>
                    <a:pt x="3661" y="1588"/>
                    <a:pt x="3715" y="1574"/>
                  </a:cubicBezTo>
                  <a:cubicBezTo>
                    <a:pt x="3728" y="1578"/>
                    <a:pt x="3742" y="1578"/>
                    <a:pt x="3755" y="1578"/>
                  </a:cubicBezTo>
                  <a:cubicBezTo>
                    <a:pt x="3758" y="1578"/>
                    <a:pt x="3762" y="1578"/>
                    <a:pt x="3765" y="1578"/>
                  </a:cubicBezTo>
                  <a:cubicBezTo>
                    <a:pt x="3782" y="1574"/>
                    <a:pt x="3799" y="1571"/>
                    <a:pt x="3816" y="1567"/>
                  </a:cubicBezTo>
                  <a:cubicBezTo>
                    <a:pt x="3832" y="1581"/>
                    <a:pt x="3853" y="1574"/>
                    <a:pt x="3869" y="1578"/>
                  </a:cubicBezTo>
                  <a:cubicBezTo>
                    <a:pt x="3883" y="1574"/>
                    <a:pt x="3896" y="1574"/>
                    <a:pt x="3910" y="1574"/>
                  </a:cubicBezTo>
                  <a:lnTo>
                    <a:pt x="3910" y="1574"/>
                  </a:lnTo>
                  <a:cubicBezTo>
                    <a:pt x="3943" y="1578"/>
                    <a:pt x="3977" y="1578"/>
                    <a:pt x="4010" y="1574"/>
                  </a:cubicBezTo>
                  <a:lnTo>
                    <a:pt x="4010" y="1574"/>
                  </a:lnTo>
                  <a:lnTo>
                    <a:pt x="4010" y="1574"/>
                  </a:lnTo>
                  <a:cubicBezTo>
                    <a:pt x="4024" y="1574"/>
                    <a:pt x="4037" y="1574"/>
                    <a:pt x="4050" y="1574"/>
                  </a:cubicBezTo>
                  <a:lnTo>
                    <a:pt x="4050" y="1574"/>
                  </a:lnTo>
                  <a:cubicBezTo>
                    <a:pt x="4057" y="1574"/>
                    <a:pt x="4067" y="1574"/>
                    <a:pt x="4074" y="1574"/>
                  </a:cubicBezTo>
                  <a:lnTo>
                    <a:pt x="4074" y="1574"/>
                  </a:lnTo>
                  <a:cubicBezTo>
                    <a:pt x="4077" y="1578"/>
                    <a:pt x="4084" y="1581"/>
                    <a:pt x="4087" y="1584"/>
                  </a:cubicBezTo>
                  <a:cubicBezTo>
                    <a:pt x="4094" y="1598"/>
                    <a:pt x="4104" y="1611"/>
                    <a:pt x="4111" y="1624"/>
                  </a:cubicBezTo>
                  <a:lnTo>
                    <a:pt x="4111" y="1624"/>
                  </a:lnTo>
                  <a:cubicBezTo>
                    <a:pt x="4111" y="1635"/>
                    <a:pt x="4128" y="1645"/>
                    <a:pt x="4111" y="1658"/>
                  </a:cubicBezTo>
                  <a:cubicBezTo>
                    <a:pt x="4107" y="1655"/>
                    <a:pt x="4104" y="1655"/>
                    <a:pt x="4101" y="1658"/>
                  </a:cubicBezTo>
                  <a:cubicBezTo>
                    <a:pt x="4097" y="1658"/>
                    <a:pt x="4094" y="1658"/>
                    <a:pt x="4087" y="1658"/>
                  </a:cubicBezTo>
                  <a:lnTo>
                    <a:pt x="4087" y="1658"/>
                  </a:lnTo>
                  <a:lnTo>
                    <a:pt x="4087" y="1658"/>
                  </a:lnTo>
                  <a:cubicBezTo>
                    <a:pt x="4061" y="1661"/>
                    <a:pt x="4034" y="1655"/>
                    <a:pt x="4007" y="1665"/>
                  </a:cubicBezTo>
                  <a:cubicBezTo>
                    <a:pt x="4004" y="1665"/>
                    <a:pt x="4000" y="1665"/>
                    <a:pt x="3997" y="1665"/>
                  </a:cubicBezTo>
                  <a:cubicBezTo>
                    <a:pt x="3993" y="1665"/>
                    <a:pt x="3990" y="1665"/>
                    <a:pt x="3987" y="1668"/>
                  </a:cubicBezTo>
                  <a:lnTo>
                    <a:pt x="3987" y="1668"/>
                  </a:lnTo>
                  <a:cubicBezTo>
                    <a:pt x="3960" y="1668"/>
                    <a:pt x="3933" y="1665"/>
                    <a:pt x="3906" y="1665"/>
                  </a:cubicBezTo>
                  <a:cubicBezTo>
                    <a:pt x="3896" y="1665"/>
                    <a:pt x="3883" y="1668"/>
                    <a:pt x="3873" y="1668"/>
                  </a:cubicBezTo>
                  <a:cubicBezTo>
                    <a:pt x="3843" y="1678"/>
                    <a:pt x="3809" y="1665"/>
                    <a:pt x="3779" y="1675"/>
                  </a:cubicBezTo>
                  <a:cubicBezTo>
                    <a:pt x="3765" y="1695"/>
                    <a:pt x="3768" y="1695"/>
                    <a:pt x="3806" y="1695"/>
                  </a:cubicBezTo>
                  <a:cubicBezTo>
                    <a:pt x="3809" y="1692"/>
                    <a:pt x="3812" y="1692"/>
                    <a:pt x="3816" y="1692"/>
                  </a:cubicBezTo>
                  <a:cubicBezTo>
                    <a:pt x="3816" y="1692"/>
                    <a:pt x="3819" y="1692"/>
                    <a:pt x="3819" y="1695"/>
                  </a:cubicBezTo>
                  <a:lnTo>
                    <a:pt x="3819" y="1695"/>
                  </a:lnTo>
                  <a:cubicBezTo>
                    <a:pt x="3822" y="1695"/>
                    <a:pt x="3826" y="1698"/>
                    <a:pt x="3829" y="1698"/>
                  </a:cubicBezTo>
                  <a:cubicBezTo>
                    <a:pt x="3826" y="1698"/>
                    <a:pt x="3822" y="1702"/>
                    <a:pt x="3819" y="1705"/>
                  </a:cubicBezTo>
                  <a:cubicBezTo>
                    <a:pt x="3758" y="1712"/>
                    <a:pt x="3698" y="1722"/>
                    <a:pt x="3638" y="1728"/>
                  </a:cubicBezTo>
                  <a:cubicBezTo>
                    <a:pt x="3524" y="1739"/>
                    <a:pt x="3406" y="1745"/>
                    <a:pt x="3292" y="1752"/>
                  </a:cubicBezTo>
                  <a:cubicBezTo>
                    <a:pt x="3222" y="1759"/>
                    <a:pt x="3151" y="1755"/>
                    <a:pt x="3084" y="1769"/>
                  </a:cubicBezTo>
                  <a:cubicBezTo>
                    <a:pt x="3077" y="1769"/>
                    <a:pt x="3074" y="1769"/>
                    <a:pt x="3071" y="1769"/>
                  </a:cubicBezTo>
                  <a:cubicBezTo>
                    <a:pt x="3060" y="1765"/>
                    <a:pt x="3050" y="1765"/>
                    <a:pt x="3043" y="1769"/>
                  </a:cubicBezTo>
                  <a:cubicBezTo>
                    <a:pt x="3027" y="1769"/>
                    <a:pt x="3013" y="1769"/>
                    <a:pt x="2997" y="1775"/>
                  </a:cubicBezTo>
                  <a:cubicBezTo>
                    <a:pt x="2983" y="1775"/>
                    <a:pt x="2966" y="1772"/>
                    <a:pt x="2953" y="1779"/>
                  </a:cubicBezTo>
                  <a:cubicBezTo>
                    <a:pt x="2926" y="1775"/>
                    <a:pt x="2899" y="1775"/>
                    <a:pt x="2876" y="1785"/>
                  </a:cubicBezTo>
                  <a:cubicBezTo>
                    <a:pt x="2866" y="1785"/>
                    <a:pt x="2859" y="1785"/>
                    <a:pt x="2849" y="1785"/>
                  </a:cubicBezTo>
                  <a:cubicBezTo>
                    <a:pt x="2812" y="1782"/>
                    <a:pt x="2775" y="1792"/>
                    <a:pt x="2735" y="1792"/>
                  </a:cubicBezTo>
                  <a:cubicBezTo>
                    <a:pt x="2661" y="1799"/>
                    <a:pt x="2587" y="1802"/>
                    <a:pt x="2513" y="1806"/>
                  </a:cubicBezTo>
                  <a:cubicBezTo>
                    <a:pt x="2490" y="1806"/>
                    <a:pt x="2466" y="1802"/>
                    <a:pt x="2446" y="1813"/>
                  </a:cubicBezTo>
                  <a:cubicBezTo>
                    <a:pt x="2453" y="1813"/>
                    <a:pt x="2456" y="1813"/>
                    <a:pt x="2460" y="1813"/>
                  </a:cubicBezTo>
                  <a:cubicBezTo>
                    <a:pt x="2453" y="1813"/>
                    <a:pt x="2450" y="1813"/>
                    <a:pt x="2446" y="1813"/>
                  </a:cubicBezTo>
                  <a:cubicBezTo>
                    <a:pt x="2433" y="1813"/>
                    <a:pt x="2423" y="1813"/>
                    <a:pt x="2413" y="1816"/>
                  </a:cubicBezTo>
                  <a:cubicBezTo>
                    <a:pt x="2322" y="1809"/>
                    <a:pt x="2231" y="1826"/>
                    <a:pt x="2144" y="1823"/>
                  </a:cubicBezTo>
                  <a:cubicBezTo>
                    <a:pt x="2137" y="1826"/>
                    <a:pt x="2134" y="1829"/>
                    <a:pt x="2127" y="1832"/>
                  </a:cubicBezTo>
                  <a:lnTo>
                    <a:pt x="2127" y="1832"/>
                  </a:lnTo>
                  <a:cubicBezTo>
                    <a:pt x="2100" y="1832"/>
                    <a:pt x="2077" y="1832"/>
                    <a:pt x="2050" y="1832"/>
                  </a:cubicBezTo>
                  <a:cubicBezTo>
                    <a:pt x="2047" y="1832"/>
                    <a:pt x="2040" y="1832"/>
                    <a:pt x="2036" y="1832"/>
                  </a:cubicBezTo>
                  <a:cubicBezTo>
                    <a:pt x="2017" y="1832"/>
                    <a:pt x="1996" y="1832"/>
                    <a:pt x="1980" y="1839"/>
                  </a:cubicBezTo>
                  <a:cubicBezTo>
                    <a:pt x="1900" y="1839"/>
                    <a:pt x="1819" y="1842"/>
                    <a:pt x="1742" y="1853"/>
                  </a:cubicBezTo>
                  <a:cubicBezTo>
                    <a:pt x="1675" y="1846"/>
                    <a:pt x="1608" y="1856"/>
                    <a:pt x="1544" y="1860"/>
                  </a:cubicBezTo>
                  <a:cubicBezTo>
                    <a:pt x="1433" y="1870"/>
                    <a:pt x="1323" y="1866"/>
                    <a:pt x="1212" y="1880"/>
                  </a:cubicBezTo>
                  <a:cubicBezTo>
                    <a:pt x="1195" y="1876"/>
                    <a:pt x="1178" y="1876"/>
                    <a:pt x="1162" y="1880"/>
                  </a:cubicBezTo>
                  <a:cubicBezTo>
                    <a:pt x="1128" y="1880"/>
                    <a:pt x="1094" y="1873"/>
                    <a:pt x="1064" y="1886"/>
                  </a:cubicBezTo>
                  <a:cubicBezTo>
                    <a:pt x="1044" y="1883"/>
                    <a:pt x="1024" y="1883"/>
                    <a:pt x="1007" y="1886"/>
                  </a:cubicBezTo>
                  <a:cubicBezTo>
                    <a:pt x="1001" y="1886"/>
                    <a:pt x="997" y="1886"/>
                    <a:pt x="994" y="1886"/>
                  </a:cubicBezTo>
                  <a:cubicBezTo>
                    <a:pt x="984" y="1890"/>
                    <a:pt x="977" y="1890"/>
                    <a:pt x="967" y="1890"/>
                  </a:cubicBezTo>
                  <a:cubicBezTo>
                    <a:pt x="964" y="1890"/>
                    <a:pt x="960" y="1890"/>
                    <a:pt x="954" y="1890"/>
                  </a:cubicBezTo>
                  <a:cubicBezTo>
                    <a:pt x="957" y="1890"/>
                    <a:pt x="957" y="1890"/>
                    <a:pt x="960" y="1890"/>
                  </a:cubicBezTo>
                  <a:lnTo>
                    <a:pt x="960" y="1890"/>
                  </a:lnTo>
                  <a:cubicBezTo>
                    <a:pt x="957" y="1890"/>
                    <a:pt x="954" y="1890"/>
                    <a:pt x="954" y="1890"/>
                  </a:cubicBezTo>
                  <a:cubicBezTo>
                    <a:pt x="950" y="1890"/>
                    <a:pt x="947" y="1890"/>
                    <a:pt x="940" y="1890"/>
                  </a:cubicBezTo>
                  <a:cubicBezTo>
                    <a:pt x="910" y="1890"/>
                    <a:pt x="876" y="1883"/>
                    <a:pt x="846" y="1896"/>
                  </a:cubicBezTo>
                  <a:cubicBezTo>
                    <a:pt x="796" y="1896"/>
                    <a:pt x="745" y="1896"/>
                    <a:pt x="695" y="1896"/>
                  </a:cubicBezTo>
                  <a:cubicBezTo>
                    <a:pt x="692" y="1900"/>
                    <a:pt x="688" y="1900"/>
                    <a:pt x="685" y="1896"/>
                  </a:cubicBezTo>
                  <a:cubicBezTo>
                    <a:pt x="665" y="1900"/>
                    <a:pt x="641" y="1906"/>
                    <a:pt x="618" y="1896"/>
                  </a:cubicBezTo>
                  <a:cubicBezTo>
                    <a:pt x="605" y="1890"/>
                    <a:pt x="587" y="1893"/>
                    <a:pt x="571" y="1893"/>
                  </a:cubicBezTo>
                  <a:cubicBezTo>
                    <a:pt x="567" y="1893"/>
                    <a:pt x="564" y="1896"/>
                    <a:pt x="561" y="1896"/>
                  </a:cubicBezTo>
                  <a:cubicBezTo>
                    <a:pt x="534" y="1896"/>
                    <a:pt x="507" y="1893"/>
                    <a:pt x="477" y="1896"/>
                  </a:cubicBezTo>
                  <a:cubicBezTo>
                    <a:pt x="450" y="1903"/>
                    <a:pt x="426" y="1893"/>
                    <a:pt x="400" y="1896"/>
                  </a:cubicBezTo>
                  <a:cubicBezTo>
                    <a:pt x="393" y="1906"/>
                    <a:pt x="373" y="1903"/>
                    <a:pt x="363" y="1913"/>
                  </a:cubicBezTo>
                  <a:cubicBezTo>
                    <a:pt x="406" y="1913"/>
                    <a:pt x="447" y="1913"/>
                    <a:pt x="490" y="1913"/>
                  </a:cubicBezTo>
                  <a:lnTo>
                    <a:pt x="490" y="1913"/>
                  </a:lnTo>
                  <a:cubicBezTo>
                    <a:pt x="520" y="1913"/>
                    <a:pt x="551" y="1927"/>
                    <a:pt x="581" y="1923"/>
                  </a:cubicBezTo>
                  <a:lnTo>
                    <a:pt x="581" y="1923"/>
                  </a:lnTo>
                  <a:lnTo>
                    <a:pt x="581" y="1923"/>
                  </a:lnTo>
                  <a:cubicBezTo>
                    <a:pt x="651" y="1933"/>
                    <a:pt x="719" y="1920"/>
                    <a:pt x="786" y="1913"/>
                  </a:cubicBezTo>
                  <a:cubicBezTo>
                    <a:pt x="853" y="1913"/>
                    <a:pt x="920" y="1917"/>
                    <a:pt x="987" y="1906"/>
                  </a:cubicBezTo>
                  <a:lnTo>
                    <a:pt x="987" y="1906"/>
                  </a:lnTo>
                  <a:cubicBezTo>
                    <a:pt x="997" y="1906"/>
                    <a:pt x="1007" y="1906"/>
                    <a:pt x="1017" y="1906"/>
                  </a:cubicBezTo>
                  <a:lnTo>
                    <a:pt x="1017" y="1906"/>
                  </a:lnTo>
                  <a:lnTo>
                    <a:pt x="1017" y="1906"/>
                  </a:lnTo>
                  <a:cubicBezTo>
                    <a:pt x="1024" y="1906"/>
                    <a:pt x="1027" y="1906"/>
                    <a:pt x="1031" y="1906"/>
                  </a:cubicBezTo>
                  <a:cubicBezTo>
                    <a:pt x="1031" y="1903"/>
                    <a:pt x="1031" y="1903"/>
                    <a:pt x="1031" y="1903"/>
                  </a:cubicBezTo>
                  <a:lnTo>
                    <a:pt x="1031" y="1906"/>
                  </a:lnTo>
                  <a:cubicBezTo>
                    <a:pt x="1041" y="1906"/>
                    <a:pt x="1051" y="1903"/>
                    <a:pt x="1058" y="1903"/>
                  </a:cubicBezTo>
                  <a:lnTo>
                    <a:pt x="1058" y="1903"/>
                  </a:lnTo>
                  <a:lnTo>
                    <a:pt x="1058" y="1903"/>
                  </a:lnTo>
                  <a:cubicBezTo>
                    <a:pt x="1088" y="1903"/>
                    <a:pt x="1118" y="1906"/>
                    <a:pt x="1148" y="1896"/>
                  </a:cubicBezTo>
                  <a:lnTo>
                    <a:pt x="1148" y="1896"/>
                  </a:lnTo>
                  <a:lnTo>
                    <a:pt x="1148" y="1896"/>
                  </a:lnTo>
                  <a:cubicBezTo>
                    <a:pt x="1158" y="1896"/>
                    <a:pt x="1165" y="1896"/>
                    <a:pt x="1175" y="1896"/>
                  </a:cubicBezTo>
                  <a:cubicBezTo>
                    <a:pt x="1188" y="1900"/>
                    <a:pt x="1198" y="1896"/>
                    <a:pt x="1212" y="1896"/>
                  </a:cubicBezTo>
                  <a:cubicBezTo>
                    <a:pt x="1222" y="1896"/>
                    <a:pt x="1229" y="1896"/>
                    <a:pt x="1239" y="1896"/>
                  </a:cubicBezTo>
                  <a:cubicBezTo>
                    <a:pt x="1272" y="1896"/>
                    <a:pt x="1306" y="1896"/>
                    <a:pt x="1340" y="1896"/>
                  </a:cubicBezTo>
                  <a:cubicBezTo>
                    <a:pt x="1340" y="1893"/>
                    <a:pt x="1343" y="1893"/>
                    <a:pt x="1343" y="1893"/>
                  </a:cubicBezTo>
                  <a:lnTo>
                    <a:pt x="1346" y="1893"/>
                  </a:lnTo>
                  <a:cubicBezTo>
                    <a:pt x="1474" y="1913"/>
                    <a:pt x="1594" y="1890"/>
                    <a:pt x="1719" y="1876"/>
                  </a:cubicBezTo>
                  <a:cubicBezTo>
                    <a:pt x="1726" y="1876"/>
                    <a:pt x="1729" y="1873"/>
                    <a:pt x="1732" y="1870"/>
                  </a:cubicBezTo>
                  <a:cubicBezTo>
                    <a:pt x="1739" y="1873"/>
                    <a:pt x="1746" y="1876"/>
                    <a:pt x="1752" y="1876"/>
                  </a:cubicBezTo>
                  <a:cubicBezTo>
                    <a:pt x="1769" y="1876"/>
                    <a:pt x="1783" y="1876"/>
                    <a:pt x="1799" y="1880"/>
                  </a:cubicBezTo>
                  <a:cubicBezTo>
                    <a:pt x="1887" y="1880"/>
                    <a:pt x="1974" y="1880"/>
                    <a:pt x="2057" y="1856"/>
                  </a:cubicBezTo>
                  <a:cubicBezTo>
                    <a:pt x="2060" y="1856"/>
                    <a:pt x="2064" y="1853"/>
                    <a:pt x="2064" y="1849"/>
                  </a:cubicBezTo>
                  <a:cubicBezTo>
                    <a:pt x="2080" y="1860"/>
                    <a:pt x="2097" y="1860"/>
                    <a:pt x="2114" y="1849"/>
                  </a:cubicBezTo>
                  <a:cubicBezTo>
                    <a:pt x="2114" y="1853"/>
                    <a:pt x="2117" y="1853"/>
                    <a:pt x="2121" y="1856"/>
                  </a:cubicBezTo>
                  <a:cubicBezTo>
                    <a:pt x="2221" y="1860"/>
                    <a:pt x="2318" y="1856"/>
                    <a:pt x="2416" y="1839"/>
                  </a:cubicBezTo>
                  <a:cubicBezTo>
                    <a:pt x="2419" y="1836"/>
                    <a:pt x="2423" y="1836"/>
                    <a:pt x="2426" y="1832"/>
                  </a:cubicBezTo>
                  <a:cubicBezTo>
                    <a:pt x="2433" y="1832"/>
                    <a:pt x="2443" y="1832"/>
                    <a:pt x="2450" y="1832"/>
                  </a:cubicBezTo>
                  <a:cubicBezTo>
                    <a:pt x="2560" y="1826"/>
                    <a:pt x="2671" y="1819"/>
                    <a:pt x="2782" y="1813"/>
                  </a:cubicBezTo>
                  <a:cubicBezTo>
                    <a:pt x="2799" y="1813"/>
                    <a:pt x="2819" y="1809"/>
                    <a:pt x="2836" y="1806"/>
                  </a:cubicBezTo>
                  <a:cubicBezTo>
                    <a:pt x="2846" y="1806"/>
                    <a:pt x="2856" y="1802"/>
                    <a:pt x="2862" y="1802"/>
                  </a:cubicBezTo>
                  <a:cubicBezTo>
                    <a:pt x="2882" y="1806"/>
                    <a:pt x="2899" y="1806"/>
                    <a:pt x="2916" y="1796"/>
                  </a:cubicBezTo>
                  <a:cubicBezTo>
                    <a:pt x="2919" y="1796"/>
                    <a:pt x="2923" y="1796"/>
                    <a:pt x="2926" y="1796"/>
                  </a:cubicBezTo>
                  <a:cubicBezTo>
                    <a:pt x="2936" y="1796"/>
                    <a:pt x="2946" y="1796"/>
                    <a:pt x="2953" y="1792"/>
                  </a:cubicBezTo>
                  <a:cubicBezTo>
                    <a:pt x="2963" y="1792"/>
                    <a:pt x="2970" y="1792"/>
                    <a:pt x="2980" y="1796"/>
                  </a:cubicBezTo>
                  <a:lnTo>
                    <a:pt x="2980" y="1796"/>
                  </a:lnTo>
                  <a:lnTo>
                    <a:pt x="2980" y="1796"/>
                  </a:lnTo>
                  <a:cubicBezTo>
                    <a:pt x="3003" y="1796"/>
                    <a:pt x="3027" y="1796"/>
                    <a:pt x="3050" y="1785"/>
                  </a:cubicBezTo>
                  <a:cubicBezTo>
                    <a:pt x="3057" y="1785"/>
                    <a:pt x="3064" y="1785"/>
                    <a:pt x="3071" y="1785"/>
                  </a:cubicBezTo>
                  <a:cubicBezTo>
                    <a:pt x="3111" y="1785"/>
                    <a:pt x="3154" y="1785"/>
                    <a:pt x="3195" y="1785"/>
                  </a:cubicBezTo>
                  <a:cubicBezTo>
                    <a:pt x="3198" y="1785"/>
                    <a:pt x="3201" y="1782"/>
                    <a:pt x="3201" y="1782"/>
                  </a:cubicBezTo>
                  <a:cubicBezTo>
                    <a:pt x="3235" y="1779"/>
                    <a:pt x="3268" y="1785"/>
                    <a:pt x="3302" y="1775"/>
                  </a:cubicBezTo>
                  <a:cubicBezTo>
                    <a:pt x="3305" y="1775"/>
                    <a:pt x="3309" y="1775"/>
                    <a:pt x="3312" y="1775"/>
                  </a:cubicBezTo>
                  <a:cubicBezTo>
                    <a:pt x="3336" y="1769"/>
                    <a:pt x="3366" y="1775"/>
                    <a:pt x="3393" y="1769"/>
                  </a:cubicBezTo>
                  <a:cubicBezTo>
                    <a:pt x="3396" y="1769"/>
                    <a:pt x="3400" y="1769"/>
                    <a:pt x="3406" y="1769"/>
                  </a:cubicBezTo>
                  <a:cubicBezTo>
                    <a:pt x="3457" y="1765"/>
                    <a:pt x="3507" y="1755"/>
                    <a:pt x="3557" y="1759"/>
                  </a:cubicBezTo>
                  <a:cubicBezTo>
                    <a:pt x="3561" y="1755"/>
                    <a:pt x="3567" y="1752"/>
                    <a:pt x="3571" y="1752"/>
                  </a:cubicBezTo>
                  <a:cubicBezTo>
                    <a:pt x="3581" y="1749"/>
                    <a:pt x="3591" y="1752"/>
                    <a:pt x="3601" y="1752"/>
                  </a:cubicBezTo>
                  <a:cubicBezTo>
                    <a:pt x="3611" y="1755"/>
                    <a:pt x="3618" y="1755"/>
                    <a:pt x="3624" y="1749"/>
                  </a:cubicBezTo>
                  <a:cubicBezTo>
                    <a:pt x="3638" y="1749"/>
                    <a:pt x="3648" y="1749"/>
                    <a:pt x="3661" y="1749"/>
                  </a:cubicBezTo>
                  <a:cubicBezTo>
                    <a:pt x="3661" y="1745"/>
                    <a:pt x="3665" y="1745"/>
                    <a:pt x="3668" y="1742"/>
                  </a:cubicBezTo>
                  <a:lnTo>
                    <a:pt x="3668" y="1742"/>
                  </a:lnTo>
                  <a:cubicBezTo>
                    <a:pt x="3742" y="1735"/>
                    <a:pt x="3816" y="1739"/>
                    <a:pt x="3886" y="1715"/>
                  </a:cubicBezTo>
                  <a:lnTo>
                    <a:pt x="3886" y="1715"/>
                  </a:lnTo>
                  <a:cubicBezTo>
                    <a:pt x="3910" y="1712"/>
                    <a:pt x="3936" y="1715"/>
                    <a:pt x="3960" y="1702"/>
                  </a:cubicBezTo>
                  <a:lnTo>
                    <a:pt x="3960" y="1702"/>
                  </a:lnTo>
                  <a:lnTo>
                    <a:pt x="3960" y="1702"/>
                  </a:lnTo>
                  <a:cubicBezTo>
                    <a:pt x="3963" y="1702"/>
                    <a:pt x="3967" y="1702"/>
                    <a:pt x="3973" y="1702"/>
                  </a:cubicBezTo>
                  <a:cubicBezTo>
                    <a:pt x="3973" y="1698"/>
                    <a:pt x="3973" y="1698"/>
                    <a:pt x="3973" y="1695"/>
                  </a:cubicBezTo>
                  <a:lnTo>
                    <a:pt x="3973" y="1695"/>
                  </a:lnTo>
                  <a:cubicBezTo>
                    <a:pt x="3973" y="1698"/>
                    <a:pt x="3973" y="1698"/>
                    <a:pt x="3973" y="1702"/>
                  </a:cubicBezTo>
                  <a:cubicBezTo>
                    <a:pt x="3977" y="1698"/>
                    <a:pt x="3983" y="1698"/>
                    <a:pt x="3990" y="1695"/>
                  </a:cubicBezTo>
                  <a:cubicBezTo>
                    <a:pt x="3997" y="1695"/>
                    <a:pt x="4004" y="1692"/>
                    <a:pt x="4010" y="1692"/>
                  </a:cubicBezTo>
                  <a:cubicBezTo>
                    <a:pt x="4017" y="1688"/>
                    <a:pt x="4020" y="1688"/>
                    <a:pt x="4027" y="1685"/>
                  </a:cubicBezTo>
                  <a:cubicBezTo>
                    <a:pt x="4030" y="1685"/>
                    <a:pt x="4034" y="1685"/>
                    <a:pt x="4037" y="1685"/>
                  </a:cubicBezTo>
                  <a:lnTo>
                    <a:pt x="4037" y="1685"/>
                  </a:lnTo>
                  <a:lnTo>
                    <a:pt x="4037" y="1685"/>
                  </a:lnTo>
                  <a:cubicBezTo>
                    <a:pt x="4047" y="1681"/>
                    <a:pt x="4057" y="1681"/>
                    <a:pt x="4067" y="1678"/>
                  </a:cubicBezTo>
                  <a:cubicBezTo>
                    <a:pt x="4084" y="1675"/>
                    <a:pt x="4101" y="1678"/>
                    <a:pt x="4118" y="1668"/>
                  </a:cubicBezTo>
                  <a:lnTo>
                    <a:pt x="4118" y="1668"/>
                  </a:lnTo>
                  <a:cubicBezTo>
                    <a:pt x="4128" y="1668"/>
                    <a:pt x="4141" y="1668"/>
                    <a:pt x="4151" y="1668"/>
                  </a:cubicBezTo>
                  <a:lnTo>
                    <a:pt x="4151" y="1668"/>
                  </a:lnTo>
                  <a:lnTo>
                    <a:pt x="4151" y="1668"/>
                  </a:lnTo>
                  <a:cubicBezTo>
                    <a:pt x="4161" y="1671"/>
                    <a:pt x="4168" y="1678"/>
                    <a:pt x="4178" y="1681"/>
                  </a:cubicBezTo>
                  <a:lnTo>
                    <a:pt x="4178" y="1681"/>
                  </a:lnTo>
                  <a:cubicBezTo>
                    <a:pt x="4135" y="1695"/>
                    <a:pt x="4094" y="1708"/>
                    <a:pt x="4050" y="1722"/>
                  </a:cubicBezTo>
                  <a:cubicBezTo>
                    <a:pt x="4050" y="1718"/>
                    <a:pt x="4050" y="1718"/>
                    <a:pt x="4050" y="1718"/>
                  </a:cubicBezTo>
                  <a:cubicBezTo>
                    <a:pt x="4044" y="1715"/>
                    <a:pt x="4040" y="1715"/>
                    <a:pt x="4034" y="1715"/>
                  </a:cubicBezTo>
                  <a:cubicBezTo>
                    <a:pt x="3973" y="1725"/>
                    <a:pt x="3910" y="1725"/>
                    <a:pt x="3849" y="1739"/>
                  </a:cubicBezTo>
                  <a:cubicBezTo>
                    <a:pt x="3832" y="1745"/>
                    <a:pt x="3816" y="1749"/>
                    <a:pt x="3799" y="1749"/>
                  </a:cubicBezTo>
                  <a:cubicBezTo>
                    <a:pt x="3792" y="1749"/>
                    <a:pt x="3782" y="1749"/>
                    <a:pt x="3775" y="1752"/>
                  </a:cubicBezTo>
                  <a:cubicBezTo>
                    <a:pt x="3768" y="1755"/>
                    <a:pt x="3762" y="1759"/>
                    <a:pt x="3752" y="1755"/>
                  </a:cubicBezTo>
                  <a:cubicBezTo>
                    <a:pt x="3745" y="1755"/>
                    <a:pt x="3742" y="1755"/>
                    <a:pt x="3735" y="1755"/>
                  </a:cubicBezTo>
                  <a:cubicBezTo>
                    <a:pt x="3728" y="1755"/>
                    <a:pt x="3722" y="1755"/>
                    <a:pt x="3715" y="1755"/>
                  </a:cubicBezTo>
                  <a:cubicBezTo>
                    <a:pt x="3698" y="1759"/>
                    <a:pt x="3681" y="1755"/>
                    <a:pt x="3668" y="1759"/>
                  </a:cubicBezTo>
                  <a:cubicBezTo>
                    <a:pt x="3661" y="1759"/>
                    <a:pt x="3658" y="1762"/>
                    <a:pt x="3651" y="1762"/>
                  </a:cubicBezTo>
                  <a:cubicBezTo>
                    <a:pt x="3651" y="1762"/>
                    <a:pt x="3648" y="1765"/>
                    <a:pt x="3644" y="1765"/>
                  </a:cubicBezTo>
                  <a:lnTo>
                    <a:pt x="3641" y="1765"/>
                  </a:lnTo>
                  <a:cubicBezTo>
                    <a:pt x="3638" y="1765"/>
                    <a:pt x="3638" y="1765"/>
                    <a:pt x="3638" y="1765"/>
                  </a:cubicBezTo>
                  <a:cubicBezTo>
                    <a:pt x="3638" y="1769"/>
                    <a:pt x="3638" y="1769"/>
                    <a:pt x="3638" y="1769"/>
                  </a:cubicBezTo>
                  <a:lnTo>
                    <a:pt x="3634" y="1769"/>
                  </a:lnTo>
                  <a:cubicBezTo>
                    <a:pt x="3621" y="1769"/>
                    <a:pt x="3611" y="1769"/>
                    <a:pt x="3601" y="1772"/>
                  </a:cubicBezTo>
                  <a:cubicBezTo>
                    <a:pt x="3597" y="1772"/>
                    <a:pt x="3597" y="1775"/>
                    <a:pt x="3594" y="1775"/>
                  </a:cubicBezTo>
                  <a:cubicBezTo>
                    <a:pt x="3591" y="1775"/>
                    <a:pt x="3587" y="1775"/>
                    <a:pt x="3587" y="1775"/>
                  </a:cubicBezTo>
                  <a:cubicBezTo>
                    <a:pt x="3584" y="1775"/>
                    <a:pt x="3584" y="1772"/>
                    <a:pt x="3581" y="1772"/>
                  </a:cubicBezTo>
                  <a:cubicBezTo>
                    <a:pt x="3574" y="1772"/>
                    <a:pt x="3567" y="1772"/>
                    <a:pt x="3564" y="1775"/>
                  </a:cubicBezTo>
                  <a:cubicBezTo>
                    <a:pt x="3547" y="1779"/>
                    <a:pt x="3530" y="1779"/>
                    <a:pt x="3517" y="1782"/>
                  </a:cubicBezTo>
                  <a:cubicBezTo>
                    <a:pt x="3514" y="1782"/>
                    <a:pt x="3510" y="1782"/>
                    <a:pt x="3507" y="1785"/>
                  </a:cubicBezTo>
                  <a:cubicBezTo>
                    <a:pt x="3504" y="1785"/>
                    <a:pt x="3500" y="1785"/>
                    <a:pt x="3493" y="1785"/>
                  </a:cubicBezTo>
                  <a:cubicBezTo>
                    <a:pt x="3477" y="1785"/>
                    <a:pt x="3460" y="1785"/>
                    <a:pt x="3443" y="1785"/>
                  </a:cubicBezTo>
                  <a:cubicBezTo>
                    <a:pt x="3440" y="1785"/>
                    <a:pt x="3436" y="1785"/>
                    <a:pt x="3433" y="1785"/>
                  </a:cubicBezTo>
                  <a:cubicBezTo>
                    <a:pt x="3426" y="1785"/>
                    <a:pt x="3419" y="1785"/>
                    <a:pt x="3413" y="1785"/>
                  </a:cubicBezTo>
                  <a:cubicBezTo>
                    <a:pt x="3396" y="1785"/>
                    <a:pt x="3376" y="1785"/>
                    <a:pt x="3359" y="1785"/>
                  </a:cubicBezTo>
                  <a:cubicBezTo>
                    <a:pt x="3352" y="1789"/>
                    <a:pt x="3346" y="1789"/>
                    <a:pt x="3342" y="1792"/>
                  </a:cubicBezTo>
                  <a:cubicBezTo>
                    <a:pt x="3339" y="1796"/>
                    <a:pt x="3339" y="1796"/>
                    <a:pt x="3339" y="1799"/>
                  </a:cubicBezTo>
                  <a:cubicBezTo>
                    <a:pt x="3329" y="1799"/>
                    <a:pt x="3322" y="1799"/>
                    <a:pt x="3312" y="1799"/>
                  </a:cubicBezTo>
                  <a:cubicBezTo>
                    <a:pt x="3305" y="1799"/>
                    <a:pt x="3302" y="1799"/>
                    <a:pt x="3295" y="1799"/>
                  </a:cubicBezTo>
                  <a:cubicBezTo>
                    <a:pt x="3279" y="1802"/>
                    <a:pt x="3265" y="1802"/>
                    <a:pt x="3248" y="1806"/>
                  </a:cubicBezTo>
                  <a:cubicBezTo>
                    <a:pt x="3242" y="1806"/>
                    <a:pt x="3238" y="1806"/>
                    <a:pt x="3232" y="1809"/>
                  </a:cubicBezTo>
                  <a:cubicBezTo>
                    <a:pt x="3218" y="1813"/>
                    <a:pt x="3205" y="1813"/>
                    <a:pt x="3191" y="1816"/>
                  </a:cubicBezTo>
                  <a:cubicBezTo>
                    <a:pt x="3185" y="1816"/>
                    <a:pt x="3181" y="1816"/>
                    <a:pt x="3175" y="1816"/>
                  </a:cubicBezTo>
                  <a:cubicBezTo>
                    <a:pt x="3144" y="1823"/>
                    <a:pt x="3114" y="1819"/>
                    <a:pt x="3084" y="1823"/>
                  </a:cubicBezTo>
                  <a:cubicBezTo>
                    <a:pt x="3077" y="1823"/>
                    <a:pt x="3071" y="1823"/>
                    <a:pt x="3064" y="1826"/>
                  </a:cubicBezTo>
                  <a:cubicBezTo>
                    <a:pt x="3037" y="1829"/>
                    <a:pt x="3010" y="1829"/>
                    <a:pt x="2983" y="1829"/>
                  </a:cubicBezTo>
                  <a:cubicBezTo>
                    <a:pt x="2923" y="1829"/>
                    <a:pt x="2859" y="1823"/>
                    <a:pt x="2799" y="1832"/>
                  </a:cubicBezTo>
                  <a:cubicBezTo>
                    <a:pt x="2795" y="1839"/>
                    <a:pt x="2789" y="1846"/>
                    <a:pt x="2782" y="1849"/>
                  </a:cubicBezTo>
                  <a:cubicBezTo>
                    <a:pt x="2779" y="1849"/>
                    <a:pt x="2775" y="1849"/>
                    <a:pt x="2772" y="1849"/>
                  </a:cubicBezTo>
                  <a:cubicBezTo>
                    <a:pt x="2772" y="1849"/>
                    <a:pt x="2768" y="1846"/>
                    <a:pt x="2761" y="1842"/>
                  </a:cubicBezTo>
                  <a:cubicBezTo>
                    <a:pt x="2728" y="1839"/>
                    <a:pt x="2691" y="1826"/>
                    <a:pt x="2671" y="1856"/>
                  </a:cubicBezTo>
                  <a:cubicBezTo>
                    <a:pt x="2668" y="1856"/>
                    <a:pt x="2664" y="1853"/>
                    <a:pt x="2658" y="1853"/>
                  </a:cubicBezTo>
                  <a:cubicBezTo>
                    <a:pt x="2584" y="1846"/>
                    <a:pt x="2507" y="1832"/>
                    <a:pt x="2439" y="1870"/>
                  </a:cubicBezTo>
                  <a:cubicBezTo>
                    <a:pt x="2439" y="1866"/>
                    <a:pt x="2439" y="1866"/>
                    <a:pt x="2439" y="1866"/>
                  </a:cubicBezTo>
                  <a:cubicBezTo>
                    <a:pt x="2436" y="1863"/>
                    <a:pt x="2429" y="1863"/>
                    <a:pt x="2423" y="1860"/>
                  </a:cubicBezTo>
                  <a:cubicBezTo>
                    <a:pt x="2372" y="1856"/>
                    <a:pt x="2322" y="1849"/>
                    <a:pt x="2272" y="1866"/>
                  </a:cubicBezTo>
                  <a:cubicBezTo>
                    <a:pt x="2268" y="1870"/>
                    <a:pt x="2268" y="1876"/>
                    <a:pt x="2268" y="1876"/>
                  </a:cubicBezTo>
                  <a:lnTo>
                    <a:pt x="2268" y="1876"/>
                  </a:lnTo>
                  <a:cubicBezTo>
                    <a:pt x="2184" y="1873"/>
                    <a:pt x="2104" y="1886"/>
                    <a:pt x="2023" y="1886"/>
                  </a:cubicBezTo>
                  <a:cubicBezTo>
                    <a:pt x="1974" y="1886"/>
                    <a:pt x="1923" y="1886"/>
                    <a:pt x="1873" y="1886"/>
                  </a:cubicBezTo>
                  <a:cubicBezTo>
                    <a:pt x="1830" y="1903"/>
                    <a:pt x="1786" y="1896"/>
                    <a:pt x="1746" y="1896"/>
                  </a:cubicBezTo>
                  <a:cubicBezTo>
                    <a:pt x="1742" y="1900"/>
                    <a:pt x="1742" y="1903"/>
                    <a:pt x="1742" y="1903"/>
                  </a:cubicBezTo>
                  <a:cubicBezTo>
                    <a:pt x="1699" y="1906"/>
                    <a:pt x="1655" y="1906"/>
                    <a:pt x="1615" y="1906"/>
                  </a:cubicBezTo>
                  <a:cubicBezTo>
                    <a:pt x="1581" y="1917"/>
                    <a:pt x="1548" y="1913"/>
                    <a:pt x="1514" y="1913"/>
                  </a:cubicBezTo>
                  <a:cubicBezTo>
                    <a:pt x="1457" y="1917"/>
                    <a:pt x="1400" y="1917"/>
                    <a:pt x="1343" y="1917"/>
                  </a:cubicBezTo>
                  <a:cubicBezTo>
                    <a:pt x="1323" y="1927"/>
                    <a:pt x="1299" y="1920"/>
                    <a:pt x="1276" y="1923"/>
                  </a:cubicBezTo>
                  <a:cubicBezTo>
                    <a:pt x="1249" y="1920"/>
                    <a:pt x="1222" y="1923"/>
                    <a:pt x="1198" y="1930"/>
                  </a:cubicBezTo>
                  <a:lnTo>
                    <a:pt x="1198" y="1930"/>
                  </a:lnTo>
                  <a:lnTo>
                    <a:pt x="1198" y="1930"/>
                  </a:lnTo>
                  <a:cubicBezTo>
                    <a:pt x="1128" y="1937"/>
                    <a:pt x="1058" y="1923"/>
                    <a:pt x="990" y="1940"/>
                  </a:cubicBezTo>
                  <a:cubicBezTo>
                    <a:pt x="866" y="1950"/>
                    <a:pt x="739" y="1960"/>
                    <a:pt x="615" y="1963"/>
                  </a:cubicBezTo>
                  <a:cubicBezTo>
                    <a:pt x="605" y="1963"/>
                    <a:pt x="598" y="1967"/>
                    <a:pt x="591" y="1970"/>
                  </a:cubicBezTo>
                  <a:cubicBezTo>
                    <a:pt x="577" y="1967"/>
                    <a:pt x="567" y="1967"/>
                    <a:pt x="554" y="1970"/>
                  </a:cubicBezTo>
                  <a:cubicBezTo>
                    <a:pt x="494" y="1970"/>
                    <a:pt x="433" y="1970"/>
                    <a:pt x="376" y="1970"/>
                  </a:cubicBezTo>
                  <a:cubicBezTo>
                    <a:pt x="369" y="1974"/>
                    <a:pt x="366" y="1977"/>
                    <a:pt x="359" y="1980"/>
                  </a:cubicBezTo>
                  <a:cubicBezTo>
                    <a:pt x="349" y="1980"/>
                    <a:pt x="336" y="1980"/>
                    <a:pt x="323" y="1980"/>
                  </a:cubicBezTo>
                  <a:cubicBezTo>
                    <a:pt x="309" y="1977"/>
                    <a:pt x="296" y="1977"/>
                    <a:pt x="282" y="1980"/>
                  </a:cubicBezTo>
                  <a:cubicBezTo>
                    <a:pt x="276" y="1980"/>
                    <a:pt x="272" y="1984"/>
                    <a:pt x="269" y="1987"/>
                  </a:cubicBezTo>
                  <a:cubicBezTo>
                    <a:pt x="259" y="1987"/>
                    <a:pt x="248" y="1990"/>
                    <a:pt x="248" y="2000"/>
                  </a:cubicBezTo>
                  <a:cubicBezTo>
                    <a:pt x="252" y="2010"/>
                    <a:pt x="262" y="2017"/>
                    <a:pt x="276" y="2017"/>
                  </a:cubicBezTo>
                  <a:cubicBezTo>
                    <a:pt x="302" y="2017"/>
                    <a:pt x="329" y="2017"/>
                    <a:pt x="356" y="2007"/>
                  </a:cubicBezTo>
                  <a:cubicBezTo>
                    <a:pt x="356" y="2010"/>
                    <a:pt x="356" y="2010"/>
                    <a:pt x="356" y="2010"/>
                  </a:cubicBezTo>
                  <a:cubicBezTo>
                    <a:pt x="359" y="2007"/>
                    <a:pt x="359" y="2007"/>
                    <a:pt x="359" y="2007"/>
                  </a:cubicBezTo>
                  <a:cubicBezTo>
                    <a:pt x="359" y="2007"/>
                    <a:pt x="363" y="2007"/>
                    <a:pt x="363" y="2004"/>
                  </a:cubicBezTo>
                  <a:cubicBezTo>
                    <a:pt x="363" y="2007"/>
                    <a:pt x="363" y="2007"/>
                    <a:pt x="359" y="2007"/>
                  </a:cubicBezTo>
                  <a:cubicBezTo>
                    <a:pt x="366" y="2010"/>
                    <a:pt x="369" y="2010"/>
                    <a:pt x="373" y="2007"/>
                  </a:cubicBezTo>
                  <a:cubicBezTo>
                    <a:pt x="376" y="2014"/>
                    <a:pt x="383" y="2014"/>
                    <a:pt x="386" y="2007"/>
                  </a:cubicBezTo>
                  <a:cubicBezTo>
                    <a:pt x="396" y="2007"/>
                    <a:pt x="403" y="2007"/>
                    <a:pt x="413" y="2007"/>
                  </a:cubicBezTo>
                  <a:cubicBezTo>
                    <a:pt x="426" y="2017"/>
                    <a:pt x="437" y="2007"/>
                    <a:pt x="450" y="2007"/>
                  </a:cubicBezTo>
                  <a:cubicBezTo>
                    <a:pt x="460" y="2017"/>
                    <a:pt x="463" y="2024"/>
                    <a:pt x="487" y="2024"/>
                  </a:cubicBezTo>
                  <a:cubicBezTo>
                    <a:pt x="564" y="2024"/>
                    <a:pt x="645" y="2024"/>
                    <a:pt x="722" y="2024"/>
                  </a:cubicBezTo>
                  <a:cubicBezTo>
                    <a:pt x="732" y="2010"/>
                    <a:pt x="725" y="2004"/>
                    <a:pt x="712" y="2000"/>
                  </a:cubicBezTo>
                  <a:cubicBezTo>
                    <a:pt x="732" y="2000"/>
                    <a:pt x="749" y="2000"/>
                    <a:pt x="769" y="2000"/>
                  </a:cubicBezTo>
                  <a:lnTo>
                    <a:pt x="769" y="2000"/>
                  </a:lnTo>
                  <a:cubicBezTo>
                    <a:pt x="755" y="2004"/>
                    <a:pt x="732" y="2007"/>
                    <a:pt x="749" y="2024"/>
                  </a:cubicBezTo>
                  <a:cubicBezTo>
                    <a:pt x="796" y="2024"/>
                    <a:pt x="843" y="2024"/>
                    <a:pt x="890" y="2024"/>
                  </a:cubicBezTo>
                  <a:lnTo>
                    <a:pt x="890" y="2024"/>
                  </a:lnTo>
                  <a:lnTo>
                    <a:pt x="890" y="2024"/>
                  </a:lnTo>
                  <a:cubicBezTo>
                    <a:pt x="906" y="2024"/>
                    <a:pt x="923" y="2024"/>
                    <a:pt x="940" y="2027"/>
                  </a:cubicBezTo>
                  <a:cubicBezTo>
                    <a:pt x="980" y="2024"/>
                    <a:pt x="1017" y="2021"/>
                    <a:pt x="1058" y="2017"/>
                  </a:cubicBezTo>
                  <a:cubicBezTo>
                    <a:pt x="1198" y="2017"/>
                    <a:pt x="1343" y="2014"/>
                    <a:pt x="1484" y="2014"/>
                  </a:cubicBezTo>
                  <a:cubicBezTo>
                    <a:pt x="1497" y="2014"/>
                    <a:pt x="1514" y="2017"/>
                    <a:pt x="1527" y="2007"/>
                  </a:cubicBezTo>
                  <a:lnTo>
                    <a:pt x="1527" y="2007"/>
                  </a:lnTo>
                  <a:cubicBezTo>
                    <a:pt x="1601" y="2010"/>
                    <a:pt x="1679" y="2004"/>
                    <a:pt x="1756" y="1997"/>
                  </a:cubicBezTo>
                  <a:cubicBezTo>
                    <a:pt x="1856" y="1997"/>
                    <a:pt x="1960" y="1997"/>
                    <a:pt x="2060" y="1994"/>
                  </a:cubicBezTo>
                  <a:cubicBezTo>
                    <a:pt x="2067" y="1994"/>
                    <a:pt x="2070" y="1990"/>
                    <a:pt x="2077" y="1990"/>
                  </a:cubicBezTo>
                  <a:lnTo>
                    <a:pt x="2077" y="1990"/>
                  </a:lnTo>
                  <a:cubicBezTo>
                    <a:pt x="2121" y="1994"/>
                    <a:pt x="2161" y="1990"/>
                    <a:pt x="2204" y="1987"/>
                  </a:cubicBezTo>
                  <a:cubicBezTo>
                    <a:pt x="2305" y="1987"/>
                    <a:pt x="2406" y="1987"/>
                    <a:pt x="2507" y="1987"/>
                  </a:cubicBezTo>
                  <a:cubicBezTo>
                    <a:pt x="2520" y="1987"/>
                    <a:pt x="2530" y="1987"/>
                    <a:pt x="2543" y="1980"/>
                  </a:cubicBezTo>
                  <a:lnTo>
                    <a:pt x="2543" y="1980"/>
                  </a:lnTo>
                  <a:lnTo>
                    <a:pt x="2543" y="1980"/>
                  </a:lnTo>
                  <a:cubicBezTo>
                    <a:pt x="2547" y="1980"/>
                    <a:pt x="2550" y="1980"/>
                    <a:pt x="2554" y="1980"/>
                  </a:cubicBezTo>
                  <a:cubicBezTo>
                    <a:pt x="2584" y="1980"/>
                    <a:pt x="2614" y="1980"/>
                    <a:pt x="2644" y="1977"/>
                  </a:cubicBezTo>
                  <a:lnTo>
                    <a:pt x="2644" y="1977"/>
                  </a:lnTo>
                  <a:cubicBezTo>
                    <a:pt x="2758" y="1977"/>
                    <a:pt x="2876" y="1984"/>
                    <a:pt x="2993" y="1977"/>
                  </a:cubicBezTo>
                  <a:lnTo>
                    <a:pt x="2993" y="1977"/>
                  </a:lnTo>
                  <a:lnTo>
                    <a:pt x="2993" y="1977"/>
                  </a:lnTo>
                  <a:cubicBezTo>
                    <a:pt x="3087" y="1977"/>
                    <a:pt x="3185" y="1984"/>
                    <a:pt x="3282" y="1970"/>
                  </a:cubicBezTo>
                  <a:lnTo>
                    <a:pt x="3282" y="1970"/>
                  </a:lnTo>
                  <a:lnTo>
                    <a:pt x="3285" y="1970"/>
                  </a:lnTo>
                  <a:cubicBezTo>
                    <a:pt x="3315" y="1980"/>
                    <a:pt x="3349" y="1984"/>
                    <a:pt x="3379" y="1970"/>
                  </a:cubicBezTo>
                  <a:cubicBezTo>
                    <a:pt x="3383" y="1970"/>
                    <a:pt x="3383" y="1970"/>
                    <a:pt x="3383" y="1970"/>
                  </a:cubicBezTo>
                  <a:lnTo>
                    <a:pt x="3383" y="1970"/>
                  </a:lnTo>
                  <a:cubicBezTo>
                    <a:pt x="3386" y="1974"/>
                    <a:pt x="3389" y="1970"/>
                    <a:pt x="3393" y="1970"/>
                  </a:cubicBezTo>
                  <a:cubicBezTo>
                    <a:pt x="3440" y="1970"/>
                    <a:pt x="3490" y="1974"/>
                    <a:pt x="3537" y="1963"/>
                  </a:cubicBezTo>
                  <a:lnTo>
                    <a:pt x="3537" y="1963"/>
                  </a:lnTo>
                  <a:cubicBezTo>
                    <a:pt x="3584" y="1970"/>
                    <a:pt x="3631" y="1960"/>
                    <a:pt x="3675" y="1960"/>
                  </a:cubicBezTo>
                  <a:cubicBezTo>
                    <a:pt x="3698" y="1960"/>
                    <a:pt x="3718" y="1967"/>
                    <a:pt x="3742" y="1957"/>
                  </a:cubicBezTo>
                  <a:cubicBezTo>
                    <a:pt x="3711" y="1937"/>
                    <a:pt x="3678" y="1940"/>
                    <a:pt x="3648" y="1950"/>
                  </a:cubicBezTo>
                  <a:cubicBezTo>
                    <a:pt x="3601" y="1950"/>
                    <a:pt x="3554" y="1940"/>
                    <a:pt x="3507" y="1950"/>
                  </a:cubicBezTo>
                  <a:cubicBezTo>
                    <a:pt x="3470" y="1953"/>
                    <a:pt x="3429" y="1947"/>
                    <a:pt x="3393" y="1953"/>
                  </a:cubicBezTo>
                  <a:cubicBezTo>
                    <a:pt x="3362" y="1950"/>
                    <a:pt x="3332" y="1950"/>
                    <a:pt x="3302" y="1953"/>
                  </a:cubicBezTo>
                  <a:lnTo>
                    <a:pt x="3302" y="1953"/>
                  </a:lnTo>
                  <a:lnTo>
                    <a:pt x="3302" y="1953"/>
                  </a:lnTo>
                  <a:cubicBezTo>
                    <a:pt x="3299" y="1953"/>
                    <a:pt x="3292" y="1953"/>
                    <a:pt x="3289" y="1953"/>
                  </a:cubicBezTo>
                  <a:lnTo>
                    <a:pt x="3289" y="1953"/>
                  </a:lnTo>
                  <a:lnTo>
                    <a:pt x="3289" y="1953"/>
                  </a:lnTo>
                  <a:cubicBezTo>
                    <a:pt x="3228" y="1953"/>
                    <a:pt x="3164" y="1953"/>
                    <a:pt x="3104" y="1953"/>
                  </a:cubicBezTo>
                  <a:cubicBezTo>
                    <a:pt x="3090" y="1953"/>
                    <a:pt x="3077" y="1953"/>
                    <a:pt x="3067" y="1960"/>
                  </a:cubicBezTo>
                  <a:cubicBezTo>
                    <a:pt x="3000" y="1953"/>
                    <a:pt x="2933" y="1960"/>
                    <a:pt x="2862" y="1960"/>
                  </a:cubicBezTo>
                  <a:cubicBezTo>
                    <a:pt x="2839" y="1953"/>
                    <a:pt x="2812" y="1953"/>
                    <a:pt x="2785" y="1960"/>
                  </a:cubicBezTo>
                  <a:cubicBezTo>
                    <a:pt x="2782" y="1960"/>
                    <a:pt x="2775" y="1960"/>
                    <a:pt x="2772" y="1960"/>
                  </a:cubicBezTo>
                  <a:cubicBezTo>
                    <a:pt x="2738" y="1953"/>
                    <a:pt x="2704" y="1947"/>
                    <a:pt x="2671" y="1960"/>
                  </a:cubicBezTo>
                  <a:cubicBezTo>
                    <a:pt x="2664" y="1960"/>
                    <a:pt x="2661" y="1960"/>
                    <a:pt x="2658" y="1960"/>
                  </a:cubicBezTo>
                  <a:cubicBezTo>
                    <a:pt x="2590" y="1960"/>
                    <a:pt x="2527" y="1960"/>
                    <a:pt x="2463" y="1960"/>
                  </a:cubicBezTo>
                  <a:cubicBezTo>
                    <a:pt x="2376" y="1963"/>
                    <a:pt x="2292" y="1957"/>
                    <a:pt x="2204" y="1970"/>
                  </a:cubicBezTo>
                  <a:cubicBezTo>
                    <a:pt x="2171" y="1963"/>
                    <a:pt x="2137" y="1967"/>
                    <a:pt x="2104" y="1970"/>
                  </a:cubicBezTo>
                  <a:cubicBezTo>
                    <a:pt x="2084" y="1957"/>
                    <a:pt x="2057" y="1960"/>
                    <a:pt x="2036" y="1967"/>
                  </a:cubicBezTo>
                  <a:cubicBezTo>
                    <a:pt x="2003" y="1974"/>
                    <a:pt x="1970" y="1974"/>
                    <a:pt x="1937" y="1970"/>
                  </a:cubicBezTo>
                  <a:cubicBezTo>
                    <a:pt x="1937" y="1967"/>
                    <a:pt x="1937" y="1963"/>
                    <a:pt x="1934" y="1963"/>
                  </a:cubicBezTo>
                  <a:lnTo>
                    <a:pt x="1934" y="1963"/>
                  </a:lnTo>
                  <a:lnTo>
                    <a:pt x="1934" y="1963"/>
                  </a:lnTo>
                  <a:cubicBezTo>
                    <a:pt x="1974" y="1950"/>
                    <a:pt x="2013" y="1953"/>
                    <a:pt x="2050" y="1950"/>
                  </a:cubicBezTo>
                  <a:cubicBezTo>
                    <a:pt x="2074" y="1950"/>
                    <a:pt x="2097" y="1957"/>
                    <a:pt x="2117" y="1943"/>
                  </a:cubicBezTo>
                  <a:lnTo>
                    <a:pt x="2117" y="1943"/>
                  </a:lnTo>
                  <a:lnTo>
                    <a:pt x="2117" y="1943"/>
                  </a:lnTo>
                  <a:cubicBezTo>
                    <a:pt x="2144" y="1940"/>
                    <a:pt x="2171" y="1947"/>
                    <a:pt x="2194" y="1937"/>
                  </a:cubicBezTo>
                  <a:cubicBezTo>
                    <a:pt x="2285" y="1933"/>
                    <a:pt x="2372" y="1920"/>
                    <a:pt x="2463" y="1913"/>
                  </a:cubicBezTo>
                  <a:lnTo>
                    <a:pt x="2463" y="1913"/>
                  </a:lnTo>
                  <a:lnTo>
                    <a:pt x="2463" y="1913"/>
                  </a:lnTo>
                  <a:cubicBezTo>
                    <a:pt x="2486" y="1917"/>
                    <a:pt x="2510" y="1917"/>
                    <a:pt x="2530" y="1906"/>
                  </a:cubicBezTo>
                  <a:cubicBezTo>
                    <a:pt x="2564" y="1906"/>
                    <a:pt x="2600" y="1910"/>
                    <a:pt x="2631" y="1900"/>
                  </a:cubicBezTo>
                  <a:lnTo>
                    <a:pt x="2631" y="1900"/>
                  </a:lnTo>
                  <a:cubicBezTo>
                    <a:pt x="2671" y="1893"/>
                    <a:pt x="2711" y="1903"/>
                    <a:pt x="2748" y="1886"/>
                  </a:cubicBezTo>
                  <a:cubicBezTo>
                    <a:pt x="2815" y="1886"/>
                    <a:pt x="2886" y="1880"/>
                    <a:pt x="2953" y="1870"/>
                  </a:cubicBezTo>
                  <a:cubicBezTo>
                    <a:pt x="3007" y="1866"/>
                    <a:pt x="3060" y="1873"/>
                    <a:pt x="3114" y="1863"/>
                  </a:cubicBezTo>
                  <a:cubicBezTo>
                    <a:pt x="3118" y="1863"/>
                    <a:pt x="3118" y="1863"/>
                    <a:pt x="3118" y="1863"/>
                  </a:cubicBezTo>
                  <a:cubicBezTo>
                    <a:pt x="3121" y="1860"/>
                    <a:pt x="3121" y="1860"/>
                    <a:pt x="3121" y="1860"/>
                  </a:cubicBezTo>
                  <a:cubicBezTo>
                    <a:pt x="3151" y="1860"/>
                    <a:pt x="3181" y="1860"/>
                    <a:pt x="3211" y="1860"/>
                  </a:cubicBezTo>
                  <a:cubicBezTo>
                    <a:pt x="3262" y="1863"/>
                    <a:pt x="3309" y="1860"/>
                    <a:pt x="3356" y="1842"/>
                  </a:cubicBezTo>
                  <a:cubicBezTo>
                    <a:pt x="3386" y="1842"/>
                    <a:pt x="3416" y="1842"/>
                    <a:pt x="3443" y="1832"/>
                  </a:cubicBezTo>
                  <a:cubicBezTo>
                    <a:pt x="3457" y="1832"/>
                    <a:pt x="3473" y="1832"/>
                    <a:pt x="3483" y="1826"/>
                  </a:cubicBezTo>
                  <a:lnTo>
                    <a:pt x="3483" y="1826"/>
                  </a:lnTo>
                  <a:lnTo>
                    <a:pt x="3483" y="1826"/>
                  </a:lnTo>
                  <a:lnTo>
                    <a:pt x="3483" y="1826"/>
                  </a:lnTo>
                  <a:lnTo>
                    <a:pt x="3483" y="1826"/>
                  </a:lnTo>
                  <a:cubicBezTo>
                    <a:pt x="3524" y="1823"/>
                    <a:pt x="3564" y="1826"/>
                    <a:pt x="3601" y="1816"/>
                  </a:cubicBezTo>
                  <a:cubicBezTo>
                    <a:pt x="3604" y="1816"/>
                    <a:pt x="3607" y="1816"/>
                    <a:pt x="3611" y="1813"/>
                  </a:cubicBezTo>
                  <a:cubicBezTo>
                    <a:pt x="3624" y="1813"/>
                    <a:pt x="3638" y="1813"/>
                    <a:pt x="3651" y="1813"/>
                  </a:cubicBezTo>
                  <a:cubicBezTo>
                    <a:pt x="3654" y="1813"/>
                    <a:pt x="3658" y="1813"/>
                    <a:pt x="3665" y="1813"/>
                  </a:cubicBezTo>
                  <a:cubicBezTo>
                    <a:pt x="3678" y="1813"/>
                    <a:pt x="3691" y="1813"/>
                    <a:pt x="3705" y="1806"/>
                  </a:cubicBezTo>
                  <a:cubicBezTo>
                    <a:pt x="3708" y="1806"/>
                    <a:pt x="3711" y="1806"/>
                    <a:pt x="3715" y="1802"/>
                  </a:cubicBezTo>
                  <a:cubicBezTo>
                    <a:pt x="3718" y="1806"/>
                    <a:pt x="3722" y="1806"/>
                    <a:pt x="3728" y="1802"/>
                  </a:cubicBezTo>
                  <a:cubicBezTo>
                    <a:pt x="3762" y="1829"/>
                    <a:pt x="3789" y="1863"/>
                    <a:pt x="3819" y="1893"/>
                  </a:cubicBezTo>
                  <a:cubicBezTo>
                    <a:pt x="3826" y="1900"/>
                    <a:pt x="3832" y="1906"/>
                    <a:pt x="3819" y="1913"/>
                  </a:cubicBezTo>
                  <a:cubicBezTo>
                    <a:pt x="3816" y="1933"/>
                    <a:pt x="3829" y="1930"/>
                    <a:pt x="3846" y="1927"/>
                  </a:cubicBezTo>
                  <a:cubicBezTo>
                    <a:pt x="3849" y="1923"/>
                    <a:pt x="3853" y="1923"/>
                    <a:pt x="3856" y="1923"/>
                  </a:cubicBezTo>
                  <a:cubicBezTo>
                    <a:pt x="3859" y="1923"/>
                    <a:pt x="3863" y="1920"/>
                    <a:pt x="3863" y="1917"/>
                  </a:cubicBezTo>
                  <a:cubicBezTo>
                    <a:pt x="3863" y="1917"/>
                    <a:pt x="3863" y="1913"/>
                    <a:pt x="3866" y="1913"/>
                  </a:cubicBezTo>
                  <a:lnTo>
                    <a:pt x="3866" y="1910"/>
                  </a:lnTo>
                  <a:cubicBezTo>
                    <a:pt x="3869" y="1910"/>
                    <a:pt x="3873" y="1906"/>
                    <a:pt x="3873" y="1906"/>
                  </a:cubicBezTo>
                  <a:cubicBezTo>
                    <a:pt x="3873" y="1903"/>
                    <a:pt x="3873" y="1900"/>
                    <a:pt x="3869" y="1896"/>
                  </a:cubicBezTo>
                  <a:lnTo>
                    <a:pt x="3869" y="1896"/>
                  </a:lnTo>
                  <a:cubicBezTo>
                    <a:pt x="3859" y="1893"/>
                    <a:pt x="3863" y="1883"/>
                    <a:pt x="3856" y="1880"/>
                  </a:cubicBezTo>
                  <a:cubicBezTo>
                    <a:pt x="3853" y="1876"/>
                    <a:pt x="3849" y="1873"/>
                    <a:pt x="3843" y="1870"/>
                  </a:cubicBezTo>
                  <a:lnTo>
                    <a:pt x="3843" y="1870"/>
                  </a:lnTo>
                  <a:cubicBezTo>
                    <a:pt x="3839" y="1866"/>
                    <a:pt x="3836" y="1863"/>
                    <a:pt x="3832" y="1860"/>
                  </a:cubicBezTo>
                  <a:lnTo>
                    <a:pt x="3832" y="1860"/>
                  </a:lnTo>
                  <a:cubicBezTo>
                    <a:pt x="3822" y="1836"/>
                    <a:pt x="3806" y="1819"/>
                    <a:pt x="3782" y="1802"/>
                  </a:cubicBezTo>
                  <a:cubicBezTo>
                    <a:pt x="3782" y="1799"/>
                    <a:pt x="3779" y="1799"/>
                    <a:pt x="3779" y="1799"/>
                  </a:cubicBezTo>
                  <a:cubicBezTo>
                    <a:pt x="3782" y="1799"/>
                    <a:pt x="3789" y="1799"/>
                    <a:pt x="3792" y="1802"/>
                  </a:cubicBezTo>
                  <a:cubicBezTo>
                    <a:pt x="3796" y="1806"/>
                    <a:pt x="3799" y="1806"/>
                    <a:pt x="3802" y="1809"/>
                  </a:cubicBezTo>
                  <a:cubicBezTo>
                    <a:pt x="3806" y="1813"/>
                    <a:pt x="3809" y="1813"/>
                    <a:pt x="3812" y="1816"/>
                  </a:cubicBezTo>
                  <a:cubicBezTo>
                    <a:pt x="3812" y="1819"/>
                    <a:pt x="3816" y="1819"/>
                    <a:pt x="3816" y="1819"/>
                  </a:cubicBezTo>
                  <a:cubicBezTo>
                    <a:pt x="3819" y="1823"/>
                    <a:pt x="3822" y="1826"/>
                    <a:pt x="3829" y="1826"/>
                  </a:cubicBezTo>
                  <a:cubicBezTo>
                    <a:pt x="3829" y="1829"/>
                    <a:pt x="3832" y="1829"/>
                    <a:pt x="3832" y="1829"/>
                  </a:cubicBezTo>
                  <a:cubicBezTo>
                    <a:pt x="3836" y="1832"/>
                    <a:pt x="3839" y="1836"/>
                    <a:pt x="3843" y="1842"/>
                  </a:cubicBezTo>
                  <a:cubicBezTo>
                    <a:pt x="3849" y="1842"/>
                    <a:pt x="3853" y="1846"/>
                    <a:pt x="3856" y="1849"/>
                  </a:cubicBezTo>
                  <a:cubicBezTo>
                    <a:pt x="3863" y="1853"/>
                    <a:pt x="3869" y="1856"/>
                    <a:pt x="3869" y="1860"/>
                  </a:cubicBezTo>
                  <a:cubicBezTo>
                    <a:pt x="3873" y="1860"/>
                    <a:pt x="3876" y="1860"/>
                    <a:pt x="3879" y="1860"/>
                  </a:cubicBezTo>
                  <a:cubicBezTo>
                    <a:pt x="3879" y="1863"/>
                    <a:pt x="3879" y="1863"/>
                    <a:pt x="3879" y="1863"/>
                  </a:cubicBezTo>
                  <a:cubicBezTo>
                    <a:pt x="3883" y="1866"/>
                    <a:pt x="3883" y="1866"/>
                    <a:pt x="3883" y="1870"/>
                  </a:cubicBezTo>
                  <a:cubicBezTo>
                    <a:pt x="3886" y="1870"/>
                    <a:pt x="3886" y="1870"/>
                    <a:pt x="3889" y="1870"/>
                  </a:cubicBezTo>
                  <a:cubicBezTo>
                    <a:pt x="3889" y="1870"/>
                    <a:pt x="3893" y="1870"/>
                    <a:pt x="3893" y="1873"/>
                  </a:cubicBezTo>
                  <a:lnTo>
                    <a:pt x="3896" y="1873"/>
                  </a:lnTo>
                  <a:cubicBezTo>
                    <a:pt x="3896" y="1876"/>
                    <a:pt x="3896" y="1876"/>
                    <a:pt x="3896" y="1876"/>
                  </a:cubicBezTo>
                  <a:cubicBezTo>
                    <a:pt x="3900" y="1880"/>
                    <a:pt x="3900" y="1880"/>
                    <a:pt x="3903" y="1880"/>
                  </a:cubicBezTo>
                  <a:lnTo>
                    <a:pt x="3903" y="1880"/>
                  </a:lnTo>
                  <a:lnTo>
                    <a:pt x="3906" y="1880"/>
                  </a:lnTo>
                  <a:cubicBezTo>
                    <a:pt x="3903" y="1883"/>
                    <a:pt x="3906" y="1886"/>
                    <a:pt x="3910" y="1886"/>
                  </a:cubicBezTo>
                  <a:cubicBezTo>
                    <a:pt x="3913" y="1886"/>
                    <a:pt x="3916" y="1886"/>
                    <a:pt x="3920" y="1886"/>
                  </a:cubicBezTo>
                  <a:cubicBezTo>
                    <a:pt x="3923" y="1893"/>
                    <a:pt x="3926" y="1896"/>
                    <a:pt x="3933" y="1896"/>
                  </a:cubicBezTo>
                  <a:lnTo>
                    <a:pt x="3933" y="1896"/>
                  </a:lnTo>
                  <a:cubicBezTo>
                    <a:pt x="3936" y="1900"/>
                    <a:pt x="3943" y="1903"/>
                    <a:pt x="3947" y="1906"/>
                  </a:cubicBezTo>
                  <a:cubicBezTo>
                    <a:pt x="3947" y="1913"/>
                    <a:pt x="3950" y="1913"/>
                    <a:pt x="3960" y="1917"/>
                  </a:cubicBezTo>
                  <a:cubicBezTo>
                    <a:pt x="3967" y="1930"/>
                    <a:pt x="3983" y="1937"/>
                    <a:pt x="3997" y="1947"/>
                  </a:cubicBezTo>
                  <a:lnTo>
                    <a:pt x="3997" y="1947"/>
                  </a:lnTo>
                  <a:cubicBezTo>
                    <a:pt x="4000" y="1953"/>
                    <a:pt x="4007" y="1960"/>
                    <a:pt x="4014" y="1967"/>
                  </a:cubicBezTo>
                  <a:cubicBezTo>
                    <a:pt x="4020" y="1970"/>
                    <a:pt x="4027" y="1970"/>
                    <a:pt x="4034" y="1974"/>
                  </a:cubicBezTo>
                  <a:cubicBezTo>
                    <a:pt x="4034" y="1977"/>
                    <a:pt x="4034" y="1977"/>
                    <a:pt x="4034" y="1977"/>
                  </a:cubicBezTo>
                  <a:cubicBezTo>
                    <a:pt x="4037" y="1980"/>
                    <a:pt x="4037" y="1980"/>
                    <a:pt x="4037" y="1980"/>
                  </a:cubicBezTo>
                  <a:cubicBezTo>
                    <a:pt x="4030" y="2010"/>
                    <a:pt x="4037" y="2041"/>
                    <a:pt x="4040" y="2071"/>
                  </a:cubicBezTo>
                  <a:lnTo>
                    <a:pt x="4040" y="2071"/>
                  </a:lnTo>
                  <a:lnTo>
                    <a:pt x="4040" y="2071"/>
                  </a:lnTo>
                  <a:cubicBezTo>
                    <a:pt x="4037" y="2074"/>
                    <a:pt x="4037" y="2078"/>
                    <a:pt x="4037" y="2081"/>
                  </a:cubicBezTo>
                  <a:lnTo>
                    <a:pt x="4040" y="2081"/>
                  </a:lnTo>
                  <a:cubicBezTo>
                    <a:pt x="4024" y="2084"/>
                    <a:pt x="4037" y="2101"/>
                    <a:pt x="4024" y="2111"/>
                  </a:cubicBezTo>
                  <a:cubicBezTo>
                    <a:pt x="4027" y="2114"/>
                    <a:pt x="4027" y="2114"/>
                    <a:pt x="4027" y="2114"/>
                  </a:cubicBezTo>
                  <a:cubicBezTo>
                    <a:pt x="4024" y="2118"/>
                    <a:pt x="4024" y="2118"/>
                    <a:pt x="4024" y="2118"/>
                  </a:cubicBezTo>
                  <a:cubicBezTo>
                    <a:pt x="4017" y="2121"/>
                    <a:pt x="4014" y="2128"/>
                    <a:pt x="4014" y="2135"/>
                  </a:cubicBezTo>
                  <a:cubicBezTo>
                    <a:pt x="4007" y="2121"/>
                    <a:pt x="4000" y="2108"/>
                    <a:pt x="3987" y="2098"/>
                  </a:cubicBezTo>
                  <a:cubicBezTo>
                    <a:pt x="3983" y="2098"/>
                    <a:pt x="3983" y="2094"/>
                    <a:pt x="3983" y="2091"/>
                  </a:cubicBezTo>
                  <a:cubicBezTo>
                    <a:pt x="3980" y="2088"/>
                    <a:pt x="3980" y="2081"/>
                    <a:pt x="3973" y="2081"/>
                  </a:cubicBezTo>
                  <a:cubicBezTo>
                    <a:pt x="3977" y="2078"/>
                    <a:pt x="3977" y="2074"/>
                    <a:pt x="3973" y="2071"/>
                  </a:cubicBezTo>
                  <a:cubicBezTo>
                    <a:pt x="3953" y="2044"/>
                    <a:pt x="3933" y="2017"/>
                    <a:pt x="3920" y="1987"/>
                  </a:cubicBezTo>
                  <a:cubicBezTo>
                    <a:pt x="3913" y="1980"/>
                    <a:pt x="3906" y="1974"/>
                    <a:pt x="3893" y="1970"/>
                  </a:cubicBezTo>
                  <a:lnTo>
                    <a:pt x="3893" y="1970"/>
                  </a:lnTo>
                  <a:cubicBezTo>
                    <a:pt x="3883" y="1977"/>
                    <a:pt x="3883" y="1987"/>
                    <a:pt x="3886" y="1994"/>
                  </a:cubicBezTo>
                  <a:cubicBezTo>
                    <a:pt x="3903" y="2027"/>
                    <a:pt x="3920" y="2061"/>
                    <a:pt x="3943" y="2091"/>
                  </a:cubicBezTo>
                  <a:cubicBezTo>
                    <a:pt x="3960" y="2142"/>
                    <a:pt x="3980" y="2192"/>
                    <a:pt x="3973" y="2245"/>
                  </a:cubicBezTo>
                  <a:cubicBezTo>
                    <a:pt x="3983" y="2256"/>
                    <a:pt x="3973" y="2272"/>
                    <a:pt x="3983" y="2286"/>
                  </a:cubicBezTo>
                  <a:lnTo>
                    <a:pt x="3987" y="2286"/>
                  </a:lnTo>
                  <a:cubicBezTo>
                    <a:pt x="3980" y="2296"/>
                    <a:pt x="3980" y="2309"/>
                    <a:pt x="3977" y="2319"/>
                  </a:cubicBezTo>
                  <a:cubicBezTo>
                    <a:pt x="3977" y="2316"/>
                    <a:pt x="3973" y="2313"/>
                    <a:pt x="3973" y="2309"/>
                  </a:cubicBezTo>
                  <a:cubicBezTo>
                    <a:pt x="3950" y="2303"/>
                    <a:pt x="3957" y="2289"/>
                    <a:pt x="3957" y="2279"/>
                  </a:cubicBezTo>
                  <a:cubicBezTo>
                    <a:pt x="3957" y="2249"/>
                    <a:pt x="3953" y="2225"/>
                    <a:pt x="3936" y="2199"/>
                  </a:cubicBezTo>
                  <a:lnTo>
                    <a:pt x="3936" y="2199"/>
                  </a:lnTo>
                  <a:cubicBezTo>
                    <a:pt x="3936" y="2195"/>
                    <a:pt x="3936" y="2192"/>
                    <a:pt x="3933" y="2192"/>
                  </a:cubicBezTo>
                  <a:cubicBezTo>
                    <a:pt x="3933" y="2192"/>
                    <a:pt x="3930" y="2192"/>
                    <a:pt x="3930" y="2195"/>
                  </a:cubicBezTo>
                  <a:cubicBezTo>
                    <a:pt x="3930" y="2192"/>
                    <a:pt x="3933" y="2192"/>
                    <a:pt x="3933" y="2192"/>
                  </a:cubicBezTo>
                  <a:cubicBezTo>
                    <a:pt x="3926" y="2152"/>
                    <a:pt x="3913" y="2114"/>
                    <a:pt x="3896" y="2078"/>
                  </a:cubicBezTo>
                  <a:lnTo>
                    <a:pt x="3896" y="2078"/>
                  </a:lnTo>
                  <a:cubicBezTo>
                    <a:pt x="3896" y="2074"/>
                    <a:pt x="3896" y="2074"/>
                    <a:pt x="3893" y="2071"/>
                  </a:cubicBezTo>
                  <a:lnTo>
                    <a:pt x="3893" y="2071"/>
                  </a:lnTo>
                  <a:cubicBezTo>
                    <a:pt x="3886" y="2047"/>
                    <a:pt x="3879" y="2024"/>
                    <a:pt x="3856" y="2007"/>
                  </a:cubicBezTo>
                  <a:cubicBezTo>
                    <a:pt x="3843" y="2004"/>
                    <a:pt x="3836" y="2007"/>
                    <a:pt x="3843" y="2017"/>
                  </a:cubicBezTo>
                  <a:cubicBezTo>
                    <a:pt x="3843" y="2037"/>
                    <a:pt x="3822" y="2034"/>
                    <a:pt x="3806" y="2034"/>
                  </a:cubicBezTo>
                  <a:cubicBezTo>
                    <a:pt x="3758" y="2034"/>
                    <a:pt x="3711" y="2034"/>
                    <a:pt x="3661" y="2034"/>
                  </a:cubicBezTo>
                  <a:cubicBezTo>
                    <a:pt x="3658" y="2037"/>
                    <a:pt x="3658" y="2041"/>
                    <a:pt x="3665" y="2044"/>
                  </a:cubicBezTo>
                  <a:cubicBezTo>
                    <a:pt x="3711" y="2044"/>
                    <a:pt x="3758" y="2047"/>
                    <a:pt x="3806" y="2051"/>
                  </a:cubicBezTo>
                  <a:lnTo>
                    <a:pt x="3806" y="2051"/>
                  </a:lnTo>
                  <a:cubicBezTo>
                    <a:pt x="3822" y="2054"/>
                    <a:pt x="3839" y="2054"/>
                    <a:pt x="3853" y="2054"/>
                  </a:cubicBezTo>
                  <a:cubicBezTo>
                    <a:pt x="3856" y="2061"/>
                    <a:pt x="3856" y="2064"/>
                    <a:pt x="3856" y="2071"/>
                  </a:cubicBezTo>
                  <a:cubicBezTo>
                    <a:pt x="3816" y="2081"/>
                    <a:pt x="3779" y="2067"/>
                    <a:pt x="3738" y="2071"/>
                  </a:cubicBezTo>
                  <a:cubicBezTo>
                    <a:pt x="3732" y="2071"/>
                    <a:pt x="3722" y="2071"/>
                    <a:pt x="3715" y="2071"/>
                  </a:cubicBezTo>
                  <a:cubicBezTo>
                    <a:pt x="3678" y="2061"/>
                    <a:pt x="3644" y="2074"/>
                    <a:pt x="3611" y="2074"/>
                  </a:cubicBezTo>
                  <a:cubicBezTo>
                    <a:pt x="3644" y="2081"/>
                    <a:pt x="3678" y="2081"/>
                    <a:pt x="3715" y="2081"/>
                  </a:cubicBezTo>
                  <a:lnTo>
                    <a:pt x="3715" y="2081"/>
                  </a:lnTo>
                  <a:cubicBezTo>
                    <a:pt x="3718" y="2084"/>
                    <a:pt x="3722" y="2084"/>
                    <a:pt x="3725" y="2081"/>
                  </a:cubicBezTo>
                  <a:lnTo>
                    <a:pt x="3725" y="2081"/>
                  </a:lnTo>
                  <a:cubicBezTo>
                    <a:pt x="3755" y="2091"/>
                    <a:pt x="3786" y="2088"/>
                    <a:pt x="3819" y="2088"/>
                  </a:cubicBezTo>
                  <a:lnTo>
                    <a:pt x="3819" y="2088"/>
                  </a:lnTo>
                  <a:cubicBezTo>
                    <a:pt x="3839" y="2094"/>
                    <a:pt x="3863" y="2088"/>
                    <a:pt x="3879" y="2101"/>
                  </a:cubicBezTo>
                  <a:lnTo>
                    <a:pt x="3879" y="2101"/>
                  </a:lnTo>
                  <a:cubicBezTo>
                    <a:pt x="3879" y="2104"/>
                    <a:pt x="3879" y="2104"/>
                    <a:pt x="3879" y="2104"/>
                  </a:cubicBezTo>
                  <a:cubicBezTo>
                    <a:pt x="3883" y="2104"/>
                    <a:pt x="3883" y="2104"/>
                    <a:pt x="3883" y="2104"/>
                  </a:cubicBezTo>
                  <a:cubicBezTo>
                    <a:pt x="3879" y="2104"/>
                    <a:pt x="3879" y="2104"/>
                    <a:pt x="3879" y="2104"/>
                  </a:cubicBezTo>
                  <a:cubicBezTo>
                    <a:pt x="3866" y="2121"/>
                    <a:pt x="3843" y="2118"/>
                    <a:pt x="3822" y="2118"/>
                  </a:cubicBezTo>
                  <a:cubicBezTo>
                    <a:pt x="3796" y="2118"/>
                    <a:pt x="3768" y="2111"/>
                    <a:pt x="3742" y="2118"/>
                  </a:cubicBezTo>
                  <a:cubicBezTo>
                    <a:pt x="3695" y="2104"/>
                    <a:pt x="3648" y="2104"/>
                    <a:pt x="3597" y="2108"/>
                  </a:cubicBezTo>
                  <a:lnTo>
                    <a:pt x="3597" y="2108"/>
                  </a:lnTo>
                  <a:lnTo>
                    <a:pt x="3597" y="2108"/>
                  </a:lnTo>
                  <a:cubicBezTo>
                    <a:pt x="3587" y="2108"/>
                    <a:pt x="3574" y="2108"/>
                    <a:pt x="3564" y="2108"/>
                  </a:cubicBezTo>
                  <a:lnTo>
                    <a:pt x="3564" y="2108"/>
                  </a:lnTo>
                  <a:cubicBezTo>
                    <a:pt x="3473" y="2091"/>
                    <a:pt x="3383" y="2094"/>
                    <a:pt x="3289" y="2101"/>
                  </a:cubicBezTo>
                  <a:cubicBezTo>
                    <a:pt x="3282" y="2104"/>
                    <a:pt x="3282" y="2111"/>
                    <a:pt x="3289" y="2114"/>
                  </a:cubicBezTo>
                  <a:cubicBezTo>
                    <a:pt x="3346" y="2114"/>
                    <a:pt x="3400" y="2118"/>
                    <a:pt x="3457" y="2118"/>
                  </a:cubicBezTo>
                  <a:cubicBezTo>
                    <a:pt x="3473" y="2118"/>
                    <a:pt x="3490" y="2118"/>
                    <a:pt x="3507" y="2118"/>
                  </a:cubicBezTo>
                  <a:cubicBezTo>
                    <a:pt x="3517" y="2128"/>
                    <a:pt x="3527" y="2124"/>
                    <a:pt x="3537" y="2118"/>
                  </a:cubicBezTo>
                  <a:lnTo>
                    <a:pt x="3537" y="2118"/>
                  </a:lnTo>
                  <a:cubicBezTo>
                    <a:pt x="3557" y="2124"/>
                    <a:pt x="3577" y="2128"/>
                    <a:pt x="3597" y="2124"/>
                  </a:cubicBezTo>
                  <a:cubicBezTo>
                    <a:pt x="3644" y="2128"/>
                    <a:pt x="3691" y="2131"/>
                    <a:pt x="3742" y="2124"/>
                  </a:cubicBezTo>
                  <a:lnTo>
                    <a:pt x="3742" y="2124"/>
                  </a:lnTo>
                  <a:cubicBezTo>
                    <a:pt x="3789" y="2131"/>
                    <a:pt x="3836" y="2131"/>
                    <a:pt x="3883" y="2128"/>
                  </a:cubicBezTo>
                  <a:lnTo>
                    <a:pt x="3883" y="2128"/>
                  </a:lnTo>
                  <a:cubicBezTo>
                    <a:pt x="3886" y="2135"/>
                    <a:pt x="3889" y="2145"/>
                    <a:pt x="3893" y="2152"/>
                  </a:cubicBezTo>
                  <a:lnTo>
                    <a:pt x="3893" y="2152"/>
                  </a:lnTo>
                  <a:cubicBezTo>
                    <a:pt x="3856" y="2155"/>
                    <a:pt x="3819" y="2155"/>
                    <a:pt x="3779" y="2155"/>
                  </a:cubicBezTo>
                  <a:cubicBezTo>
                    <a:pt x="3772" y="2162"/>
                    <a:pt x="3772" y="2165"/>
                    <a:pt x="3779" y="2171"/>
                  </a:cubicBezTo>
                  <a:cubicBezTo>
                    <a:pt x="3819" y="2171"/>
                    <a:pt x="3859" y="2178"/>
                    <a:pt x="3896" y="2162"/>
                  </a:cubicBezTo>
                  <a:cubicBezTo>
                    <a:pt x="3906" y="2178"/>
                    <a:pt x="3910" y="2192"/>
                    <a:pt x="3906" y="2209"/>
                  </a:cubicBezTo>
                  <a:cubicBezTo>
                    <a:pt x="3910" y="2209"/>
                    <a:pt x="3910" y="2209"/>
                    <a:pt x="3910" y="2212"/>
                  </a:cubicBezTo>
                  <a:lnTo>
                    <a:pt x="3910" y="2212"/>
                  </a:lnTo>
                  <a:cubicBezTo>
                    <a:pt x="3906" y="2209"/>
                    <a:pt x="3906" y="2209"/>
                    <a:pt x="3906" y="2209"/>
                  </a:cubicBezTo>
                  <a:cubicBezTo>
                    <a:pt x="3876" y="2225"/>
                    <a:pt x="3839" y="2215"/>
                    <a:pt x="3806" y="2219"/>
                  </a:cubicBezTo>
                  <a:cubicBezTo>
                    <a:pt x="3799" y="2229"/>
                    <a:pt x="3775" y="2225"/>
                    <a:pt x="3765" y="2235"/>
                  </a:cubicBezTo>
                  <a:cubicBezTo>
                    <a:pt x="3819" y="2239"/>
                    <a:pt x="3869" y="2232"/>
                    <a:pt x="3920" y="2229"/>
                  </a:cubicBezTo>
                  <a:cubicBezTo>
                    <a:pt x="3920" y="2242"/>
                    <a:pt x="3933" y="2252"/>
                    <a:pt x="3920" y="2266"/>
                  </a:cubicBezTo>
                  <a:cubicBezTo>
                    <a:pt x="3910" y="2266"/>
                    <a:pt x="3900" y="2266"/>
                    <a:pt x="3893" y="2272"/>
                  </a:cubicBezTo>
                  <a:cubicBezTo>
                    <a:pt x="3889" y="2272"/>
                    <a:pt x="3886" y="2272"/>
                    <a:pt x="3883" y="2272"/>
                  </a:cubicBezTo>
                  <a:lnTo>
                    <a:pt x="3883" y="2272"/>
                  </a:lnTo>
                  <a:cubicBezTo>
                    <a:pt x="3836" y="2262"/>
                    <a:pt x="3789" y="2269"/>
                    <a:pt x="3742" y="2272"/>
                  </a:cubicBezTo>
                  <a:cubicBezTo>
                    <a:pt x="3725" y="2262"/>
                    <a:pt x="3708" y="2266"/>
                    <a:pt x="3688" y="2266"/>
                  </a:cubicBezTo>
                  <a:cubicBezTo>
                    <a:pt x="3688" y="2266"/>
                    <a:pt x="3688" y="2269"/>
                    <a:pt x="3685" y="2272"/>
                  </a:cubicBezTo>
                  <a:cubicBezTo>
                    <a:pt x="3678" y="2272"/>
                    <a:pt x="3678" y="2272"/>
                    <a:pt x="3678" y="2272"/>
                  </a:cubicBezTo>
                  <a:lnTo>
                    <a:pt x="3678" y="2272"/>
                  </a:lnTo>
                  <a:cubicBezTo>
                    <a:pt x="3665" y="2262"/>
                    <a:pt x="3648" y="2266"/>
                    <a:pt x="3634" y="2272"/>
                  </a:cubicBezTo>
                  <a:cubicBezTo>
                    <a:pt x="3628" y="2272"/>
                    <a:pt x="3621" y="2272"/>
                    <a:pt x="3611" y="2272"/>
                  </a:cubicBezTo>
                  <a:cubicBezTo>
                    <a:pt x="3567" y="2256"/>
                    <a:pt x="3527" y="2272"/>
                    <a:pt x="3483" y="2272"/>
                  </a:cubicBezTo>
                  <a:lnTo>
                    <a:pt x="3483" y="2272"/>
                  </a:lnTo>
                  <a:lnTo>
                    <a:pt x="3483" y="2272"/>
                  </a:lnTo>
                  <a:cubicBezTo>
                    <a:pt x="3477" y="2272"/>
                    <a:pt x="3473" y="2272"/>
                    <a:pt x="3470" y="2276"/>
                  </a:cubicBezTo>
                  <a:cubicBezTo>
                    <a:pt x="3467" y="2276"/>
                    <a:pt x="3460" y="2272"/>
                    <a:pt x="3457" y="2272"/>
                  </a:cubicBezTo>
                  <a:cubicBezTo>
                    <a:pt x="3423" y="2276"/>
                    <a:pt x="3386" y="2266"/>
                    <a:pt x="3352" y="2282"/>
                  </a:cubicBezTo>
                  <a:cubicBezTo>
                    <a:pt x="3349" y="2286"/>
                    <a:pt x="3349" y="2289"/>
                    <a:pt x="3352" y="2292"/>
                  </a:cubicBezTo>
                  <a:cubicBezTo>
                    <a:pt x="3379" y="2296"/>
                    <a:pt x="3403" y="2299"/>
                    <a:pt x="3429" y="2299"/>
                  </a:cubicBezTo>
                  <a:cubicBezTo>
                    <a:pt x="3433" y="2299"/>
                    <a:pt x="3443" y="2296"/>
                    <a:pt x="3443" y="2292"/>
                  </a:cubicBezTo>
                  <a:lnTo>
                    <a:pt x="3443" y="2292"/>
                  </a:lnTo>
                  <a:cubicBezTo>
                    <a:pt x="3446" y="2292"/>
                    <a:pt x="3450" y="2296"/>
                    <a:pt x="3453" y="2296"/>
                  </a:cubicBezTo>
                  <a:cubicBezTo>
                    <a:pt x="3507" y="2296"/>
                    <a:pt x="3557" y="2299"/>
                    <a:pt x="3611" y="2292"/>
                  </a:cubicBezTo>
                  <a:cubicBezTo>
                    <a:pt x="3614" y="2292"/>
                    <a:pt x="3621" y="2292"/>
                    <a:pt x="3624" y="2289"/>
                  </a:cubicBezTo>
                  <a:cubicBezTo>
                    <a:pt x="3624" y="2292"/>
                    <a:pt x="3624" y="2292"/>
                    <a:pt x="3624" y="2292"/>
                  </a:cubicBezTo>
                  <a:cubicBezTo>
                    <a:pt x="3631" y="2296"/>
                    <a:pt x="3641" y="2296"/>
                    <a:pt x="3648" y="2296"/>
                  </a:cubicBezTo>
                  <a:cubicBezTo>
                    <a:pt x="3654" y="2292"/>
                    <a:pt x="3658" y="2292"/>
                    <a:pt x="3665" y="2292"/>
                  </a:cubicBezTo>
                  <a:cubicBezTo>
                    <a:pt x="3668" y="2292"/>
                    <a:pt x="3671" y="2292"/>
                    <a:pt x="3675" y="2292"/>
                  </a:cubicBezTo>
                  <a:cubicBezTo>
                    <a:pt x="3678" y="2292"/>
                    <a:pt x="3685" y="2292"/>
                    <a:pt x="3691" y="2296"/>
                  </a:cubicBezTo>
                  <a:cubicBezTo>
                    <a:pt x="3691" y="2296"/>
                    <a:pt x="3695" y="2296"/>
                    <a:pt x="3698" y="2296"/>
                  </a:cubicBezTo>
                  <a:cubicBezTo>
                    <a:pt x="3701" y="2296"/>
                    <a:pt x="3701" y="2292"/>
                    <a:pt x="3701" y="2292"/>
                  </a:cubicBezTo>
                  <a:cubicBezTo>
                    <a:pt x="3705" y="2296"/>
                    <a:pt x="3708" y="2296"/>
                    <a:pt x="3711" y="2289"/>
                  </a:cubicBezTo>
                  <a:cubicBezTo>
                    <a:pt x="3718" y="2286"/>
                    <a:pt x="3722" y="2286"/>
                    <a:pt x="3728" y="2282"/>
                  </a:cubicBezTo>
                  <a:cubicBezTo>
                    <a:pt x="3728" y="2286"/>
                    <a:pt x="3728" y="2286"/>
                    <a:pt x="3728" y="2286"/>
                  </a:cubicBezTo>
                  <a:cubicBezTo>
                    <a:pt x="3732" y="2286"/>
                    <a:pt x="3738" y="2289"/>
                    <a:pt x="3742" y="2292"/>
                  </a:cubicBezTo>
                  <a:cubicBezTo>
                    <a:pt x="3758" y="2292"/>
                    <a:pt x="3772" y="2292"/>
                    <a:pt x="3789" y="2292"/>
                  </a:cubicBezTo>
                  <a:cubicBezTo>
                    <a:pt x="3799" y="2286"/>
                    <a:pt x="3809" y="2286"/>
                    <a:pt x="3819" y="2292"/>
                  </a:cubicBezTo>
                  <a:cubicBezTo>
                    <a:pt x="3846" y="2292"/>
                    <a:pt x="3869" y="2292"/>
                    <a:pt x="3896" y="2292"/>
                  </a:cubicBezTo>
                  <a:cubicBezTo>
                    <a:pt x="3900" y="2292"/>
                    <a:pt x="3903" y="2296"/>
                    <a:pt x="3903" y="2299"/>
                  </a:cubicBezTo>
                  <a:cubicBezTo>
                    <a:pt x="3906" y="2299"/>
                    <a:pt x="3910" y="2303"/>
                    <a:pt x="3910" y="2306"/>
                  </a:cubicBezTo>
                  <a:cubicBezTo>
                    <a:pt x="3910" y="2309"/>
                    <a:pt x="3913" y="2309"/>
                    <a:pt x="3913" y="2313"/>
                  </a:cubicBezTo>
                  <a:lnTo>
                    <a:pt x="3913" y="2313"/>
                  </a:lnTo>
                  <a:cubicBezTo>
                    <a:pt x="3906" y="2313"/>
                    <a:pt x="3903" y="2319"/>
                    <a:pt x="3896" y="2319"/>
                  </a:cubicBezTo>
                  <a:cubicBezTo>
                    <a:pt x="3886" y="2319"/>
                    <a:pt x="3879" y="2319"/>
                    <a:pt x="3869" y="2319"/>
                  </a:cubicBezTo>
                  <a:cubicBezTo>
                    <a:pt x="3859" y="2316"/>
                    <a:pt x="3853" y="2313"/>
                    <a:pt x="3846" y="2319"/>
                  </a:cubicBezTo>
                  <a:cubicBezTo>
                    <a:pt x="3843" y="2319"/>
                    <a:pt x="3843" y="2319"/>
                    <a:pt x="3843" y="2316"/>
                  </a:cubicBezTo>
                  <a:cubicBezTo>
                    <a:pt x="3826" y="2309"/>
                    <a:pt x="3809" y="2309"/>
                    <a:pt x="3789" y="2309"/>
                  </a:cubicBezTo>
                  <a:cubicBezTo>
                    <a:pt x="3782" y="2309"/>
                    <a:pt x="3775" y="2309"/>
                    <a:pt x="3768" y="2309"/>
                  </a:cubicBezTo>
                  <a:cubicBezTo>
                    <a:pt x="3758" y="2309"/>
                    <a:pt x="3748" y="2309"/>
                    <a:pt x="3742" y="2309"/>
                  </a:cubicBezTo>
                  <a:cubicBezTo>
                    <a:pt x="3735" y="2309"/>
                    <a:pt x="3728" y="2309"/>
                    <a:pt x="3722" y="2313"/>
                  </a:cubicBezTo>
                  <a:cubicBezTo>
                    <a:pt x="3711" y="2313"/>
                    <a:pt x="3705" y="2316"/>
                    <a:pt x="3695" y="2316"/>
                  </a:cubicBezTo>
                  <a:cubicBezTo>
                    <a:pt x="3675" y="2316"/>
                    <a:pt x="3654" y="2313"/>
                    <a:pt x="3638" y="2319"/>
                  </a:cubicBezTo>
                  <a:cubicBezTo>
                    <a:pt x="3634" y="2319"/>
                    <a:pt x="3628" y="2319"/>
                    <a:pt x="3624" y="2319"/>
                  </a:cubicBezTo>
                  <a:cubicBezTo>
                    <a:pt x="3614" y="2316"/>
                    <a:pt x="3607" y="2313"/>
                    <a:pt x="3597" y="2319"/>
                  </a:cubicBezTo>
                  <a:cubicBezTo>
                    <a:pt x="3601" y="2319"/>
                    <a:pt x="3601" y="2319"/>
                    <a:pt x="3601" y="2319"/>
                  </a:cubicBezTo>
                  <a:cubicBezTo>
                    <a:pt x="3594" y="2323"/>
                    <a:pt x="3594" y="2326"/>
                    <a:pt x="3594" y="2326"/>
                  </a:cubicBezTo>
                  <a:cubicBezTo>
                    <a:pt x="3581" y="2323"/>
                    <a:pt x="3567" y="2323"/>
                    <a:pt x="3554" y="2326"/>
                  </a:cubicBezTo>
                  <a:cubicBezTo>
                    <a:pt x="3550" y="2319"/>
                    <a:pt x="3544" y="2316"/>
                    <a:pt x="3534" y="2319"/>
                  </a:cubicBezTo>
                  <a:cubicBezTo>
                    <a:pt x="3530" y="2319"/>
                    <a:pt x="3527" y="2319"/>
                    <a:pt x="3524" y="2319"/>
                  </a:cubicBezTo>
                  <a:cubicBezTo>
                    <a:pt x="3517" y="2323"/>
                    <a:pt x="3514" y="2323"/>
                    <a:pt x="3510" y="2326"/>
                  </a:cubicBezTo>
                  <a:cubicBezTo>
                    <a:pt x="3493" y="2333"/>
                    <a:pt x="3504" y="2339"/>
                    <a:pt x="3507" y="2346"/>
                  </a:cubicBezTo>
                  <a:cubicBezTo>
                    <a:pt x="3520" y="2346"/>
                    <a:pt x="3534" y="2346"/>
                    <a:pt x="3547" y="2346"/>
                  </a:cubicBezTo>
                  <a:lnTo>
                    <a:pt x="3547" y="2346"/>
                  </a:lnTo>
                  <a:cubicBezTo>
                    <a:pt x="3550" y="2346"/>
                    <a:pt x="3557" y="2346"/>
                    <a:pt x="3561" y="2346"/>
                  </a:cubicBezTo>
                  <a:lnTo>
                    <a:pt x="3561" y="2346"/>
                  </a:lnTo>
                  <a:cubicBezTo>
                    <a:pt x="3618" y="2343"/>
                    <a:pt x="3675" y="2356"/>
                    <a:pt x="3728" y="2339"/>
                  </a:cubicBezTo>
                  <a:lnTo>
                    <a:pt x="3728" y="2339"/>
                  </a:lnTo>
                  <a:lnTo>
                    <a:pt x="3728" y="2339"/>
                  </a:lnTo>
                  <a:lnTo>
                    <a:pt x="3728" y="2339"/>
                  </a:lnTo>
                  <a:cubicBezTo>
                    <a:pt x="3758" y="2353"/>
                    <a:pt x="3789" y="2333"/>
                    <a:pt x="3816" y="2339"/>
                  </a:cubicBezTo>
                  <a:cubicBezTo>
                    <a:pt x="3819" y="2336"/>
                    <a:pt x="3819" y="2336"/>
                    <a:pt x="3822" y="2336"/>
                  </a:cubicBezTo>
                  <a:cubicBezTo>
                    <a:pt x="3819" y="2336"/>
                    <a:pt x="3819" y="2336"/>
                    <a:pt x="3816" y="2339"/>
                  </a:cubicBezTo>
                  <a:cubicBezTo>
                    <a:pt x="3853" y="2339"/>
                    <a:pt x="3886" y="2339"/>
                    <a:pt x="3920" y="2339"/>
                  </a:cubicBezTo>
                  <a:lnTo>
                    <a:pt x="3920" y="2339"/>
                  </a:lnTo>
                  <a:cubicBezTo>
                    <a:pt x="3920" y="2349"/>
                    <a:pt x="3920" y="2363"/>
                    <a:pt x="3920" y="2373"/>
                  </a:cubicBezTo>
                  <a:lnTo>
                    <a:pt x="3920" y="2373"/>
                  </a:lnTo>
                  <a:cubicBezTo>
                    <a:pt x="3889" y="2376"/>
                    <a:pt x="3859" y="2373"/>
                    <a:pt x="3829" y="2373"/>
                  </a:cubicBezTo>
                  <a:cubicBezTo>
                    <a:pt x="3819" y="2376"/>
                    <a:pt x="3809" y="2380"/>
                    <a:pt x="3799" y="2380"/>
                  </a:cubicBezTo>
                  <a:cubicBezTo>
                    <a:pt x="3742" y="2366"/>
                    <a:pt x="3681" y="2376"/>
                    <a:pt x="3624" y="2373"/>
                  </a:cubicBezTo>
                  <a:cubicBezTo>
                    <a:pt x="3618" y="2383"/>
                    <a:pt x="3614" y="2390"/>
                    <a:pt x="3624" y="2396"/>
                  </a:cubicBezTo>
                  <a:cubicBezTo>
                    <a:pt x="3648" y="2406"/>
                    <a:pt x="3675" y="2406"/>
                    <a:pt x="3701" y="2406"/>
                  </a:cubicBezTo>
                  <a:cubicBezTo>
                    <a:pt x="3738" y="2403"/>
                    <a:pt x="3775" y="2410"/>
                    <a:pt x="3812" y="2400"/>
                  </a:cubicBezTo>
                  <a:cubicBezTo>
                    <a:pt x="3816" y="2400"/>
                    <a:pt x="3819" y="2396"/>
                    <a:pt x="3822" y="2393"/>
                  </a:cubicBezTo>
                  <a:cubicBezTo>
                    <a:pt x="3849" y="2410"/>
                    <a:pt x="3879" y="2410"/>
                    <a:pt x="3906" y="2400"/>
                  </a:cubicBezTo>
                  <a:cubicBezTo>
                    <a:pt x="3910" y="2403"/>
                    <a:pt x="3910" y="2410"/>
                    <a:pt x="3913" y="2413"/>
                  </a:cubicBezTo>
                  <a:cubicBezTo>
                    <a:pt x="3913" y="2417"/>
                    <a:pt x="3913" y="2417"/>
                    <a:pt x="3916" y="2417"/>
                  </a:cubicBezTo>
                  <a:cubicBezTo>
                    <a:pt x="3910" y="2427"/>
                    <a:pt x="3903" y="2437"/>
                    <a:pt x="3896" y="2443"/>
                  </a:cubicBezTo>
                  <a:cubicBezTo>
                    <a:pt x="3889" y="2443"/>
                    <a:pt x="3886" y="2447"/>
                    <a:pt x="3883" y="2447"/>
                  </a:cubicBezTo>
                  <a:cubicBezTo>
                    <a:pt x="3876" y="2464"/>
                    <a:pt x="3866" y="2481"/>
                    <a:pt x="3859" y="2494"/>
                  </a:cubicBezTo>
                  <a:cubicBezTo>
                    <a:pt x="3836" y="2504"/>
                    <a:pt x="3809" y="2501"/>
                    <a:pt x="3782" y="2501"/>
                  </a:cubicBezTo>
                  <a:lnTo>
                    <a:pt x="3782" y="2501"/>
                  </a:lnTo>
                  <a:cubicBezTo>
                    <a:pt x="3789" y="2470"/>
                    <a:pt x="3786" y="2467"/>
                    <a:pt x="3755" y="2481"/>
                  </a:cubicBezTo>
                  <a:cubicBezTo>
                    <a:pt x="3732" y="2491"/>
                    <a:pt x="3705" y="2470"/>
                    <a:pt x="3688" y="2491"/>
                  </a:cubicBezTo>
                  <a:lnTo>
                    <a:pt x="3688" y="2491"/>
                  </a:lnTo>
                  <a:cubicBezTo>
                    <a:pt x="3685" y="2491"/>
                    <a:pt x="3678" y="2491"/>
                    <a:pt x="3675" y="2494"/>
                  </a:cubicBezTo>
                  <a:lnTo>
                    <a:pt x="3675" y="2494"/>
                  </a:lnTo>
                  <a:cubicBezTo>
                    <a:pt x="3671" y="2494"/>
                    <a:pt x="3668" y="2494"/>
                    <a:pt x="3665" y="2494"/>
                  </a:cubicBezTo>
                  <a:lnTo>
                    <a:pt x="3665" y="2494"/>
                  </a:lnTo>
                  <a:lnTo>
                    <a:pt x="3665" y="2494"/>
                  </a:lnTo>
                  <a:lnTo>
                    <a:pt x="3665" y="2494"/>
                  </a:lnTo>
                  <a:cubicBezTo>
                    <a:pt x="3607" y="2481"/>
                    <a:pt x="3550" y="2494"/>
                    <a:pt x="3497" y="2487"/>
                  </a:cubicBezTo>
                  <a:cubicBezTo>
                    <a:pt x="3483" y="2484"/>
                    <a:pt x="3470" y="2487"/>
                    <a:pt x="3457" y="2484"/>
                  </a:cubicBezTo>
                  <a:lnTo>
                    <a:pt x="3457" y="2484"/>
                  </a:lnTo>
                  <a:lnTo>
                    <a:pt x="3457" y="2484"/>
                  </a:lnTo>
                  <a:cubicBezTo>
                    <a:pt x="3436" y="2484"/>
                    <a:pt x="3413" y="2484"/>
                    <a:pt x="3393" y="2484"/>
                  </a:cubicBezTo>
                  <a:cubicBezTo>
                    <a:pt x="3376" y="2484"/>
                    <a:pt x="3362" y="2484"/>
                    <a:pt x="3352" y="2494"/>
                  </a:cubicBezTo>
                  <a:lnTo>
                    <a:pt x="3352" y="2494"/>
                  </a:lnTo>
                  <a:cubicBezTo>
                    <a:pt x="3349" y="2494"/>
                    <a:pt x="3346" y="2494"/>
                    <a:pt x="3342" y="2494"/>
                  </a:cubicBezTo>
                  <a:lnTo>
                    <a:pt x="3342" y="2494"/>
                  </a:lnTo>
                  <a:cubicBezTo>
                    <a:pt x="3336" y="2487"/>
                    <a:pt x="3325" y="2484"/>
                    <a:pt x="3315" y="2487"/>
                  </a:cubicBezTo>
                  <a:cubicBezTo>
                    <a:pt x="3262" y="2484"/>
                    <a:pt x="3211" y="2484"/>
                    <a:pt x="3161" y="2487"/>
                  </a:cubicBezTo>
                  <a:lnTo>
                    <a:pt x="3161" y="2487"/>
                  </a:lnTo>
                  <a:lnTo>
                    <a:pt x="3161" y="2487"/>
                  </a:lnTo>
                  <a:cubicBezTo>
                    <a:pt x="3131" y="2497"/>
                    <a:pt x="3097" y="2474"/>
                    <a:pt x="3071" y="2494"/>
                  </a:cubicBezTo>
                  <a:lnTo>
                    <a:pt x="3071" y="2494"/>
                  </a:lnTo>
                  <a:lnTo>
                    <a:pt x="3071" y="2494"/>
                  </a:lnTo>
                  <a:lnTo>
                    <a:pt x="3071" y="2494"/>
                  </a:lnTo>
                  <a:cubicBezTo>
                    <a:pt x="3060" y="2494"/>
                    <a:pt x="3054" y="2494"/>
                    <a:pt x="3043" y="2491"/>
                  </a:cubicBezTo>
                  <a:lnTo>
                    <a:pt x="3043" y="2491"/>
                  </a:lnTo>
                  <a:cubicBezTo>
                    <a:pt x="3040" y="2484"/>
                    <a:pt x="3033" y="2484"/>
                    <a:pt x="3030" y="2494"/>
                  </a:cubicBezTo>
                  <a:cubicBezTo>
                    <a:pt x="3017" y="2494"/>
                    <a:pt x="3003" y="2494"/>
                    <a:pt x="2993" y="2491"/>
                  </a:cubicBezTo>
                  <a:cubicBezTo>
                    <a:pt x="2983" y="2487"/>
                    <a:pt x="2970" y="2487"/>
                    <a:pt x="2966" y="2497"/>
                  </a:cubicBezTo>
                  <a:cubicBezTo>
                    <a:pt x="2966" y="2510"/>
                    <a:pt x="2976" y="2514"/>
                    <a:pt x="2990" y="2514"/>
                  </a:cubicBezTo>
                  <a:cubicBezTo>
                    <a:pt x="3023" y="2514"/>
                    <a:pt x="3054" y="2514"/>
                    <a:pt x="3087" y="2510"/>
                  </a:cubicBezTo>
                  <a:cubicBezTo>
                    <a:pt x="3111" y="2510"/>
                    <a:pt x="3138" y="2514"/>
                    <a:pt x="3161" y="2504"/>
                  </a:cubicBezTo>
                  <a:cubicBezTo>
                    <a:pt x="3235" y="2517"/>
                    <a:pt x="3309" y="2517"/>
                    <a:pt x="3383" y="2504"/>
                  </a:cubicBezTo>
                  <a:lnTo>
                    <a:pt x="3383" y="2504"/>
                  </a:lnTo>
                  <a:cubicBezTo>
                    <a:pt x="3389" y="2507"/>
                    <a:pt x="3396" y="2514"/>
                    <a:pt x="3403" y="2510"/>
                  </a:cubicBezTo>
                  <a:cubicBezTo>
                    <a:pt x="3413" y="2510"/>
                    <a:pt x="3423" y="2514"/>
                    <a:pt x="3429" y="2514"/>
                  </a:cubicBezTo>
                  <a:lnTo>
                    <a:pt x="3429" y="2514"/>
                  </a:lnTo>
                  <a:lnTo>
                    <a:pt x="3429" y="2514"/>
                  </a:lnTo>
                  <a:lnTo>
                    <a:pt x="3429" y="2514"/>
                  </a:lnTo>
                  <a:lnTo>
                    <a:pt x="3429" y="2514"/>
                  </a:lnTo>
                  <a:cubicBezTo>
                    <a:pt x="3426" y="2521"/>
                    <a:pt x="3423" y="2524"/>
                    <a:pt x="3416" y="2531"/>
                  </a:cubicBezTo>
                  <a:lnTo>
                    <a:pt x="3416" y="2531"/>
                  </a:lnTo>
                  <a:cubicBezTo>
                    <a:pt x="3366" y="2531"/>
                    <a:pt x="3315" y="2531"/>
                    <a:pt x="3265" y="2538"/>
                  </a:cubicBezTo>
                  <a:cubicBezTo>
                    <a:pt x="3188" y="2551"/>
                    <a:pt x="3111" y="2548"/>
                    <a:pt x="3037" y="2554"/>
                  </a:cubicBezTo>
                  <a:cubicBezTo>
                    <a:pt x="3020" y="2554"/>
                    <a:pt x="3007" y="2558"/>
                    <a:pt x="2993" y="2561"/>
                  </a:cubicBezTo>
                  <a:cubicBezTo>
                    <a:pt x="2973" y="2558"/>
                    <a:pt x="2953" y="2558"/>
                    <a:pt x="2936" y="2568"/>
                  </a:cubicBezTo>
                  <a:lnTo>
                    <a:pt x="2936" y="2568"/>
                  </a:lnTo>
                  <a:cubicBezTo>
                    <a:pt x="2909" y="2564"/>
                    <a:pt x="2879" y="2574"/>
                    <a:pt x="2849" y="2568"/>
                  </a:cubicBezTo>
                  <a:cubicBezTo>
                    <a:pt x="2829" y="2571"/>
                    <a:pt x="2809" y="2574"/>
                    <a:pt x="2785" y="2578"/>
                  </a:cubicBezTo>
                  <a:cubicBezTo>
                    <a:pt x="2782" y="2578"/>
                    <a:pt x="2775" y="2578"/>
                    <a:pt x="2772" y="2581"/>
                  </a:cubicBezTo>
                  <a:lnTo>
                    <a:pt x="2772" y="2581"/>
                  </a:lnTo>
                  <a:lnTo>
                    <a:pt x="2772" y="2581"/>
                  </a:lnTo>
                  <a:cubicBezTo>
                    <a:pt x="2745" y="2578"/>
                    <a:pt x="2718" y="2574"/>
                    <a:pt x="2691" y="2585"/>
                  </a:cubicBezTo>
                  <a:cubicBezTo>
                    <a:pt x="2654" y="2585"/>
                    <a:pt x="2617" y="2581"/>
                    <a:pt x="2580" y="2588"/>
                  </a:cubicBezTo>
                  <a:cubicBezTo>
                    <a:pt x="2574" y="2588"/>
                    <a:pt x="2570" y="2588"/>
                    <a:pt x="2567" y="2588"/>
                  </a:cubicBezTo>
                  <a:lnTo>
                    <a:pt x="2567" y="2588"/>
                  </a:lnTo>
                  <a:lnTo>
                    <a:pt x="2567" y="2588"/>
                  </a:lnTo>
                  <a:cubicBezTo>
                    <a:pt x="2557" y="2588"/>
                    <a:pt x="2550" y="2588"/>
                    <a:pt x="2540" y="2588"/>
                  </a:cubicBezTo>
                  <a:lnTo>
                    <a:pt x="2540" y="2588"/>
                  </a:lnTo>
                  <a:lnTo>
                    <a:pt x="2540" y="2588"/>
                  </a:lnTo>
                  <a:cubicBezTo>
                    <a:pt x="2537" y="2588"/>
                    <a:pt x="2533" y="2588"/>
                    <a:pt x="2527" y="2588"/>
                  </a:cubicBezTo>
                  <a:lnTo>
                    <a:pt x="2527" y="2588"/>
                  </a:lnTo>
                  <a:cubicBezTo>
                    <a:pt x="2517" y="2585"/>
                    <a:pt x="2503" y="2588"/>
                    <a:pt x="2497" y="2595"/>
                  </a:cubicBezTo>
                  <a:cubicBezTo>
                    <a:pt x="2386" y="2598"/>
                    <a:pt x="2275" y="2601"/>
                    <a:pt x="2164" y="2615"/>
                  </a:cubicBezTo>
                  <a:cubicBezTo>
                    <a:pt x="2137" y="2615"/>
                    <a:pt x="2111" y="2608"/>
                    <a:pt x="2084" y="2621"/>
                  </a:cubicBezTo>
                  <a:cubicBezTo>
                    <a:pt x="2087" y="2621"/>
                    <a:pt x="2087" y="2621"/>
                    <a:pt x="2090" y="2621"/>
                  </a:cubicBezTo>
                  <a:cubicBezTo>
                    <a:pt x="2087" y="2621"/>
                    <a:pt x="2087" y="2621"/>
                    <a:pt x="2084" y="2621"/>
                  </a:cubicBezTo>
                  <a:cubicBezTo>
                    <a:pt x="1990" y="2615"/>
                    <a:pt x="1897" y="2631"/>
                    <a:pt x="1803" y="2631"/>
                  </a:cubicBezTo>
                  <a:cubicBezTo>
                    <a:pt x="1776" y="2631"/>
                    <a:pt x="1742" y="2631"/>
                    <a:pt x="1715" y="2642"/>
                  </a:cubicBezTo>
                  <a:cubicBezTo>
                    <a:pt x="1695" y="2638"/>
                    <a:pt x="1672" y="2638"/>
                    <a:pt x="1652" y="2642"/>
                  </a:cubicBezTo>
                  <a:cubicBezTo>
                    <a:pt x="1641" y="2642"/>
                    <a:pt x="1635" y="2642"/>
                    <a:pt x="1625" y="2642"/>
                  </a:cubicBezTo>
                  <a:cubicBezTo>
                    <a:pt x="1558" y="2638"/>
                    <a:pt x="1487" y="2648"/>
                    <a:pt x="1420" y="2652"/>
                  </a:cubicBezTo>
                  <a:cubicBezTo>
                    <a:pt x="1397" y="2652"/>
                    <a:pt x="1376" y="2655"/>
                    <a:pt x="1356" y="2652"/>
                  </a:cubicBezTo>
                  <a:cubicBezTo>
                    <a:pt x="1286" y="2658"/>
                    <a:pt x="1212" y="2648"/>
                    <a:pt x="1141" y="2665"/>
                  </a:cubicBezTo>
                  <a:cubicBezTo>
                    <a:pt x="1138" y="2665"/>
                    <a:pt x="1135" y="2668"/>
                    <a:pt x="1135" y="2668"/>
                  </a:cubicBezTo>
                  <a:cubicBezTo>
                    <a:pt x="1068" y="2665"/>
                    <a:pt x="997" y="2678"/>
                    <a:pt x="930" y="2672"/>
                  </a:cubicBezTo>
                  <a:cubicBezTo>
                    <a:pt x="930" y="2668"/>
                    <a:pt x="930" y="2668"/>
                    <a:pt x="930" y="2668"/>
                  </a:cubicBezTo>
                  <a:cubicBezTo>
                    <a:pt x="910" y="2678"/>
                    <a:pt x="886" y="2668"/>
                    <a:pt x="863" y="2675"/>
                  </a:cubicBezTo>
                  <a:cubicBezTo>
                    <a:pt x="863" y="2678"/>
                    <a:pt x="863" y="2678"/>
                    <a:pt x="863" y="2678"/>
                  </a:cubicBezTo>
                  <a:cubicBezTo>
                    <a:pt x="859" y="2675"/>
                    <a:pt x="859" y="2675"/>
                    <a:pt x="856" y="2675"/>
                  </a:cubicBezTo>
                  <a:cubicBezTo>
                    <a:pt x="853" y="2678"/>
                    <a:pt x="853" y="2678"/>
                    <a:pt x="853" y="2678"/>
                  </a:cubicBezTo>
                  <a:cubicBezTo>
                    <a:pt x="849" y="2678"/>
                    <a:pt x="849" y="2682"/>
                    <a:pt x="849" y="2682"/>
                  </a:cubicBezTo>
                  <a:cubicBezTo>
                    <a:pt x="846" y="2678"/>
                    <a:pt x="846" y="2678"/>
                    <a:pt x="843" y="2675"/>
                  </a:cubicBezTo>
                  <a:cubicBezTo>
                    <a:pt x="809" y="2675"/>
                    <a:pt x="772" y="2668"/>
                    <a:pt x="735" y="2678"/>
                  </a:cubicBezTo>
                  <a:cubicBezTo>
                    <a:pt x="725" y="2682"/>
                    <a:pt x="712" y="2685"/>
                    <a:pt x="702" y="2678"/>
                  </a:cubicBezTo>
                  <a:cubicBezTo>
                    <a:pt x="662" y="2685"/>
                    <a:pt x="618" y="2672"/>
                    <a:pt x="581" y="2685"/>
                  </a:cubicBezTo>
                  <a:cubicBezTo>
                    <a:pt x="577" y="2688"/>
                    <a:pt x="574" y="2688"/>
                    <a:pt x="571" y="2688"/>
                  </a:cubicBezTo>
                  <a:cubicBezTo>
                    <a:pt x="527" y="2688"/>
                    <a:pt x="483" y="2688"/>
                    <a:pt x="440" y="2695"/>
                  </a:cubicBezTo>
                  <a:cubicBezTo>
                    <a:pt x="437" y="2699"/>
                    <a:pt x="433" y="2699"/>
                    <a:pt x="430" y="2699"/>
                  </a:cubicBezTo>
                  <a:cubicBezTo>
                    <a:pt x="420" y="2705"/>
                    <a:pt x="406" y="2702"/>
                    <a:pt x="396" y="2705"/>
                  </a:cubicBezTo>
                  <a:cubicBezTo>
                    <a:pt x="380" y="2705"/>
                    <a:pt x="376" y="2712"/>
                    <a:pt x="376" y="2722"/>
                  </a:cubicBezTo>
                  <a:cubicBezTo>
                    <a:pt x="420" y="2725"/>
                    <a:pt x="467" y="2722"/>
                    <a:pt x="510" y="2719"/>
                  </a:cubicBezTo>
                  <a:cubicBezTo>
                    <a:pt x="598" y="2712"/>
                    <a:pt x="682" y="2705"/>
                    <a:pt x="769" y="2705"/>
                  </a:cubicBezTo>
                  <a:cubicBezTo>
                    <a:pt x="786" y="2705"/>
                    <a:pt x="799" y="2702"/>
                    <a:pt x="812" y="2699"/>
                  </a:cubicBezTo>
                  <a:cubicBezTo>
                    <a:pt x="812" y="2695"/>
                    <a:pt x="812" y="2695"/>
                    <a:pt x="816" y="2692"/>
                  </a:cubicBezTo>
                  <a:cubicBezTo>
                    <a:pt x="816" y="2695"/>
                    <a:pt x="812" y="2695"/>
                    <a:pt x="812" y="2699"/>
                  </a:cubicBezTo>
                  <a:cubicBezTo>
                    <a:pt x="843" y="2699"/>
                    <a:pt x="873" y="2702"/>
                    <a:pt x="903" y="2695"/>
                  </a:cubicBezTo>
                  <a:cubicBezTo>
                    <a:pt x="984" y="2699"/>
                    <a:pt x="1068" y="2695"/>
                    <a:pt x="1148" y="2685"/>
                  </a:cubicBezTo>
                  <a:lnTo>
                    <a:pt x="1148" y="2685"/>
                  </a:lnTo>
                  <a:cubicBezTo>
                    <a:pt x="1239" y="2688"/>
                    <a:pt x="1329" y="2678"/>
                    <a:pt x="1423" y="2672"/>
                  </a:cubicBezTo>
                  <a:cubicBezTo>
                    <a:pt x="1514" y="2668"/>
                    <a:pt x="1608" y="2665"/>
                    <a:pt x="1702" y="2658"/>
                  </a:cubicBezTo>
                  <a:cubicBezTo>
                    <a:pt x="1749" y="2658"/>
                    <a:pt x="1796" y="2658"/>
                    <a:pt x="1843" y="2652"/>
                  </a:cubicBezTo>
                  <a:cubicBezTo>
                    <a:pt x="1903" y="2645"/>
                    <a:pt x="1967" y="2642"/>
                    <a:pt x="2030" y="2642"/>
                  </a:cubicBezTo>
                  <a:cubicBezTo>
                    <a:pt x="2060" y="2642"/>
                    <a:pt x="2090" y="2645"/>
                    <a:pt x="2117" y="2635"/>
                  </a:cubicBezTo>
                  <a:lnTo>
                    <a:pt x="2117" y="2635"/>
                  </a:lnTo>
                  <a:lnTo>
                    <a:pt x="2117" y="2635"/>
                  </a:lnTo>
                  <a:cubicBezTo>
                    <a:pt x="2121" y="2635"/>
                    <a:pt x="2124" y="2635"/>
                    <a:pt x="2127" y="2631"/>
                  </a:cubicBezTo>
                  <a:lnTo>
                    <a:pt x="2127" y="2631"/>
                  </a:lnTo>
                  <a:lnTo>
                    <a:pt x="2127" y="2631"/>
                  </a:lnTo>
                  <a:cubicBezTo>
                    <a:pt x="2131" y="2631"/>
                    <a:pt x="2137" y="2631"/>
                    <a:pt x="2141" y="2631"/>
                  </a:cubicBezTo>
                  <a:lnTo>
                    <a:pt x="2141" y="2631"/>
                  </a:lnTo>
                  <a:lnTo>
                    <a:pt x="2141" y="2631"/>
                  </a:lnTo>
                  <a:cubicBezTo>
                    <a:pt x="2144" y="2631"/>
                    <a:pt x="2147" y="2631"/>
                    <a:pt x="2154" y="2631"/>
                  </a:cubicBezTo>
                  <a:cubicBezTo>
                    <a:pt x="2151" y="2631"/>
                    <a:pt x="2151" y="2631"/>
                    <a:pt x="2147" y="2628"/>
                  </a:cubicBezTo>
                  <a:lnTo>
                    <a:pt x="2147" y="2628"/>
                  </a:lnTo>
                  <a:cubicBezTo>
                    <a:pt x="2151" y="2631"/>
                    <a:pt x="2154" y="2631"/>
                    <a:pt x="2154" y="2631"/>
                  </a:cubicBezTo>
                  <a:cubicBezTo>
                    <a:pt x="2198" y="2635"/>
                    <a:pt x="2241" y="2628"/>
                    <a:pt x="2282" y="2621"/>
                  </a:cubicBezTo>
                  <a:cubicBezTo>
                    <a:pt x="2382" y="2628"/>
                    <a:pt x="2480" y="2611"/>
                    <a:pt x="2580" y="2605"/>
                  </a:cubicBezTo>
                  <a:cubicBezTo>
                    <a:pt x="2587" y="2605"/>
                    <a:pt x="2597" y="2605"/>
                    <a:pt x="2604" y="2605"/>
                  </a:cubicBezTo>
                  <a:lnTo>
                    <a:pt x="2604" y="2605"/>
                  </a:lnTo>
                  <a:cubicBezTo>
                    <a:pt x="2651" y="2605"/>
                    <a:pt x="2698" y="2608"/>
                    <a:pt x="2742" y="2598"/>
                  </a:cubicBezTo>
                  <a:cubicBezTo>
                    <a:pt x="2758" y="2601"/>
                    <a:pt x="2779" y="2598"/>
                    <a:pt x="2799" y="2595"/>
                  </a:cubicBezTo>
                  <a:cubicBezTo>
                    <a:pt x="2842" y="2595"/>
                    <a:pt x="2886" y="2591"/>
                    <a:pt x="2926" y="2585"/>
                  </a:cubicBezTo>
                  <a:cubicBezTo>
                    <a:pt x="2943" y="2585"/>
                    <a:pt x="2956" y="2588"/>
                    <a:pt x="2970" y="2578"/>
                  </a:cubicBezTo>
                  <a:cubicBezTo>
                    <a:pt x="2973" y="2578"/>
                    <a:pt x="2976" y="2578"/>
                    <a:pt x="2980" y="2578"/>
                  </a:cubicBezTo>
                  <a:lnTo>
                    <a:pt x="2980" y="2578"/>
                  </a:lnTo>
                  <a:cubicBezTo>
                    <a:pt x="2986" y="2578"/>
                    <a:pt x="2997" y="2574"/>
                    <a:pt x="3007" y="2574"/>
                  </a:cubicBezTo>
                  <a:lnTo>
                    <a:pt x="3007" y="2574"/>
                  </a:lnTo>
                  <a:lnTo>
                    <a:pt x="3007" y="2574"/>
                  </a:lnTo>
                  <a:cubicBezTo>
                    <a:pt x="3047" y="2574"/>
                    <a:pt x="3087" y="2581"/>
                    <a:pt x="3128" y="2568"/>
                  </a:cubicBezTo>
                  <a:cubicBezTo>
                    <a:pt x="3242" y="2564"/>
                    <a:pt x="3356" y="2558"/>
                    <a:pt x="3470" y="2541"/>
                  </a:cubicBezTo>
                  <a:cubicBezTo>
                    <a:pt x="3507" y="2538"/>
                    <a:pt x="3547" y="2541"/>
                    <a:pt x="3584" y="2538"/>
                  </a:cubicBezTo>
                  <a:cubicBezTo>
                    <a:pt x="3624" y="2544"/>
                    <a:pt x="3661" y="2534"/>
                    <a:pt x="3701" y="2531"/>
                  </a:cubicBezTo>
                  <a:lnTo>
                    <a:pt x="3701" y="2531"/>
                  </a:lnTo>
                  <a:lnTo>
                    <a:pt x="3701" y="2531"/>
                  </a:lnTo>
                  <a:cubicBezTo>
                    <a:pt x="3715" y="2531"/>
                    <a:pt x="3732" y="2527"/>
                    <a:pt x="3742" y="2524"/>
                  </a:cubicBezTo>
                  <a:lnTo>
                    <a:pt x="3742" y="2524"/>
                  </a:lnTo>
                  <a:cubicBezTo>
                    <a:pt x="3789" y="2524"/>
                    <a:pt x="3832" y="2517"/>
                    <a:pt x="3876" y="2514"/>
                  </a:cubicBezTo>
                  <a:cubicBezTo>
                    <a:pt x="3893" y="2510"/>
                    <a:pt x="3886" y="2501"/>
                    <a:pt x="3879" y="2494"/>
                  </a:cubicBezTo>
                  <a:lnTo>
                    <a:pt x="3879" y="2494"/>
                  </a:lnTo>
                  <a:lnTo>
                    <a:pt x="3879" y="2494"/>
                  </a:lnTo>
                  <a:cubicBezTo>
                    <a:pt x="3896" y="2484"/>
                    <a:pt x="3913" y="2474"/>
                    <a:pt x="3923" y="2457"/>
                  </a:cubicBezTo>
                  <a:cubicBezTo>
                    <a:pt x="3926" y="2453"/>
                    <a:pt x="3933" y="2450"/>
                    <a:pt x="3936" y="2447"/>
                  </a:cubicBezTo>
                  <a:cubicBezTo>
                    <a:pt x="3936" y="2447"/>
                    <a:pt x="3933" y="2450"/>
                    <a:pt x="3930" y="2450"/>
                  </a:cubicBezTo>
                  <a:lnTo>
                    <a:pt x="3930" y="2450"/>
                  </a:lnTo>
                  <a:cubicBezTo>
                    <a:pt x="3933" y="2447"/>
                    <a:pt x="3933" y="2443"/>
                    <a:pt x="3936" y="2440"/>
                  </a:cubicBezTo>
                  <a:lnTo>
                    <a:pt x="3936" y="2440"/>
                  </a:lnTo>
                  <a:cubicBezTo>
                    <a:pt x="3943" y="2437"/>
                    <a:pt x="3947" y="2430"/>
                    <a:pt x="3947" y="2423"/>
                  </a:cubicBezTo>
                  <a:cubicBezTo>
                    <a:pt x="3950" y="2423"/>
                    <a:pt x="3953" y="2420"/>
                    <a:pt x="3953" y="2417"/>
                  </a:cubicBezTo>
                  <a:cubicBezTo>
                    <a:pt x="3960" y="2406"/>
                    <a:pt x="3967" y="2393"/>
                    <a:pt x="3970" y="2383"/>
                  </a:cubicBezTo>
                  <a:lnTo>
                    <a:pt x="3970" y="2386"/>
                  </a:lnTo>
                  <a:cubicBezTo>
                    <a:pt x="3967" y="2393"/>
                    <a:pt x="3967" y="2400"/>
                    <a:pt x="3963" y="2406"/>
                  </a:cubicBezTo>
                  <a:cubicBezTo>
                    <a:pt x="3960" y="2413"/>
                    <a:pt x="3960" y="2420"/>
                    <a:pt x="3960" y="2427"/>
                  </a:cubicBezTo>
                  <a:cubicBezTo>
                    <a:pt x="3957" y="2433"/>
                    <a:pt x="3953" y="2443"/>
                    <a:pt x="3953" y="2450"/>
                  </a:cubicBezTo>
                  <a:cubicBezTo>
                    <a:pt x="3953" y="2453"/>
                    <a:pt x="3953" y="2453"/>
                    <a:pt x="3953" y="2457"/>
                  </a:cubicBezTo>
                  <a:cubicBezTo>
                    <a:pt x="3950" y="2457"/>
                    <a:pt x="3950" y="2457"/>
                    <a:pt x="3947" y="2457"/>
                  </a:cubicBezTo>
                  <a:cubicBezTo>
                    <a:pt x="3950" y="2467"/>
                    <a:pt x="3933" y="2477"/>
                    <a:pt x="3947" y="2484"/>
                  </a:cubicBezTo>
                  <a:cubicBezTo>
                    <a:pt x="3957" y="2487"/>
                    <a:pt x="3967" y="2484"/>
                    <a:pt x="3977" y="2477"/>
                  </a:cubicBezTo>
                  <a:lnTo>
                    <a:pt x="3977" y="2477"/>
                  </a:lnTo>
                  <a:cubicBezTo>
                    <a:pt x="3980" y="2474"/>
                    <a:pt x="3983" y="2470"/>
                    <a:pt x="3987" y="2470"/>
                  </a:cubicBezTo>
                  <a:lnTo>
                    <a:pt x="3987" y="2470"/>
                  </a:lnTo>
                  <a:cubicBezTo>
                    <a:pt x="3997" y="2464"/>
                    <a:pt x="4000" y="2457"/>
                    <a:pt x="4000" y="2447"/>
                  </a:cubicBezTo>
                  <a:cubicBezTo>
                    <a:pt x="4000" y="2447"/>
                    <a:pt x="4000" y="2443"/>
                    <a:pt x="4000" y="2440"/>
                  </a:cubicBezTo>
                  <a:lnTo>
                    <a:pt x="4000" y="2440"/>
                  </a:lnTo>
                  <a:cubicBezTo>
                    <a:pt x="4004" y="2437"/>
                    <a:pt x="4007" y="2433"/>
                    <a:pt x="4010" y="2430"/>
                  </a:cubicBezTo>
                  <a:cubicBezTo>
                    <a:pt x="4010" y="2427"/>
                    <a:pt x="4010" y="2423"/>
                    <a:pt x="4010" y="2420"/>
                  </a:cubicBezTo>
                  <a:lnTo>
                    <a:pt x="4014" y="2417"/>
                  </a:lnTo>
                  <a:cubicBezTo>
                    <a:pt x="4014" y="2413"/>
                    <a:pt x="4017" y="2413"/>
                    <a:pt x="4017" y="2410"/>
                  </a:cubicBezTo>
                  <a:lnTo>
                    <a:pt x="4017" y="2410"/>
                  </a:lnTo>
                  <a:lnTo>
                    <a:pt x="4017" y="2413"/>
                  </a:lnTo>
                  <a:cubicBezTo>
                    <a:pt x="4014" y="2420"/>
                    <a:pt x="4017" y="2427"/>
                    <a:pt x="4020" y="2430"/>
                  </a:cubicBezTo>
                  <a:cubicBezTo>
                    <a:pt x="4024" y="2460"/>
                    <a:pt x="4024" y="2491"/>
                    <a:pt x="4027" y="2524"/>
                  </a:cubicBezTo>
                  <a:cubicBezTo>
                    <a:pt x="4017" y="2531"/>
                    <a:pt x="4007" y="2541"/>
                    <a:pt x="3997" y="2551"/>
                  </a:cubicBezTo>
                  <a:cubicBezTo>
                    <a:pt x="3990" y="2551"/>
                    <a:pt x="3977" y="2551"/>
                    <a:pt x="3970" y="2558"/>
                  </a:cubicBezTo>
                  <a:cubicBezTo>
                    <a:pt x="3926" y="2561"/>
                    <a:pt x="3883" y="2564"/>
                    <a:pt x="3839" y="2558"/>
                  </a:cubicBezTo>
                  <a:cubicBezTo>
                    <a:pt x="3812" y="2558"/>
                    <a:pt x="3789" y="2554"/>
                    <a:pt x="3765" y="2564"/>
                  </a:cubicBezTo>
                  <a:lnTo>
                    <a:pt x="3765" y="2564"/>
                  </a:lnTo>
                  <a:cubicBezTo>
                    <a:pt x="3738" y="2571"/>
                    <a:pt x="3711" y="2568"/>
                    <a:pt x="3685" y="2574"/>
                  </a:cubicBezTo>
                  <a:lnTo>
                    <a:pt x="3685" y="2574"/>
                  </a:lnTo>
                  <a:lnTo>
                    <a:pt x="3685" y="2574"/>
                  </a:lnTo>
                  <a:cubicBezTo>
                    <a:pt x="3681" y="2574"/>
                    <a:pt x="3678" y="2574"/>
                    <a:pt x="3675" y="2578"/>
                  </a:cubicBezTo>
                  <a:lnTo>
                    <a:pt x="3675" y="2578"/>
                  </a:lnTo>
                  <a:lnTo>
                    <a:pt x="3675" y="2578"/>
                  </a:lnTo>
                  <a:cubicBezTo>
                    <a:pt x="3584" y="2574"/>
                    <a:pt x="3497" y="2595"/>
                    <a:pt x="3409" y="2598"/>
                  </a:cubicBezTo>
                  <a:cubicBezTo>
                    <a:pt x="3362" y="2598"/>
                    <a:pt x="3315" y="2608"/>
                    <a:pt x="3268" y="2611"/>
                  </a:cubicBezTo>
                  <a:cubicBezTo>
                    <a:pt x="3252" y="2611"/>
                    <a:pt x="3235" y="2611"/>
                    <a:pt x="3222" y="2621"/>
                  </a:cubicBezTo>
                  <a:cubicBezTo>
                    <a:pt x="3181" y="2625"/>
                    <a:pt x="3134" y="2615"/>
                    <a:pt x="3094" y="2631"/>
                  </a:cubicBezTo>
                  <a:cubicBezTo>
                    <a:pt x="2950" y="2645"/>
                    <a:pt x="2802" y="2648"/>
                    <a:pt x="2658" y="2658"/>
                  </a:cubicBezTo>
                  <a:cubicBezTo>
                    <a:pt x="2644" y="2662"/>
                    <a:pt x="2627" y="2658"/>
                    <a:pt x="2617" y="2668"/>
                  </a:cubicBezTo>
                  <a:cubicBezTo>
                    <a:pt x="2611" y="2668"/>
                    <a:pt x="2607" y="2668"/>
                    <a:pt x="2604" y="2668"/>
                  </a:cubicBezTo>
                  <a:cubicBezTo>
                    <a:pt x="2547" y="2665"/>
                    <a:pt x="2493" y="2668"/>
                    <a:pt x="2436" y="2678"/>
                  </a:cubicBezTo>
                  <a:cubicBezTo>
                    <a:pt x="2443" y="2682"/>
                    <a:pt x="2446" y="2682"/>
                    <a:pt x="2450" y="2685"/>
                  </a:cubicBezTo>
                  <a:cubicBezTo>
                    <a:pt x="2446" y="2685"/>
                    <a:pt x="2439" y="2682"/>
                    <a:pt x="2436" y="2678"/>
                  </a:cubicBezTo>
                  <a:cubicBezTo>
                    <a:pt x="2433" y="2678"/>
                    <a:pt x="2429" y="2678"/>
                    <a:pt x="2423" y="2678"/>
                  </a:cubicBezTo>
                  <a:cubicBezTo>
                    <a:pt x="2386" y="2675"/>
                    <a:pt x="2346" y="2678"/>
                    <a:pt x="2305" y="2685"/>
                  </a:cubicBezTo>
                  <a:cubicBezTo>
                    <a:pt x="2245" y="2682"/>
                    <a:pt x="2188" y="2688"/>
                    <a:pt x="2127" y="2695"/>
                  </a:cubicBezTo>
                  <a:cubicBezTo>
                    <a:pt x="2074" y="2695"/>
                    <a:pt x="2023" y="2692"/>
                    <a:pt x="1970" y="2705"/>
                  </a:cubicBezTo>
                  <a:lnTo>
                    <a:pt x="1970" y="2705"/>
                  </a:lnTo>
                  <a:cubicBezTo>
                    <a:pt x="1964" y="2705"/>
                    <a:pt x="1964" y="2705"/>
                    <a:pt x="1964" y="2705"/>
                  </a:cubicBezTo>
                  <a:lnTo>
                    <a:pt x="1964" y="2705"/>
                  </a:lnTo>
                  <a:cubicBezTo>
                    <a:pt x="1913" y="2695"/>
                    <a:pt x="1860" y="2702"/>
                    <a:pt x="1809" y="2705"/>
                  </a:cubicBezTo>
                  <a:cubicBezTo>
                    <a:pt x="1736" y="2712"/>
                    <a:pt x="1658" y="2709"/>
                    <a:pt x="1584" y="2722"/>
                  </a:cubicBezTo>
                  <a:cubicBezTo>
                    <a:pt x="1537" y="2729"/>
                    <a:pt x="1491" y="2715"/>
                    <a:pt x="1444" y="2735"/>
                  </a:cubicBezTo>
                  <a:cubicBezTo>
                    <a:pt x="1440" y="2732"/>
                    <a:pt x="1433" y="2725"/>
                    <a:pt x="1427" y="2729"/>
                  </a:cubicBezTo>
                  <a:cubicBezTo>
                    <a:pt x="1353" y="2735"/>
                    <a:pt x="1276" y="2729"/>
                    <a:pt x="1202" y="2742"/>
                  </a:cubicBezTo>
                  <a:cubicBezTo>
                    <a:pt x="1202" y="2742"/>
                    <a:pt x="1198" y="2742"/>
                    <a:pt x="1198" y="2746"/>
                  </a:cubicBezTo>
                  <a:lnTo>
                    <a:pt x="1198" y="2746"/>
                  </a:lnTo>
                  <a:lnTo>
                    <a:pt x="1198" y="2746"/>
                  </a:lnTo>
                  <a:cubicBezTo>
                    <a:pt x="1198" y="2742"/>
                    <a:pt x="1198" y="2742"/>
                    <a:pt x="1202" y="2742"/>
                  </a:cubicBezTo>
                  <a:cubicBezTo>
                    <a:pt x="1151" y="2729"/>
                    <a:pt x="1101" y="2742"/>
                    <a:pt x="1051" y="2742"/>
                  </a:cubicBezTo>
                  <a:cubicBezTo>
                    <a:pt x="910" y="2742"/>
                    <a:pt x="772" y="2752"/>
                    <a:pt x="631" y="2769"/>
                  </a:cubicBezTo>
                  <a:lnTo>
                    <a:pt x="631" y="2769"/>
                  </a:lnTo>
                  <a:lnTo>
                    <a:pt x="631" y="2769"/>
                  </a:lnTo>
                  <a:lnTo>
                    <a:pt x="631" y="2769"/>
                  </a:lnTo>
                  <a:lnTo>
                    <a:pt x="631" y="2769"/>
                  </a:lnTo>
                  <a:cubicBezTo>
                    <a:pt x="625" y="2759"/>
                    <a:pt x="608" y="2762"/>
                    <a:pt x="594" y="2762"/>
                  </a:cubicBezTo>
                  <a:cubicBezTo>
                    <a:pt x="594" y="2766"/>
                    <a:pt x="594" y="2769"/>
                    <a:pt x="591" y="2769"/>
                  </a:cubicBezTo>
                  <a:cubicBezTo>
                    <a:pt x="527" y="2772"/>
                    <a:pt x="460" y="2779"/>
                    <a:pt x="396" y="2786"/>
                  </a:cubicBezTo>
                  <a:lnTo>
                    <a:pt x="396" y="2786"/>
                  </a:lnTo>
                  <a:lnTo>
                    <a:pt x="396" y="2786"/>
                  </a:lnTo>
                  <a:cubicBezTo>
                    <a:pt x="383" y="2789"/>
                    <a:pt x="373" y="2789"/>
                    <a:pt x="359" y="2789"/>
                  </a:cubicBezTo>
                  <a:cubicBezTo>
                    <a:pt x="343" y="2789"/>
                    <a:pt x="323" y="2789"/>
                    <a:pt x="306" y="2796"/>
                  </a:cubicBezTo>
                  <a:cubicBezTo>
                    <a:pt x="299" y="2799"/>
                    <a:pt x="296" y="2806"/>
                    <a:pt x="299" y="2813"/>
                  </a:cubicBezTo>
                  <a:cubicBezTo>
                    <a:pt x="306" y="2820"/>
                    <a:pt x="312" y="2816"/>
                    <a:pt x="323" y="2816"/>
                  </a:cubicBezTo>
                  <a:cubicBezTo>
                    <a:pt x="323" y="2820"/>
                    <a:pt x="323" y="2823"/>
                    <a:pt x="323" y="2823"/>
                  </a:cubicBezTo>
                  <a:cubicBezTo>
                    <a:pt x="336" y="2823"/>
                    <a:pt x="353" y="2830"/>
                    <a:pt x="363" y="2816"/>
                  </a:cubicBezTo>
                  <a:cubicBezTo>
                    <a:pt x="376" y="2816"/>
                    <a:pt x="386" y="2816"/>
                    <a:pt x="400" y="2816"/>
                  </a:cubicBezTo>
                  <a:cubicBezTo>
                    <a:pt x="473" y="2809"/>
                    <a:pt x="547" y="2806"/>
                    <a:pt x="621" y="2799"/>
                  </a:cubicBezTo>
                  <a:cubicBezTo>
                    <a:pt x="625" y="2799"/>
                    <a:pt x="628" y="2799"/>
                    <a:pt x="631" y="2799"/>
                  </a:cubicBezTo>
                  <a:cubicBezTo>
                    <a:pt x="635" y="2799"/>
                    <a:pt x="641" y="2796"/>
                    <a:pt x="645" y="2796"/>
                  </a:cubicBezTo>
                  <a:cubicBezTo>
                    <a:pt x="725" y="2799"/>
                    <a:pt x="809" y="2796"/>
                    <a:pt x="890" y="2789"/>
                  </a:cubicBezTo>
                  <a:cubicBezTo>
                    <a:pt x="954" y="2786"/>
                    <a:pt x="1017" y="2782"/>
                    <a:pt x="1084" y="2779"/>
                  </a:cubicBezTo>
                  <a:cubicBezTo>
                    <a:pt x="1178" y="2782"/>
                    <a:pt x="1272" y="2779"/>
                    <a:pt x="1366" y="2769"/>
                  </a:cubicBezTo>
                  <a:cubicBezTo>
                    <a:pt x="1437" y="2772"/>
                    <a:pt x="1504" y="2766"/>
                    <a:pt x="1571" y="2759"/>
                  </a:cubicBezTo>
                  <a:cubicBezTo>
                    <a:pt x="1625" y="2756"/>
                    <a:pt x="1679" y="2766"/>
                    <a:pt x="1729" y="2752"/>
                  </a:cubicBezTo>
                  <a:lnTo>
                    <a:pt x="1729" y="2752"/>
                  </a:lnTo>
                  <a:lnTo>
                    <a:pt x="1729" y="2752"/>
                  </a:lnTo>
                  <a:cubicBezTo>
                    <a:pt x="1759" y="2752"/>
                    <a:pt x="1786" y="2756"/>
                    <a:pt x="1813" y="2742"/>
                  </a:cubicBezTo>
                  <a:cubicBezTo>
                    <a:pt x="1819" y="2742"/>
                    <a:pt x="1826" y="2742"/>
                    <a:pt x="1833" y="2742"/>
                  </a:cubicBezTo>
                  <a:lnTo>
                    <a:pt x="1833" y="2742"/>
                  </a:lnTo>
                  <a:cubicBezTo>
                    <a:pt x="1860" y="2739"/>
                    <a:pt x="1887" y="2746"/>
                    <a:pt x="1913" y="2735"/>
                  </a:cubicBezTo>
                  <a:cubicBezTo>
                    <a:pt x="1920" y="2735"/>
                    <a:pt x="1927" y="2732"/>
                    <a:pt x="1934" y="2732"/>
                  </a:cubicBezTo>
                  <a:cubicBezTo>
                    <a:pt x="1970" y="2735"/>
                    <a:pt x="2007" y="2735"/>
                    <a:pt x="2040" y="2725"/>
                  </a:cubicBezTo>
                  <a:cubicBezTo>
                    <a:pt x="2043" y="2725"/>
                    <a:pt x="2047" y="2725"/>
                    <a:pt x="2050" y="2725"/>
                  </a:cubicBezTo>
                  <a:cubicBezTo>
                    <a:pt x="2117" y="2725"/>
                    <a:pt x="2184" y="2725"/>
                    <a:pt x="2248" y="2715"/>
                  </a:cubicBezTo>
                  <a:cubicBezTo>
                    <a:pt x="2295" y="2715"/>
                    <a:pt x="2342" y="2719"/>
                    <a:pt x="2386" y="2709"/>
                  </a:cubicBezTo>
                  <a:cubicBezTo>
                    <a:pt x="2510" y="2705"/>
                    <a:pt x="2634" y="2688"/>
                    <a:pt x="2758" y="2685"/>
                  </a:cubicBezTo>
                  <a:cubicBezTo>
                    <a:pt x="2832" y="2682"/>
                    <a:pt x="2906" y="2678"/>
                    <a:pt x="2980" y="2678"/>
                  </a:cubicBezTo>
                  <a:cubicBezTo>
                    <a:pt x="3033" y="2675"/>
                    <a:pt x="3090" y="2665"/>
                    <a:pt x="3144" y="2662"/>
                  </a:cubicBezTo>
                  <a:cubicBezTo>
                    <a:pt x="3168" y="2662"/>
                    <a:pt x="3188" y="2662"/>
                    <a:pt x="3208" y="2662"/>
                  </a:cubicBezTo>
                  <a:cubicBezTo>
                    <a:pt x="3232" y="2678"/>
                    <a:pt x="3252" y="2699"/>
                    <a:pt x="3275" y="2719"/>
                  </a:cubicBezTo>
                  <a:lnTo>
                    <a:pt x="3275" y="2719"/>
                  </a:lnTo>
                  <a:cubicBezTo>
                    <a:pt x="3275" y="2725"/>
                    <a:pt x="3282" y="2729"/>
                    <a:pt x="3289" y="2732"/>
                  </a:cubicBezTo>
                  <a:lnTo>
                    <a:pt x="3289" y="2732"/>
                  </a:lnTo>
                  <a:cubicBezTo>
                    <a:pt x="3295" y="2742"/>
                    <a:pt x="3299" y="2749"/>
                    <a:pt x="3302" y="2759"/>
                  </a:cubicBezTo>
                  <a:cubicBezTo>
                    <a:pt x="3312" y="2762"/>
                    <a:pt x="3315" y="2769"/>
                    <a:pt x="3315" y="2779"/>
                  </a:cubicBezTo>
                  <a:lnTo>
                    <a:pt x="3319" y="2779"/>
                  </a:lnTo>
                  <a:cubicBezTo>
                    <a:pt x="3319" y="2782"/>
                    <a:pt x="3319" y="2786"/>
                    <a:pt x="3322" y="2792"/>
                  </a:cubicBezTo>
                  <a:cubicBezTo>
                    <a:pt x="3322" y="2792"/>
                    <a:pt x="3322" y="2796"/>
                    <a:pt x="3325" y="2796"/>
                  </a:cubicBezTo>
                  <a:cubicBezTo>
                    <a:pt x="3325" y="2799"/>
                    <a:pt x="3329" y="2803"/>
                    <a:pt x="3332" y="2809"/>
                  </a:cubicBezTo>
                  <a:cubicBezTo>
                    <a:pt x="3369" y="2836"/>
                    <a:pt x="3362" y="2883"/>
                    <a:pt x="3409" y="2910"/>
                  </a:cubicBezTo>
                  <a:cubicBezTo>
                    <a:pt x="3413" y="2910"/>
                    <a:pt x="3413" y="2910"/>
                    <a:pt x="3416" y="2910"/>
                  </a:cubicBezTo>
                  <a:cubicBezTo>
                    <a:pt x="3413" y="2913"/>
                    <a:pt x="3413" y="2917"/>
                    <a:pt x="3416" y="2920"/>
                  </a:cubicBezTo>
                  <a:cubicBezTo>
                    <a:pt x="3416" y="2924"/>
                    <a:pt x="3419" y="2924"/>
                    <a:pt x="3419" y="2924"/>
                  </a:cubicBezTo>
                  <a:cubicBezTo>
                    <a:pt x="3419" y="2934"/>
                    <a:pt x="3419" y="2944"/>
                    <a:pt x="3429" y="2954"/>
                  </a:cubicBezTo>
                  <a:cubicBezTo>
                    <a:pt x="3429" y="2964"/>
                    <a:pt x="3429" y="2977"/>
                    <a:pt x="3433" y="2987"/>
                  </a:cubicBezTo>
                  <a:cubicBezTo>
                    <a:pt x="3429" y="2994"/>
                    <a:pt x="3429" y="3001"/>
                    <a:pt x="3429" y="3007"/>
                  </a:cubicBezTo>
                  <a:cubicBezTo>
                    <a:pt x="3429" y="3017"/>
                    <a:pt x="3429" y="3027"/>
                    <a:pt x="3433" y="3034"/>
                  </a:cubicBezTo>
                  <a:cubicBezTo>
                    <a:pt x="3436" y="3038"/>
                    <a:pt x="3440" y="3041"/>
                    <a:pt x="3443" y="3044"/>
                  </a:cubicBezTo>
                  <a:cubicBezTo>
                    <a:pt x="3460" y="3189"/>
                    <a:pt x="3403" y="3316"/>
                    <a:pt x="3275" y="3427"/>
                  </a:cubicBezTo>
                  <a:cubicBezTo>
                    <a:pt x="3265" y="3434"/>
                    <a:pt x="3248" y="3444"/>
                    <a:pt x="3238" y="3450"/>
                  </a:cubicBezTo>
                  <a:lnTo>
                    <a:pt x="3238" y="3450"/>
                  </a:lnTo>
                  <a:lnTo>
                    <a:pt x="3238" y="3450"/>
                  </a:lnTo>
                  <a:cubicBezTo>
                    <a:pt x="3211" y="3450"/>
                    <a:pt x="3185" y="3450"/>
                    <a:pt x="3161" y="3450"/>
                  </a:cubicBezTo>
                  <a:cubicBezTo>
                    <a:pt x="3134" y="3437"/>
                    <a:pt x="3111" y="3420"/>
                    <a:pt x="3084" y="3417"/>
                  </a:cubicBezTo>
                  <a:cubicBezTo>
                    <a:pt x="3047" y="3413"/>
                    <a:pt x="3003" y="3410"/>
                    <a:pt x="2966" y="3424"/>
                  </a:cubicBezTo>
                  <a:cubicBezTo>
                    <a:pt x="2882" y="3427"/>
                    <a:pt x="2802" y="3430"/>
                    <a:pt x="2721" y="3434"/>
                  </a:cubicBezTo>
                  <a:cubicBezTo>
                    <a:pt x="2698" y="3434"/>
                    <a:pt x="2674" y="3427"/>
                    <a:pt x="2654" y="3440"/>
                  </a:cubicBezTo>
                  <a:lnTo>
                    <a:pt x="2654" y="3440"/>
                  </a:lnTo>
                  <a:lnTo>
                    <a:pt x="2654" y="3440"/>
                  </a:lnTo>
                  <a:lnTo>
                    <a:pt x="2654" y="3440"/>
                  </a:lnTo>
                  <a:lnTo>
                    <a:pt x="2654" y="3440"/>
                  </a:lnTo>
                  <a:cubicBezTo>
                    <a:pt x="2604" y="3440"/>
                    <a:pt x="2550" y="3437"/>
                    <a:pt x="2500" y="3447"/>
                  </a:cubicBezTo>
                  <a:cubicBezTo>
                    <a:pt x="2497" y="3447"/>
                    <a:pt x="2493" y="3447"/>
                    <a:pt x="2486" y="3450"/>
                  </a:cubicBezTo>
                  <a:cubicBezTo>
                    <a:pt x="2399" y="3450"/>
                    <a:pt x="2308" y="3447"/>
                    <a:pt x="2218" y="3457"/>
                  </a:cubicBezTo>
                  <a:cubicBezTo>
                    <a:pt x="2198" y="3460"/>
                    <a:pt x="2178" y="3460"/>
                    <a:pt x="2161" y="3467"/>
                  </a:cubicBezTo>
                  <a:cubicBezTo>
                    <a:pt x="2104" y="3464"/>
                    <a:pt x="2043" y="3467"/>
                    <a:pt x="1986" y="3477"/>
                  </a:cubicBezTo>
                  <a:cubicBezTo>
                    <a:pt x="1984" y="3474"/>
                    <a:pt x="1980" y="3474"/>
                    <a:pt x="1977" y="3477"/>
                  </a:cubicBezTo>
                  <a:lnTo>
                    <a:pt x="1977" y="3477"/>
                  </a:lnTo>
                  <a:cubicBezTo>
                    <a:pt x="1970" y="3471"/>
                    <a:pt x="1964" y="3474"/>
                    <a:pt x="1957" y="3477"/>
                  </a:cubicBezTo>
                  <a:lnTo>
                    <a:pt x="1957" y="3477"/>
                  </a:lnTo>
                  <a:cubicBezTo>
                    <a:pt x="1950" y="3477"/>
                    <a:pt x="1944" y="3477"/>
                    <a:pt x="1934" y="3481"/>
                  </a:cubicBezTo>
                  <a:lnTo>
                    <a:pt x="1934" y="3481"/>
                  </a:lnTo>
                  <a:cubicBezTo>
                    <a:pt x="1917" y="3477"/>
                    <a:pt x="1897" y="3481"/>
                    <a:pt x="1880" y="3488"/>
                  </a:cubicBezTo>
                  <a:cubicBezTo>
                    <a:pt x="1826" y="3477"/>
                    <a:pt x="1779" y="3491"/>
                    <a:pt x="1729" y="3498"/>
                  </a:cubicBezTo>
                  <a:cubicBezTo>
                    <a:pt x="1726" y="3494"/>
                    <a:pt x="1722" y="3494"/>
                    <a:pt x="1722" y="3491"/>
                  </a:cubicBezTo>
                  <a:cubicBezTo>
                    <a:pt x="1675" y="3498"/>
                    <a:pt x="1631" y="3501"/>
                    <a:pt x="1588" y="3504"/>
                  </a:cubicBezTo>
                  <a:lnTo>
                    <a:pt x="1584" y="3504"/>
                  </a:lnTo>
                  <a:lnTo>
                    <a:pt x="1581" y="3504"/>
                  </a:lnTo>
                  <a:cubicBezTo>
                    <a:pt x="1544" y="3508"/>
                    <a:pt x="1504" y="3508"/>
                    <a:pt x="1467" y="3508"/>
                  </a:cubicBezTo>
                  <a:lnTo>
                    <a:pt x="1464" y="3508"/>
                  </a:lnTo>
                  <a:cubicBezTo>
                    <a:pt x="1464" y="3511"/>
                    <a:pt x="1460" y="3511"/>
                    <a:pt x="1460" y="3514"/>
                  </a:cubicBezTo>
                  <a:cubicBezTo>
                    <a:pt x="1457" y="3514"/>
                    <a:pt x="1457" y="3511"/>
                    <a:pt x="1457" y="3511"/>
                  </a:cubicBezTo>
                  <a:lnTo>
                    <a:pt x="1454" y="3511"/>
                  </a:lnTo>
                  <a:cubicBezTo>
                    <a:pt x="1407" y="3518"/>
                    <a:pt x="1356" y="3524"/>
                    <a:pt x="1306" y="3524"/>
                  </a:cubicBezTo>
                  <a:cubicBezTo>
                    <a:pt x="1299" y="3524"/>
                    <a:pt x="1296" y="3521"/>
                    <a:pt x="1293" y="3518"/>
                  </a:cubicBezTo>
                  <a:cubicBezTo>
                    <a:pt x="1225" y="3521"/>
                    <a:pt x="1158" y="3524"/>
                    <a:pt x="1091" y="3528"/>
                  </a:cubicBezTo>
                  <a:cubicBezTo>
                    <a:pt x="1074" y="3528"/>
                    <a:pt x="1058" y="3524"/>
                    <a:pt x="1044" y="3531"/>
                  </a:cubicBezTo>
                  <a:lnTo>
                    <a:pt x="1044" y="3531"/>
                  </a:lnTo>
                  <a:lnTo>
                    <a:pt x="1044" y="3531"/>
                  </a:lnTo>
                  <a:cubicBezTo>
                    <a:pt x="1031" y="3531"/>
                    <a:pt x="1017" y="3531"/>
                    <a:pt x="1007" y="3534"/>
                  </a:cubicBezTo>
                  <a:cubicBezTo>
                    <a:pt x="896" y="3531"/>
                    <a:pt x="789" y="3538"/>
                    <a:pt x="685" y="3551"/>
                  </a:cubicBezTo>
                  <a:cubicBezTo>
                    <a:pt x="635" y="3548"/>
                    <a:pt x="587" y="3551"/>
                    <a:pt x="541" y="3561"/>
                  </a:cubicBezTo>
                  <a:cubicBezTo>
                    <a:pt x="537" y="3561"/>
                    <a:pt x="534" y="3561"/>
                    <a:pt x="527" y="3561"/>
                  </a:cubicBezTo>
                  <a:cubicBezTo>
                    <a:pt x="504" y="3561"/>
                    <a:pt x="477" y="3561"/>
                    <a:pt x="453" y="3561"/>
                  </a:cubicBezTo>
                  <a:cubicBezTo>
                    <a:pt x="437" y="3558"/>
                    <a:pt x="416" y="3561"/>
                    <a:pt x="400" y="3561"/>
                  </a:cubicBezTo>
                  <a:cubicBezTo>
                    <a:pt x="400" y="3565"/>
                    <a:pt x="400" y="3565"/>
                    <a:pt x="400" y="3568"/>
                  </a:cubicBezTo>
                  <a:cubicBezTo>
                    <a:pt x="400" y="3568"/>
                    <a:pt x="396" y="3568"/>
                    <a:pt x="396" y="3571"/>
                  </a:cubicBezTo>
                  <a:cubicBezTo>
                    <a:pt x="393" y="3571"/>
                    <a:pt x="390" y="3571"/>
                    <a:pt x="386" y="3571"/>
                  </a:cubicBezTo>
                  <a:cubicBezTo>
                    <a:pt x="386" y="3578"/>
                    <a:pt x="386" y="3585"/>
                    <a:pt x="390" y="3588"/>
                  </a:cubicBezTo>
                  <a:cubicBezTo>
                    <a:pt x="390" y="3592"/>
                    <a:pt x="390" y="3595"/>
                    <a:pt x="390" y="3598"/>
                  </a:cubicBezTo>
                  <a:cubicBezTo>
                    <a:pt x="396" y="3612"/>
                    <a:pt x="416" y="3608"/>
                    <a:pt x="426" y="3615"/>
                  </a:cubicBezTo>
                  <a:lnTo>
                    <a:pt x="426" y="3615"/>
                  </a:lnTo>
                  <a:cubicBezTo>
                    <a:pt x="457" y="3628"/>
                    <a:pt x="487" y="3608"/>
                    <a:pt x="520" y="3615"/>
                  </a:cubicBezTo>
                  <a:cubicBezTo>
                    <a:pt x="524" y="3615"/>
                    <a:pt x="524" y="3615"/>
                    <a:pt x="524" y="3615"/>
                  </a:cubicBezTo>
                  <a:lnTo>
                    <a:pt x="524" y="3615"/>
                  </a:lnTo>
                  <a:cubicBezTo>
                    <a:pt x="567" y="3605"/>
                    <a:pt x="608" y="3608"/>
                    <a:pt x="651" y="3605"/>
                  </a:cubicBezTo>
                  <a:cubicBezTo>
                    <a:pt x="665" y="3605"/>
                    <a:pt x="685" y="3605"/>
                    <a:pt x="698" y="3598"/>
                  </a:cubicBezTo>
                  <a:lnTo>
                    <a:pt x="698" y="3598"/>
                  </a:lnTo>
                  <a:lnTo>
                    <a:pt x="698" y="3598"/>
                  </a:lnTo>
                  <a:cubicBezTo>
                    <a:pt x="745" y="3598"/>
                    <a:pt x="796" y="3602"/>
                    <a:pt x="843" y="3588"/>
                  </a:cubicBezTo>
                  <a:cubicBezTo>
                    <a:pt x="930" y="3588"/>
                    <a:pt x="1017" y="3588"/>
                    <a:pt x="1101" y="3578"/>
                  </a:cubicBezTo>
                  <a:cubicBezTo>
                    <a:pt x="1135" y="3571"/>
                    <a:pt x="1168" y="3571"/>
                    <a:pt x="1202" y="3571"/>
                  </a:cubicBezTo>
                  <a:cubicBezTo>
                    <a:pt x="1205" y="3565"/>
                    <a:pt x="1212" y="3558"/>
                    <a:pt x="1222" y="3558"/>
                  </a:cubicBezTo>
                  <a:cubicBezTo>
                    <a:pt x="1229" y="3558"/>
                    <a:pt x="1239" y="3558"/>
                    <a:pt x="1245" y="3558"/>
                  </a:cubicBezTo>
                  <a:lnTo>
                    <a:pt x="1245" y="3558"/>
                  </a:lnTo>
                  <a:cubicBezTo>
                    <a:pt x="1249" y="3558"/>
                    <a:pt x="1249" y="3558"/>
                    <a:pt x="1249" y="3558"/>
                  </a:cubicBezTo>
                  <a:lnTo>
                    <a:pt x="1249" y="3558"/>
                  </a:lnTo>
                  <a:cubicBezTo>
                    <a:pt x="1255" y="3555"/>
                    <a:pt x="1259" y="3555"/>
                    <a:pt x="1266" y="3555"/>
                  </a:cubicBezTo>
                  <a:cubicBezTo>
                    <a:pt x="1269" y="3555"/>
                    <a:pt x="1272" y="3555"/>
                    <a:pt x="1276" y="3555"/>
                  </a:cubicBezTo>
                  <a:cubicBezTo>
                    <a:pt x="1272" y="3555"/>
                    <a:pt x="1272" y="3555"/>
                    <a:pt x="1272" y="3555"/>
                  </a:cubicBezTo>
                  <a:cubicBezTo>
                    <a:pt x="1279" y="3555"/>
                    <a:pt x="1289" y="3555"/>
                    <a:pt x="1296" y="3551"/>
                  </a:cubicBezTo>
                  <a:lnTo>
                    <a:pt x="1299" y="3551"/>
                  </a:lnTo>
                  <a:lnTo>
                    <a:pt x="1299" y="3551"/>
                  </a:lnTo>
                  <a:cubicBezTo>
                    <a:pt x="1343" y="3548"/>
                    <a:pt x="1387" y="3541"/>
                    <a:pt x="1430" y="3538"/>
                  </a:cubicBezTo>
                  <a:lnTo>
                    <a:pt x="1433" y="3534"/>
                  </a:lnTo>
                  <a:lnTo>
                    <a:pt x="1437" y="3534"/>
                  </a:lnTo>
                  <a:lnTo>
                    <a:pt x="1440" y="3534"/>
                  </a:lnTo>
                  <a:cubicBezTo>
                    <a:pt x="1444" y="3534"/>
                    <a:pt x="1444" y="3534"/>
                    <a:pt x="1447" y="3531"/>
                  </a:cubicBezTo>
                  <a:lnTo>
                    <a:pt x="1447" y="3531"/>
                  </a:lnTo>
                  <a:cubicBezTo>
                    <a:pt x="1457" y="3534"/>
                    <a:pt x="1460" y="3531"/>
                    <a:pt x="1457" y="3524"/>
                  </a:cubicBezTo>
                  <a:cubicBezTo>
                    <a:pt x="1460" y="3528"/>
                    <a:pt x="1460" y="3528"/>
                    <a:pt x="1464" y="3528"/>
                  </a:cubicBezTo>
                  <a:cubicBezTo>
                    <a:pt x="1467" y="3531"/>
                    <a:pt x="1474" y="3531"/>
                    <a:pt x="1480" y="3531"/>
                  </a:cubicBezTo>
                  <a:cubicBezTo>
                    <a:pt x="1487" y="3531"/>
                    <a:pt x="1494" y="3528"/>
                    <a:pt x="1501" y="3528"/>
                  </a:cubicBezTo>
                  <a:cubicBezTo>
                    <a:pt x="1511" y="3524"/>
                    <a:pt x="1524" y="3528"/>
                    <a:pt x="1537" y="3528"/>
                  </a:cubicBezTo>
                  <a:cubicBezTo>
                    <a:pt x="1544" y="3524"/>
                    <a:pt x="1554" y="3524"/>
                    <a:pt x="1561" y="3524"/>
                  </a:cubicBezTo>
                  <a:cubicBezTo>
                    <a:pt x="1564" y="3524"/>
                    <a:pt x="1568" y="3524"/>
                    <a:pt x="1571" y="3521"/>
                  </a:cubicBezTo>
                  <a:cubicBezTo>
                    <a:pt x="1578" y="3521"/>
                    <a:pt x="1588" y="3521"/>
                    <a:pt x="1598" y="3521"/>
                  </a:cubicBezTo>
                  <a:lnTo>
                    <a:pt x="1598" y="3521"/>
                  </a:lnTo>
                  <a:cubicBezTo>
                    <a:pt x="1605" y="3521"/>
                    <a:pt x="1608" y="3521"/>
                    <a:pt x="1615" y="3521"/>
                  </a:cubicBezTo>
                  <a:cubicBezTo>
                    <a:pt x="1631" y="3521"/>
                    <a:pt x="1652" y="3521"/>
                    <a:pt x="1669" y="3521"/>
                  </a:cubicBezTo>
                  <a:cubicBezTo>
                    <a:pt x="1669" y="3518"/>
                    <a:pt x="1669" y="3518"/>
                    <a:pt x="1669" y="3518"/>
                  </a:cubicBezTo>
                  <a:cubicBezTo>
                    <a:pt x="1679" y="3518"/>
                    <a:pt x="1689" y="3518"/>
                    <a:pt x="1699" y="3518"/>
                  </a:cubicBezTo>
                  <a:lnTo>
                    <a:pt x="1699" y="3518"/>
                  </a:lnTo>
                  <a:cubicBezTo>
                    <a:pt x="1715" y="3518"/>
                    <a:pt x="1749" y="3514"/>
                    <a:pt x="1776" y="3514"/>
                  </a:cubicBezTo>
                  <a:cubicBezTo>
                    <a:pt x="1776" y="3518"/>
                    <a:pt x="1783" y="3521"/>
                    <a:pt x="1793" y="3528"/>
                  </a:cubicBezTo>
                  <a:cubicBezTo>
                    <a:pt x="1826" y="3528"/>
                    <a:pt x="1863" y="3524"/>
                    <a:pt x="1897" y="3521"/>
                  </a:cubicBezTo>
                  <a:cubicBezTo>
                    <a:pt x="1980" y="3514"/>
                    <a:pt x="2070" y="3524"/>
                    <a:pt x="2154" y="3508"/>
                  </a:cubicBezTo>
                  <a:cubicBezTo>
                    <a:pt x="2154" y="3504"/>
                    <a:pt x="2157" y="3501"/>
                    <a:pt x="2154" y="3498"/>
                  </a:cubicBezTo>
                  <a:cubicBezTo>
                    <a:pt x="2157" y="3498"/>
                    <a:pt x="2157" y="3498"/>
                    <a:pt x="2157" y="3498"/>
                  </a:cubicBezTo>
                  <a:cubicBezTo>
                    <a:pt x="2211" y="3521"/>
                    <a:pt x="2265" y="3508"/>
                    <a:pt x="2322" y="3504"/>
                  </a:cubicBezTo>
                  <a:cubicBezTo>
                    <a:pt x="2305" y="3508"/>
                    <a:pt x="2292" y="3508"/>
                    <a:pt x="2275" y="3514"/>
                  </a:cubicBezTo>
                  <a:cubicBezTo>
                    <a:pt x="2255" y="3521"/>
                    <a:pt x="2231" y="3521"/>
                    <a:pt x="2208" y="3521"/>
                  </a:cubicBezTo>
                  <a:cubicBezTo>
                    <a:pt x="2198" y="3524"/>
                    <a:pt x="2188" y="3524"/>
                    <a:pt x="2181" y="3531"/>
                  </a:cubicBezTo>
                  <a:cubicBezTo>
                    <a:pt x="2178" y="3531"/>
                    <a:pt x="2178" y="3534"/>
                    <a:pt x="2178" y="3534"/>
                  </a:cubicBezTo>
                  <a:cubicBezTo>
                    <a:pt x="2174" y="3534"/>
                    <a:pt x="2174" y="3534"/>
                    <a:pt x="2171" y="3534"/>
                  </a:cubicBezTo>
                  <a:cubicBezTo>
                    <a:pt x="2168" y="3531"/>
                    <a:pt x="2168" y="3531"/>
                    <a:pt x="2164" y="3531"/>
                  </a:cubicBezTo>
                  <a:cubicBezTo>
                    <a:pt x="2157" y="3528"/>
                    <a:pt x="2154" y="3528"/>
                    <a:pt x="2147" y="3531"/>
                  </a:cubicBezTo>
                  <a:cubicBezTo>
                    <a:pt x="2131" y="3531"/>
                    <a:pt x="2111" y="3534"/>
                    <a:pt x="2094" y="3531"/>
                  </a:cubicBezTo>
                  <a:cubicBezTo>
                    <a:pt x="2087" y="3531"/>
                    <a:pt x="2084" y="3531"/>
                    <a:pt x="2077" y="3531"/>
                  </a:cubicBezTo>
                  <a:cubicBezTo>
                    <a:pt x="2074" y="3531"/>
                    <a:pt x="2067" y="3531"/>
                    <a:pt x="2060" y="3531"/>
                  </a:cubicBezTo>
                  <a:cubicBezTo>
                    <a:pt x="2054" y="3531"/>
                    <a:pt x="2047" y="3531"/>
                    <a:pt x="2036" y="3531"/>
                  </a:cubicBezTo>
                  <a:cubicBezTo>
                    <a:pt x="2033" y="3531"/>
                    <a:pt x="2027" y="3531"/>
                    <a:pt x="2020" y="3531"/>
                  </a:cubicBezTo>
                  <a:cubicBezTo>
                    <a:pt x="2010" y="3531"/>
                    <a:pt x="2000" y="3531"/>
                    <a:pt x="1986" y="3534"/>
                  </a:cubicBezTo>
                  <a:cubicBezTo>
                    <a:pt x="1984" y="3534"/>
                    <a:pt x="1977" y="3538"/>
                    <a:pt x="1974" y="3541"/>
                  </a:cubicBezTo>
                  <a:cubicBezTo>
                    <a:pt x="1964" y="3541"/>
                    <a:pt x="1957" y="3545"/>
                    <a:pt x="1947" y="3545"/>
                  </a:cubicBezTo>
                  <a:lnTo>
                    <a:pt x="1947" y="3545"/>
                  </a:lnTo>
                  <a:lnTo>
                    <a:pt x="1947" y="3545"/>
                  </a:lnTo>
                  <a:cubicBezTo>
                    <a:pt x="1930" y="3545"/>
                    <a:pt x="1913" y="3545"/>
                    <a:pt x="1897" y="3545"/>
                  </a:cubicBezTo>
                  <a:cubicBezTo>
                    <a:pt x="1893" y="3548"/>
                    <a:pt x="1880" y="3545"/>
                    <a:pt x="1873" y="3551"/>
                  </a:cubicBezTo>
                  <a:cubicBezTo>
                    <a:pt x="1873" y="3548"/>
                    <a:pt x="1873" y="3548"/>
                    <a:pt x="1873" y="3548"/>
                  </a:cubicBezTo>
                  <a:cubicBezTo>
                    <a:pt x="1866" y="3548"/>
                    <a:pt x="1863" y="3548"/>
                    <a:pt x="1856" y="3551"/>
                  </a:cubicBezTo>
                  <a:cubicBezTo>
                    <a:pt x="1850" y="3551"/>
                    <a:pt x="1843" y="3551"/>
                    <a:pt x="1840" y="3551"/>
                  </a:cubicBezTo>
                  <a:cubicBezTo>
                    <a:pt x="1833" y="3555"/>
                    <a:pt x="1830" y="3558"/>
                    <a:pt x="1823" y="3558"/>
                  </a:cubicBezTo>
                  <a:cubicBezTo>
                    <a:pt x="1809" y="3561"/>
                    <a:pt x="1793" y="3561"/>
                    <a:pt x="1779" y="3561"/>
                  </a:cubicBezTo>
                  <a:lnTo>
                    <a:pt x="1779" y="3561"/>
                  </a:lnTo>
                  <a:cubicBezTo>
                    <a:pt x="1779" y="3565"/>
                    <a:pt x="1779" y="3568"/>
                    <a:pt x="1779" y="3571"/>
                  </a:cubicBezTo>
                  <a:cubicBezTo>
                    <a:pt x="1803" y="3571"/>
                    <a:pt x="1823" y="3568"/>
                    <a:pt x="1843" y="3568"/>
                  </a:cubicBezTo>
                  <a:cubicBezTo>
                    <a:pt x="1850" y="3568"/>
                    <a:pt x="1853" y="3568"/>
                    <a:pt x="1860" y="3568"/>
                  </a:cubicBezTo>
                  <a:cubicBezTo>
                    <a:pt x="1870" y="3568"/>
                    <a:pt x="1883" y="3568"/>
                    <a:pt x="1893" y="3568"/>
                  </a:cubicBezTo>
                  <a:cubicBezTo>
                    <a:pt x="1900" y="3568"/>
                    <a:pt x="1900" y="3565"/>
                    <a:pt x="1900" y="3561"/>
                  </a:cubicBezTo>
                  <a:cubicBezTo>
                    <a:pt x="1913" y="3561"/>
                    <a:pt x="1930" y="3561"/>
                    <a:pt x="1944" y="3558"/>
                  </a:cubicBezTo>
                  <a:cubicBezTo>
                    <a:pt x="1947" y="3561"/>
                    <a:pt x="1947" y="3561"/>
                    <a:pt x="1950" y="3565"/>
                  </a:cubicBezTo>
                  <a:cubicBezTo>
                    <a:pt x="1977" y="3565"/>
                    <a:pt x="2000" y="3568"/>
                    <a:pt x="2023" y="3561"/>
                  </a:cubicBezTo>
                  <a:cubicBezTo>
                    <a:pt x="2023" y="3558"/>
                    <a:pt x="2023" y="3558"/>
                    <a:pt x="2023" y="3558"/>
                  </a:cubicBezTo>
                  <a:cubicBezTo>
                    <a:pt x="2050" y="3558"/>
                    <a:pt x="2080" y="3565"/>
                    <a:pt x="2107" y="3555"/>
                  </a:cubicBezTo>
                  <a:cubicBezTo>
                    <a:pt x="2134" y="3555"/>
                    <a:pt x="2164" y="3555"/>
                    <a:pt x="2191" y="3551"/>
                  </a:cubicBezTo>
                  <a:cubicBezTo>
                    <a:pt x="2215" y="3551"/>
                    <a:pt x="2238" y="3555"/>
                    <a:pt x="2261" y="3545"/>
                  </a:cubicBezTo>
                  <a:lnTo>
                    <a:pt x="2261" y="3545"/>
                  </a:lnTo>
                  <a:cubicBezTo>
                    <a:pt x="2419" y="3534"/>
                    <a:pt x="2577" y="3524"/>
                    <a:pt x="2735" y="3524"/>
                  </a:cubicBezTo>
                  <a:cubicBezTo>
                    <a:pt x="2738" y="3524"/>
                    <a:pt x="2742" y="3524"/>
                    <a:pt x="2748" y="3524"/>
                  </a:cubicBezTo>
                  <a:cubicBezTo>
                    <a:pt x="2752" y="3524"/>
                    <a:pt x="2755" y="3524"/>
                    <a:pt x="2758" y="3524"/>
                  </a:cubicBezTo>
                  <a:cubicBezTo>
                    <a:pt x="2758" y="3521"/>
                    <a:pt x="2755" y="3521"/>
                    <a:pt x="2755" y="3521"/>
                  </a:cubicBezTo>
                  <a:lnTo>
                    <a:pt x="2755" y="3521"/>
                  </a:lnTo>
                  <a:cubicBezTo>
                    <a:pt x="2758" y="3521"/>
                    <a:pt x="2758" y="3521"/>
                    <a:pt x="2758" y="3524"/>
                  </a:cubicBezTo>
                  <a:cubicBezTo>
                    <a:pt x="2792" y="3524"/>
                    <a:pt x="2829" y="3524"/>
                    <a:pt x="2862" y="3524"/>
                  </a:cubicBezTo>
                  <a:cubicBezTo>
                    <a:pt x="2940" y="3508"/>
                    <a:pt x="3017" y="3511"/>
                    <a:pt x="3094" y="3504"/>
                  </a:cubicBezTo>
                  <a:cubicBezTo>
                    <a:pt x="3138" y="3508"/>
                    <a:pt x="3181" y="3504"/>
                    <a:pt x="3225" y="3498"/>
                  </a:cubicBezTo>
                  <a:lnTo>
                    <a:pt x="3225" y="3498"/>
                  </a:lnTo>
                  <a:lnTo>
                    <a:pt x="3225" y="3498"/>
                  </a:lnTo>
                  <a:cubicBezTo>
                    <a:pt x="3295" y="3494"/>
                    <a:pt x="3369" y="3491"/>
                    <a:pt x="3443" y="3488"/>
                  </a:cubicBezTo>
                  <a:lnTo>
                    <a:pt x="3443" y="3488"/>
                  </a:lnTo>
                  <a:cubicBezTo>
                    <a:pt x="3520" y="3488"/>
                    <a:pt x="3601" y="3484"/>
                    <a:pt x="3678" y="3471"/>
                  </a:cubicBezTo>
                  <a:lnTo>
                    <a:pt x="3678" y="3471"/>
                  </a:lnTo>
                  <a:cubicBezTo>
                    <a:pt x="3688" y="3467"/>
                    <a:pt x="3701" y="3467"/>
                    <a:pt x="3715" y="3467"/>
                  </a:cubicBezTo>
                  <a:lnTo>
                    <a:pt x="3715" y="3467"/>
                  </a:lnTo>
                  <a:lnTo>
                    <a:pt x="3715" y="3467"/>
                  </a:lnTo>
                  <a:cubicBezTo>
                    <a:pt x="3718" y="3467"/>
                    <a:pt x="3722" y="3467"/>
                    <a:pt x="3728" y="3467"/>
                  </a:cubicBezTo>
                  <a:cubicBezTo>
                    <a:pt x="3762" y="3471"/>
                    <a:pt x="3748" y="3491"/>
                    <a:pt x="3755" y="3508"/>
                  </a:cubicBezTo>
                  <a:lnTo>
                    <a:pt x="3755" y="3508"/>
                  </a:lnTo>
                  <a:lnTo>
                    <a:pt x="3755" y="3508"/>
                  </a:lnTo>
                  <a:cubicBezTo>
                    <a:pt x="3718" y="3518"/>
                    <a:pt x="3681" y="3521"/>
                    <a:pt x="3644" y="3521"/>
                  </a:cubicBezTo>
                  <a:cubicBezTo>
                    <a:pt x="3607" y="3524"/>
                    <a:pt x="3571" y="3524"/>
                    <a:pt x="3534" y="3524"/>
                  </a:cubicBezTo>
                  <a:cubicBezTo>
                    <a:pt x="3460" y="3521"/>
                    <a:pt x="3386" y="3521"/>
                    <a:pt x="3315" y="3528"/>
                  </a:cubicBezTo>
                  <a:cubicBezTo>
                    <a:pt x="3305" y="3531"/>
                    <a:pt x="3299" y="3528"/>
                    <a:pt x="3289" y="3524"/>
                  </a:cubicBezTo>
                  <a:lnTo>
                    <a:pt x="3289" y="3524"/>
                  </a:lnTo>
                  <a:cubicBezTo>
                    <a:pt x="3248" y="3538"/>
                    <a:pt x="3201" y="3521"/>
                    <a:pt x="3161" y="3534"/>
                  </a:cubicBezTo>
                  <a:lnTo>
                    <a:pt x="3161" y="3534"/>
                  </a:lnTo>
                  <a:cubicBezTo>
                    <a:pt x="3158" y="3538"/>
                    <a:pt x="3158" y="3545"/>
                    <a:pt x="3164" y="3548"/>
                  </a:cubicBezTo>
                  <a:cubicBezTo>
                    <a:pt x="3188" y="3561"/>
                    <a:pt x="3211" y="3561"/>
                    <a:pt x="3235" y="3551"/>
                  </a:cubicBezTo>
                  <a:cubicBezTo>
                    <a:pt x="3272" y="3548"/>
                    <a:pt x="3305" y="3545"/>
                    <a:pt x="3339" y="3545"/>
                  </a:cubicBezTo>
                  <a:lnTo>
                    <a:pt x="3339" y="3545"/>
                  </a:lnTo>
                  <a:lnTo>
                    <a:pt x="3339" y="3545"/>
                  </a:lnTo>
                  <a:cubicBezTo>
                    <a:pt x="3352" y="3545"/>
                    <a:pt x="3366" y="3541"/>
                    <a:pt x="3379" y="3541"/>
                  </a:cubicBezTo>
                  <a:cubicBezTo>
                    <a:pt x="3419" y="3545"/>
                    <a:pt x="3457" y="3545"/>
                    <a:pt x="3497" y="3541"/>
                  </a:cubicBezTo>
                  <a:cubicBezTo>
                    <a:pt x="3497" y="3538"/>
                    <a:pt x="3500" y="3538"/>
                    <a:pt x="3504" y="3538"/>
                  </a:cubicBezTo>
                  <a:cubicBezTo>
                    <a:pt x="3500" y="3538"/>
                    <a:pt x="3500" y="3541"/>
                    <a:pt x="3497" y="3541"/>
                  </a:cubicBezTo>
                  <a:cubicBezTo>
                    <a:pt x="3587" y="3545"/>
                    <a:pt x="3678" y="3545"/>
                    <a:pt x="3765" y="3524"/>
                  </a:cubicBezTo>
                  <a:lnTo>
                    <a:pt x="3765" y="3524"/>
                  </a:lnTo>
                  <a:cubicBezTo>
                    <a:pt x="3786" y="3558"/>
                    <a:pt x="3786" y="3558"/>
                    <a:pt x="3725" y="3568"/>
                  </a:cubicBezTo>
                  <a:lnTo>
                    <a:pt x="3725" y="3568"/>
                  </a:lnTo>
                  <a:lnTo>
                    <a:pt x="3725" y="3568"/>
                  </a:lnTo>
                  <a:cubicBezTo>
                    <a:pt x="3688" y="3568"/>
                    <a:pt x="3648" y="3571"/>
                    <a:pt x="3611" y="3571"/>
                  </a:cubicBezTo>
                  <a:cubicBezTo>
                    <a:pt x="3534" y="3565"/>
                    <a:pt x="3457" y="3581"/>
                    <a:pt x="3383" y="3592"/>
                  </a:cubicBezTo>
                  <a:cubicBezTo>
                    <a:pt x="3366" y="3592"/>
                    <a:pt x="3359" y="3598"/>
                    <a:pt x="3352" y="3608"/>
                  </a:cubicBezTo>
                  <a:lnTo>
                    <a:pt x="3352" y="3608"/>
                  </a:lnTo>
                  <a:cubicBezTo>
                    <a:pt x="3336" y="3608"/>
                    <a:pt x="3319" y="3612"/>
                    <a:pt x="3302" y="3615"/>
                  </a:cubicBezTo>
                  <a:lnTo>
                    <a:pt x="3302" y="3615"/>
                  </a:lnTo>
                  <a:cubicBezTo>
                    <a:pt x="3289" y="3615"/>
                    <a:pt x="3275" y="3615"/>
                    <a:pt x="3262" y="3615"/>
                  </a:cubicBezTo>
                  <a:cubicBezTo>
                    <a:pt x="3262" y="3622"/>
                    <a:pt x="3265" y="3628"/>
                    <a:pt x="3265" y="3635"/>
                  </a:cubicBezTo>
                  <a:cubicBezTo>
                    <a:pt x="3275" y="3635"/>
                    <a:pt x="3289" y="3635"/>
                    <a:pt x="3302" y="3632"/>
                  </a:cubicBezTo>
                  <a:lnTo>
                    <a:pt x="3302" y="3632"/>
                  </a:lnTo>
                  <a:cubicBezTo>
                    <a:pt x="3346" y="3632"/>
                    <a:pt x="3389" y="3638"/>
                    <a:pt x="3429" y="3625"/>
                  </a:cubicBezTo>
                  <a:lnTo>
                    <a:pt x="3429" y="3625"/>
                  </a:lnTo>
                  <a:lnTo>
                    <a:pt x="3429" y="3625"/>
                  </a:lnTo>
                  <a:cubicBezTo>
                    <a:pt x="3446" y="3638"/>
                    <a:pt x="3467" y="3635"/>
                    <a:pt x="3483" y="3628"/>
                  </a:cubicBezTo>
                  <a:cubicBezTo>
                    <a:pt x="3487" y="3628"/>
                    <a:pt x="3490" y="3628"/>
                    <a:pt x="3493" y="3628"/>
                  </a:cubicBezTo>
                  <a:lnTo>
                    <a:pt x="3493" y="3628"/>
                  </a:lnTo>
                  <a:cubicBezTo>
                    <a:pt x="3524" y="3638"/>
                    <a:pt x="3554" y="3635"/>
                    <a:pt x="3587" y="3632"/>
                  </a:cubicBezTo>
                  <a:lnTo>
                    <a:pt x="3587" y="3632"/>
                  </a:lnTo>
                  <a:lnTo>
                    <a:pt x="3587" y="3632"/>
                  </a:lnTo>
                  <a:cubicBezTo>
                    <a:pt x="3668" y="3638"/>
                    <a:pt x="3748" y="3635"/>
                    <a:pt x="3829" y="3635"/>
                  </a:cubicBezTo>
                  <a:cubicBezTo>
                    <a:pt x="3846" y="3645"/>
                    <a:pt x="3849" y="3659"/>
                    <a:pt x="3829" y="3672"/>
                  </a:cubicBezTo>
                  <a:lnTo>
                    <a:pt x="3829" y="3672"/>
                  </a:lnTo>
                  <a:cubicBezTo>
                    <a:pt x="3802" y="3672"/>
                    <a:pt x="3779" y="3672"/>
                    <a:pt x="3752" y="3672"/>
                  </a:cubicBezTo>
                  <a:lnTo>
                    <a:pt x="3752" y="3672"/>
                  </a:lnTo>
                  <a:cubicBezTo>
                    <a:pt x="3735" y="3672"/>
                    <a:pt x="3718" y="3672"/>
                    <a:pt x="3701" y="3672"/>
                  </a:cubicBezTo>
                  <a:lnTo>
                    <a:pt x="3701" y="3672"/>
                  </a:lnTo>
                  <a:cubicBezTo>
                    <a:pt x="3698" y="3672"/>
                    <a:pt x="3691" y="3672"/>
                    <a:pt x="3688" y="3672"/>
                  </a:cubicBezTo>
                  <a:cubicBezTo>
                    <a:pt x="3611" y="3675"/>
                    <a:pt x="3534" y="3679"/>
                    <a:pt x="3457" y="3682"/>
                  </a:cubicBezTo>
                  <a:cubicBezTo>
                    <a:pt x="3453" y="3679"/>
                    <a:pt x="3446" y="3679"/>
                    <a:pt x="3443" y="3682"/>
                  </a:cubicBezTo>
                  <a:lnTo>
                    <a:pt x="3443" y="3682"/>
                  </a:lnTo>
                  <a:lnTo>
                    <a:pt x="3443" y="3682"/>
                  </a:lnTo>
                  <a:cubicBezTo>
                    <a:pt x="3426" y="3675"/>
                    <a:pt x="3409" y="3675"/>
                    <a:pt x="3393" y="3682"/>
                  </a:cubicBezTo>
                  <a:cubicBezTo>
                    <a:pt x="3386" y="3682"/>
                    <a:pt x="3383" y="3682"/>
                    <a:pt x="3379" y="3682"/>
                  </a:cubicBezTo>
                  <a:cubicBezTo>
                    <a:pt x="3312" y="3675"/>
                    <a:pt x="3245" y="3682"/>
                    <a:pt x="3178" y="3699"/>
                  </a:cubicBezTo>
                  <a:cubicBezTo>
                    <a:pt x="3178" y="3699"/>
                    <a:pt x="3175" y="3699"/>
                    <a:pt x="3175" y="3695"/>
                  </a:cubicBezTo>
                  <a:lnTo>
                    <a:pt x="3178" y="3699"/>
                  </a:lnTo>
                  <a:cubicBezTo>
                    <a:pt x="3175" y="3692"/>
                    <a:pt x="3168" y="3689"/>
                    <a:pt x="3161" y="3689"/>
                  </a:cubicBezTo>
                  <a:cubicBezTo>
                    <a:pt x="3151" y="3689"/>
                    <a:pt x="3141" y="3689"/>
                    <a:pt x="3134" y="3689"/>
                  </a:cubicBezTo>
                  <a:cubicBezTo>
                    <a:pt x="3101" y="3685"/>
                    <a:pt x="3074" y="3699"/>
                    <a:pt x="3043" y="3699"/>
                  </a:cubicBezTo>
                  <a:lnTo>
                    <a:pt x="3047" y="3702"/>
                  </a:lnTo>
                  <a:lnTo>
                    <a:pt x="3043" y="3699"/>
                  </a:lnTo>
                  <a:cubicBezTo>
                    <a:pt x="3017" y="3685"/>
                    <a:pt x="2993" y="3692"/>
                    <a:pt x="2966" y="3699"/>
                  </a:cubicBezTo>
                  <a:cubicBezTo>
                    <a:pt x="2926" y="3695"/>
                    <a:pt x="2889" y="3702"/>
                    <a:pt x="2849" y="3709"/>
                  </a:cubicBezTo>
                  <a:cubicBezTo>
                    <a:pt x="2805" y="3712"/>
                    <a:pt x="2761" y="3719"/>
                    <a:pt x="2721" y="3726"/>
                  </a:cubicBezTo>
                  <a:cubicBezTo>
                    <a:pt x="2718" y="3742"/>
                    <a:pt x="2732" y="3742"/>
                    <a:pt x="2748" y="3736"/>
                  </a:cubicBezTo>
                  <a:cubicBezTo>
                    <a:pt x="2809" y="3732"/>
                    <a:pt x="2869" y="3732"/>
                    <a:pt x="2926" y="3719"/>
                  </a:cubicBezTo>
                  <a:lnTo>
                    <a:pt x="2926" y="3719"/>
                  </a:lnTo>
                  <a:cubicBezTo>
                    <a:pt x="2936" y="3726"/>
                    <a:pt x="2946" y="3722"/>
                    <a:pt x="2953" y="3719"/>
                  </a:cubicBezTo>
                  <a:cubicBezTo>
                    <a:pt x="2966" y="3719"/>
                    <a:pt x="2980" y="3716"/>
                    <a:pt x="2993" y="3716"/>
                  </a:cubicBezTo>
                  <a:lnTo>
                    <a:pt x="2993" y="3716"/>
                  </a:lnTo>
                  <a:cubicBezTo>
                    <a:pt x="3017" y="3719"/>
                    <a:pt x="3043" y="3719"/>
                    <a:pt x="3067" y="3716"/>
                  </a:cubicBezTo>
                  <a:lnTo>
                    <a:pt x="3067" y="3716"/>
                  </a:lnTo>
                  <a:cubicBezTo>
                    <a:pt x="3094" y="3719"/>
                    <a:pt x="3118" y="3719"/>
                    <a:pt x="3138" y="3709"/>
                  </a:cubicBezTo>
                  <a:lnTo>
                    <a:pt x="3138" y="3709"/>
                  </a:lnTo>
                  <a:cubicBezTo>
                    <a:pt x="3275" y="3709"/>
                    <a:pt x="3409" y="3709"/>
                    <a:pt x="3547" y="3702"/>
                  </a:cubicBezTo>
                  <a:cubicBezTo>
                    <a:pt x="3601" y="3699"/>
                    <a:pt x="3658" y="3699"/>
                    <a:pt x="3711" y="3699"/>
                  </a:cubicBezTo>
                  <a:cubicBezTo>
                    <a:pt x="3735" y="3699"/>
                    <a:pt x="3758" y="3702"/>
                    <a:pt x="3779" y="3689"/>
                  </a:cubicBezTo>
                  <a:cubicBezTo>
                    <a:pt x="3809" y="3689"/>
                    <a:pt x="3839" y="3689"/>
                    <a:pt x="3869" y="3689"/>
                  </a:cubicBezTo>
                  <a:cubicBezTo>
                    <a:pt x="3873" y="3699"/>
                    <a:pt x="3876" y="3709"/>
                    <a:pt x="3883" y="3716"/>
                  </a:cubicBezTo>
                  <a:cubicBezTo>
                    <a:pt x="3883" y="3719"/>
                    <a:pt x="3886" y="3722"/>
                    <a:pt x="3886" y="3722"/>
                  </a:cubicBezTo>
                  <a:cubicBezTo>
                    <a:pt x="3886" y="3722"/>
                    <a:pt x="3883" y="3719"/>
                    <a:pt x="3883" y="3716"/>
                  </a:cubicBezTo>
                  <a:cubicBezTo>
                    <a:pt x="3883" y="3736"/>
                    <a:pt x="3866" y="3742"/>
                    <a:pt x="3843" y="3746"/>
                  </a:cubicBezTo>
                  <a:cubicBezTo>
                    <a:pt x="3822" y="3746"/>
                    <a:pt x="3796" y="3742"/>
                    <a:pt x="3775" y="3753"/>
                  </a:cubicBezTo>
                  <a:lnTo>
                    <a:pt x="3775" y="3753"/>
                  </a:lnTo>
                  <a:cubicBezTo>
                    <a:pt x="3765" y="3756"/>
                    <a:pt x="3762" y="3763"/>
                    <a:pt x="3765" y="3773"/>
                  </a:cubicBezTo>
                  <a:cubicBezTo>
                    <a:pt x="3762" y="3773"/>
                    <a:pt x="3758" y="3773"/>
                    <a:pt x="3755" y="3773"/>
                  </a:cubicBezTo>
                  <a:lnTo>
                    <a:pt x="3755" y="3773"/>
                  </a:lnTo>
                  <a:cubicBezTo>
                    <a:pt x="3748" y="3739"/>
                    <a:pt x="3711" y="3756"/>
                    <a:pt x="3688" y="3753"/>
                  </a:cubicBezTo>
                  <a:cubicBezTo>
                    <a:pt x="3658" y="3739"/>
                    <a:pt x="3628" y="3756"/>
                    <a:pt x="3597" y="3756"/>
                  </a:cubicBezTo>
                  <a:cubicBezTo>
                    <a:pt x="3594" y="3759"/>
                    <a:pt x="3584" y="3759"/>
                    <a:pt x="3581" y="3766"/>
                  </a:cubicBezTo>
                  <a:cubicBezTo>
                    <a:pt x="3581" y="3766"/>
                    <a:pt x="3577" y="3766"/>
                    <a:pt x="3577" y="3770"/>
                  </a:cubicBezTo>
                  <a:lnTo>
                    <a:pt x="3581" y="3770"/>
                  </a:lnTo>
                  <a:cubicBezTo>
                    <a:pt x="3584" y="3773"/>
                    <a:pt x="3584" y="3773"/>
                    <a:pt x="3584" y="3773"/>
                  </a:cubicBezTo>
                  <a:cubicBezTo>
                    <a:pt x="3587" y="3776"/>
                    <a:pt x="3591" y="3776"/>
                    <a:pt x="3597" y="3779"/>
                  </a:cubicBezTo>
                  <a:cubicBezTo>
                    <a:pt x="3618" y="3779"/>
                    <a:pt x="3634" y="3783"/>
                    <a:pt x="3654" y="3783"/>
                  </a:cubicBezTo>
                  <a:cubicBezTo>
                    <a:pt x="3644" y="3786"/>
                    <a:pt x="3634" y="3789"/>
                    <a:pt x="3624" y="3796"/>
                  </a:cubicBezTo>
                  <a:lnTo>
                    <a:pt x="3621" y="3799"/>
                  </a:lnTo>
                  <a:cubicBezTo>
                    <a:pt x="3618" y="3796"/>
                    <a:pt x="3618" y="3793"/>
                    <a:pt x="3614" y="3793"/>
                  </a:cubicBezTo>
                  <a:cubicBezTo>
                    <a:pt x="3607" y="3796"/>
                    <a:pt x="3601" y="3799"/>
                    <a:pt x="3607" y="3806"/>
                  </a:cubicBezTo>
                  <a:cubicBezTo>
                    <a:pt x="3611" y="3810"/>
                    <a:pt x="3618" y="3810"/>
                    <a:pt x="3624" y="3810"/>
                  </a:cubicBezTo>
                  <a:lnTo>
                    <a:pt x="3624" y="3810"/>
                  </a:lnTo>
                  <a:cubicBezTo>
                    <a:pt x="3634" y="3810"/>
                    <a:pt x="3641" y="3810"/>
                    <a:pt x="3651" y="3810"/>
                  </a:cubicBezTo>
                  <a:cubicBezTo>
                    <a:pt x="3671" y="3810"/>
                    <a:pt x="3695" y="3813"/>
                    <a:pt x="3715" y="3810"/>
                  </a:cubicBezTo>
                  <a:cubicBezTo>
                    <a:pt x="3722" y="3810"/>
                    <a:pt x="3732" y="3810"/>
                    <a:pt x="3742" y="3810"/>
                  </a:cubicBezTo>
                  <a:cubicBezTo>
                    <a:pt x="3752" y="3810"/>
                    <a:pt x="3762" y="3810"/>
                    <a:pt x="3765" y="3799"/>
                  </a:cubicBezTo>
                  <a:cubicBezTo>
                    <a:pt x="3819" y="3820"/>
                    <a:pt x="3863" y="3799"/>
                    <a:pt x="3910" y="3783"/>
                  </a:cubicBezTo>
                  <a:cubicBezTo>
                    <a:pt x="3913" y="3789"/>
                    <a:pt x="3923" y="3796"/>
                    <a:pt x="3923" y="3806"/>
                  </a:cubicBezTo>
                  <a:cubicBezTo>
                    <a:pt x="3926" y="3813"/>
                    <a:pt x="3926" y="3820"/>
                    <a:pt x="3933" y="3827"/>
                  </a:cubicBezTo>
                  <a:cubicBezTo>
                    <a:pt x="3933" y="3830"/>
                    <a:pt x="3933" y="3833"/>
                    <a:pt x="3936" y="3837"/>
                  </a:cubicBezTo>
                  <a:cubicBezTo>
                    <a:pt x="3936" y="3840"/>
                    <a:pt x="3940" y="3843"/>
                    <a:pt x="3947" y="3847"/>
                  </a:cubicBezTo>
                  <a:lnTo>
                    <a:pt x="3947" y="3847"/>
                  </a:lnTo>
                  <a:cubicBezTo>
                    <a:pt x="3953" y="3874"/>
                    <a:pt x="3970" y="3897"/>
                    <a:pt x="3990" y="3920"/>
                  </a:cubicBezTo>
                  <a:lnTo>
                    <a:pt x="3990" y="3920"/>
                  </a:lnTo>
                  <a:cubicBezTo>
                    <a:pt x="3987" y="3920"/>
                    <a:pt x="3987" y="3920"/>
                    <a:pt x="3987" y="3920"/>
                  </a:cubicBezTo>
                  <a:cubicBezTo>
                    <a:pt x="3977" y="3931"/>
                    <a:pt x="3963" y="3927"/>
                    <a:pt x="3947" y="3931"/>
                  </a:cubicBezTo>
                  <a:cubicBezTo>
                    <a:pt x="3947" y="3927"/>
                    <a:pt x="3943" y="3920"/>
                    <a:pt x="3943" y="3917"/>
                  </a:cubicBezTo>
                  <a:cubicBezTo>
                    <a:pt x="3947" y="3917"/>
                    <a:pt x="3947" y="3914"/>
                    <a:pt x="3943" y="3910"/>
                  </a:cubicBezTo>
                  <a:lnTo>
                    <a:pt x="3943" y="3910"/>
                  </a:lnTo>
                  <a:lnTo>
                    <a:pt x="3943" y="3910"/>
                  </a:lnTo>
                  <a:cubicBezTo>
                    <a:pt x="3943" y="3907"/>
                    <a:pt x="3940" y="3904"/>
                    <a:pt x="3933" y="3904"/>
                  </a:cubicBezTo>
                  <a:cubicBezTo>
                    <a:pt x="3930" y="3904"/>
                    <a:pt x="3926" y="3904"/>
                    <a:pt x="3920" y="3904"/>
                  </a:cubicBezTo>
                  <a:lnTo>
                    <a:pt x="3920" y="3904"/>
                  </a:lnTo>
                  <a:lnTo>
                    <a:pt x="3920" y="3904"/>
                  </a:lnTo>
                  <a:cubicBezTo>
                    <a:pt x="3910" y="3900"/>
                    <a:pt x="3896" y="3904"/>
                    <a:pt x="3886" y="3894"/>
                  </a:cubicBezTo>
                  <a:cubicBezTo>
                    <a:pt x="3866" y="3877"/>
                    <a:pt x="3843" y="3880"/>
                    <a:pt x="3819" y="3890"/>
                  </a:cubicBezTo>
                  <a:lnTo>
                    <a:pt x="3819" y="3890"/>
                  </a:lnTo>
                  <a:lnTo>
                    <a:pt x="3819" y="3890"/>
                  </a:lnTo>
                  <a:cubicBezTo>
                    <a:pt x="3802" y="3880"/>
                    <a:pt x="3782" y="3880"/>
                    <a:pt x="3762" y="3887"/>
                  </a:cubicBezTo>
                  <a:cubicBezTo>
                    <a:pt x="3748" y="3887"/>
                    <a:pt x="3738" y="3887"/>
                    <a:pt x="3728" y="3884"/>
                  </a:cubicBezTo>
                  <a:lnTo>
                    <a:pt x="3728" y="3884"/>
                  </a:lnTo>
                  <a:lnTo>
                    <a:pt x="3728" y="3884"/>
                  </a:lnTo>
                  <a:lnTo>
                    <a:pt x="3728" y="3884"/>
                  </a:lnTo>
                  <a:cubicBezTo>
                    <a:pt x="3728" y="3880"/>
                    <a:pt x="3728" y="3877"/>
                    <a:pt x="3728" y="3874"/>
                  </a:cubicBezTo>
                  <a:cubicBezTo>
                    <a:pt x="3735" y="3867"/>
                    <a:pt x="3745" y="3867"/>
                    <a:pt x="3752" y="3874"/>
                  </a:cubicBezTo>
                  <a:cubicBezTo>
                    <a:pt x="3768" y="3877"/>
                    <a:pt x="3782" y="3874"/>
                    <a:pt x="3796" y="3870"/>
                  </a:cubicBezTo>
                  <a:cubicBezTo>
                    <a:pt x="3792" y="3857"/>
                    <a:pt x="3782" y="3850"/>
                    <a:pt x="3765" y="3847"/>
                  </a:cubicBezTo>
                  <a:cubicBezTo>
                    <a:pt x="3735" y="3853"/>
                    <a:pt x="3705" y="3857"/>
                    <a:pt x="3675" y="3847"/>
                  </a:cubicBezTo>
                  <a:cubicBezTo>
                    <a:pt x="3634" y="3847"/>
                    <a:pt x="3591" y="3850"/>
                    <a:pt x="3547" y="3847"/>
                  </a:cubicBezTo>
                  <a:lnTo>
                    <a:pt x="3547" y="3847"/>
                  </a:lnTo>
                  <a:cubicBezTo>
                    <a:pt x="3544" y="3847"/>
                    <a:pt x="3537" y="3847"/>
                    <a:pt x="3534" y="3847"/>
                  </a:cubicBezTo>
                  <a:lnTo>
                    <a:pt x="3534" y="3847"/>
                  </a:lnTo>
                  <a:lnTo>
                    <a:pt x="3534" y="3847"/>
                  </a:lnTo>
                  <a:cubicBezTo>
                    <a:pt x="3520" y="3847"/>
                    <a:pt x="3507" y="3847"/>
                    <a:pt x="3493" y="3847"/>
                  </a:cubicBezTo>
                  <a:cubicBezTo>
                    <a:pt x="3473" y="3847"/>
                    <a:pt x="3453" y="3847"/>
                    <a:pt x="3433" y="3847"/>
                  </a:cubicBezTo>
                  <a:cubicBezTo>
                    <a:pt x="3423" y="3850"/>
                    <a:pt x="3413" y="3857"/>
                    <a:pt x="3429" y="3860"/>
                  </a:cubicBezTo>
                  <a:cubicBezTo>
                    <a:pt x="3450" y="3863"/>
                    <a:pt x="3470" y="3863"/>
                    <a:pt x="3467" y="3880"/>
                  </a:cubicBezTo>
                  <a:lnTo>
                    <a:pt x="3467" y="3884"/>
                  </a:lnTo>
                  <a:cubicBezTo>
                    <a:pt x="3453" y="3884"/>
                    <a:pt x="3440" y="3890"/>
                    <a:pt x="3423" y="3890"/>
                  </a:cubicBezTo>
                  <a:cubicBezTo>
                    <a:pt x="3409" y="3887"/>
                    <a:pt x="3409" y="3890"/>
                    <a:pt x="3419" y="3907"/>
                  </a:cubicBezTo>
                  <a:cubicBezTo>
                    <a:pt x="3426" y="3907"/>
                    <a:pt x="3436" y="3910"/>
                    <a:pt x="3443" y="3910"/>
                  </a:cubicBezTo>
                  <a:lnTo>
                    <a:pt x="3443" y="3910"/>
                  </a:lnTo>
                  <a:cubicBezTo>
                    <a:pt x="3463" y="3910"/>
                    <a:pt x="3487" y="3910"/>
                    <a:pt x="3507" y="3910"/>
                  </a:cubicBezTo>
                  <a:cubicBezTo>
                    <a:pt x="3537" y="3924"/>
                    <a:pt x="3567" y="3927"/>
                    <a:pt x="3597" y="3917"/>
                  </a:cubicBezTo>
                  <a:cubicBezTo>
                    <a:pt x="3604" y="3917"/>
                    <a:pt x="3611" y="3914"/>
                    <a:pt x="3614" y="3910"/>
                  </a:cubicBezTo>
                  <a:cubicBezTo>
                    <a:pt x="3618" y="3910"/>
                    <a:pt x="3621" y="3910"/>
                    <a:pt x="3624" y="3910"/>
                  </a:cubicBezTo>
                  <a:cubicBezTo>
                    <a:pt x="3638" y="3910"/>
                    <a:pt x="3648" y="3910"/>
                    <a:pt x="3661" y="3910"/>
                  </a:cubicBezTo>
                  <a:cubicBezTo>
                    <a:pt x="3681" y="3920"/>
                    <a:pt x="3701" y="3914"/>
                    <a:pt x="3711" y="3914"/>
                  </a:cubicBezTo>
                  <a:cubicBezTo>
                    <a:pt x="3688" y="3920"/>
                    <a:pt x="3685" y="3924"/>
                    <a:pt x="3701" y="3944"/>
                  </a:cubicBezTo>
                  <a:cubicBezTo>
                    <a:pt x="3711" y="3944"/>
                    <a:pt x="3718" y="3944"/>
                    <a:pt x="3728" y="3944"/>
                  </a:cubicBezTo>
                  <a:cubicBezTo>
                    <a:pt x="3732" y="3944"/>
                    <a:pt x="3732" y="3947"/>
                    <a:pt x="3735" y="3951"/>
                  </a:cubicBezTo>
                  <a:cubicBezTo>
                    <a:pt x="3732" y="3951"/>
                    <a:pt x="3728" y="3951"/>
                    <a:pt x="3725" y="3947"/>
                  </a:cubicBezTo>
                  <a:cubicBezTo>
                    <a:pt x="3705" y="3947"/>
                    <a:pt x="3681" y="3944"/>
                    <a:pt x="3665" y="3954"/>
                  </a:cubicBezTo>
                  <a:cubicBezTo>
                    <a:pt x="3658" y="3961"/>
                    <a:pt x="3661" y="3964"/>
                    <a:pt x="3665" y="3967"/>
                  </a:cubicBezTo>
                  <a:cubicBezTo>
                    <a:pt x="3665" y="3967"/>
                    <a:pt x="3665" y="3964"/>
                    <a:pt x="3661" y="3964"/>
                  </a:cubicBezTo>
                  <a:cubicBezTo>
                    <a:pt x="3658" y="3964"/>
                    <a:pt x="3658" y="3964"/>
                    <a:pt x="3654" y="3967"/>
                  </a:cubicBezTo>
                  <a:cubicBezTo>
                    <a:pt x="3648" y="3964"/>
                    <a:pt x="3641" y="3957"/>
                    <a:pt x="3631" y="3957"/>
                  </a:cubicBezTo>
                  <a:cubicBezTo>
                    <a:pt x="3624" y="3957"/>
                    <a:pt x="3618" y="3954"/>
                    <a:pt x="3614" y="3954"/>
                  </a:cubicBezTo>
                  <a:cubicBezTo>
                    <a:pt x="3611" y="3954"/>
                    <a:pt x="3611" y="3954"/>
                    <a:pt x="3611" y="3954"/>
                  </a:cubicBezTo>
                  <a:cubicBezTo>
                    <a:pt x="3611" y="3951"/>
                    <a:pt x="3611" y="3951"/>
                    <a:pt x="3611" y="3947"/>
                  </a:cubicBezTo>
                  <a:lnTo>
                    <a:pt x="3611" y="3947"/>
                  </a:lnTo>
                  <a:lnTo>
                    <a:pt x="3611" y="3947"/>
                  </a:lnTo>
                  <a:cubicBezTo>
                    <a:pt x="3621" y="3947"/>
                    <a:pt x="3631" y="3947"/>
                    <a:pt x="3641" y="3947"/>
                  </a:cubicBezTo>
                  <a:cubicBezTo>
                    <a:pt x="3678" y="3947"/>
                    <a:pt x="3675" y="3934"/>
                    <a:pt x="3661" y="3920"/>
                  </a:cubicBezTo>
                  <a:cubicBezTo>
                    <a:pt x="3651" y="3924"/>
                    <a:pt x="3638" y="3927"/>
                    <a:pt x="3624" y="3927"/>
                  </a:cubicBezTo>
                  <a:cubicBezTo>
                    <a:pt x="3614" y="3931"/>
                    <a:pt x="3607" y="3931"/>
                    <a:pt x="3597" y="3931"/>
                  </a:cubicBezTo>
                  <a:lnTo>
                    <a:pt x="3597" y="3931"/>
                  </a:lnTo>
                  <a:cubicBezTo>
                    <a:pt x="3574" y="3931"/>
                    <a:pt x="3547" y="3927"/>
                    <a:pt x="3520" y="3927"/>
                  </a:cubicBezTo>
                  <a:cubicBezTo>
                    <a:pt x="3510" y="3927"/>
                    <a:pt x="3500" y="3931"/>
                    <a:pt x="3493" y="3937"/>
                  </a:cubicBezTo>
                  <a:lnTo>
                    <a:pt x="3493" y="3937"/>
                  </a:lnTo>
                  <a:cubicBezTo>
                    <a:pt x="3480" y="3934"/>
                    <a:pt x="3463" y="3937"/>
                    <a:pt x="3453" y="3931"/>
                  </a:cubicBezTo>
                  <a:cubicBezTo>
                    <a:pt x="3450" y="3931"/>
                    <a:pt x="3450" y="3931"/>
                    <a:pt x="3446" y="3931"/>
                  </a:cubicBezTo>
                  <a:cubicBezTo>
                    <a:pt x="3440" y="3934"/>
                    <a:pt x="3429" y="3934"/>
                    <a:pt x="3423" y="3934"/>
                  </a:cubicBezTo>
                  <a:cubicBezTo>
                    <a:pt x="3423" y="3931"/>
                    <a:pt x="3423" y="3931"/>
                    <a:pt x="3413" y="3931"/>
                  </a:cubicBezTo>
                  <a:cubicBezTo>
                    <a:pt x="3409" y="3931"/>
                    <a:pt x="3409" y="3931"/>
                    <a:pt x="3409" y="3931"/>
                  </a:cubicBezTo>
                  <a:cubicBezTo>
                    <a:pt x="3400" y="3931"/>
                    <a:pt x="3400" y="3934"/>
                    <a:pt x="3403" y="3937"/>
                  </a:cubicBezTo>
                  <a:cubicBezTo>
                    <a:pt x="3403" y="3934"/>
                    <a:pt x="3400" y="3934"/>
                    <a:pt x="3396" y="3934"/>
                  </a:cubicBezTo>
                  <a:cubicBezTo>
                    <a:pt x="3383" y="3934"/>
                    <a:pt x="3366" y="3931"/>
                    <a:pt x="3352" y="3937"/>
                  </a:cubicBezTo>
                  <a:cubicBezTo>
                    <a:pt x="3349" y="3937"/>
                    <a:pt x="3346" y="3937"/>
                    <a:pt x="3339" y="3937"/>
                  </a:cubicBezTo>
                  <a:cubicBezTo>
                    <a:pt x="3332" y="3934"/>
                    <a:pt x="3322" y="3934"/>
                    <a:pt x="3315" y="3937"/>
                  </a:cubicBezTo>
                  <a:cubicBezTo>
                    <a:pt x="3309" y="3937"/>
                    <a:pt x="3305" y="3937"/>
                    <a:pt x="3302" y="3937"/>
                  </a:cubicBezTo>
                  <a:cubicBezTo>
                    <a:pt x="3292" y="3934"/>
                    <a:pt x="3285" y="3934"/>
                    <a:pt x="3275" y="3937"/>
                  </a:cubicBezTo>
                  <a:cubicBezTo>
                    <a:pt x="3279" y="3941"/>
                    <a:pt x="3279" y="3941"/>
                    <a:pt x="3279" y="3941"/>
                  </a:cubicBezTo>
                  <a:cubicBezTo>
                    <a:pt x="3262" y="3947"/>
                    <a:pt x="3238" y="3951"/>
                    <a:pt x="3255" y="3971"/>
                  </a:cubicBezTo>
                  <a:cubicBezTo>
                    <a:pt x="3272" y="3977"/>
                    <a:pt x="3289" y="3977"/>
                    <a:pt x="3302" y="3977"/>
                  </a:cubicBezTo>
                  <a:cubicBezTo>
                    <a:pt x="3339" y="3977"/>
                    <a:pt x="3376" y="3981"/>
                    <a:pt x="3409" y="3971"/>
                  </a:cubicBezTo>
                  <a:cubicBezTo>
                    <a:pt x="3413" y="3967"/>
                    <a:pt x="3419" y="3967"/>
                    <a:pt x="3419" y="3961"/>
                  </a:cubicBezTo>
                  <a:lnTo>
                    <a:pt x="3419" y="3957"/>
                  </a:lnTo>
                  <a:cubicBezTo>
                    <a:pt x="3426" y="3961"/>
                    <a:pt x="3436" y="3964"/>
                    <a:pt x="3446" y="3967"/>
                  </a:cubicBezTo>
                  <a:cubicBezTo>
                    <a:pt x="3473" y="3967"/>
                    <a:pt x="3500" y="3971"/>
                    <a:pt x="3524" y="3957"/>
                  </a:cubicBezTo>
                  <a:lnTo>
                    <a:pt x="3524" y="3961"/>
                  </a:lnTo>
                  <a:cubicBezTo>
                    <a:pt x="3537" y="3964"/>
                    <a:pt x="3547" y="3964"/>
                    <a:pt x="3557" y="3961"/>
                  </a:cubicBezTo>
                  <a:cubicBezTo>
                    <a:pt x="3561" y="3957"/>
                    <a:pt x="3561" y="3957"/>
                    <a:pt x="3561" y="3954"/>
                  </a:cubicBezTo>
                  <a:cubicBezTo>
                    <a:pt x="3561" y="3957"/>
                    <a:pt x="3564" y="3957"/>
                    <a:pt x="3567" y="3957"/>
                  </a:cubicBezTo>
                  <a:cubicBezTo>
                    <a:pt x="3561" y="3961"/>
                    <a:pt x="3554" y="3964"/>
                    <a:pt x="3547" y="3967"/>
                  </a:cubicBezTo>
                  <a:cubicBezTo>
                    <a:pt x="3547" y="3967"/>
                    <a:pt x="3547" y="3971"/>
                    <a:pt x="3544" y="3974"/>
                  </a:cubicBezTo>
                  <a:lnTo>
                    <a:pt x="3544" y="3974"/>
                  </a:lnTo>
                  <a:cubicBezTo>
                    <a:pt x="3517" y="3974"/>
                    <a:pt x="3487" y="3974"/>
                    <a:pt x="3457" y="3974"/>
                  </a:cubicBezTo>
                  <a:cubicBezTo>
                    <a:pt x="3413" y="3977"/>
                    <a:pt x="3369" y="3981"/>
                    <a:pt x="3325" y="3984"/>
                  </a:cubicBezTo>
                  <a:cubicBezTo>
                    <a:pt x="3315" y="3984"/>
                    <a:pt x="3302" y="3984"/>
                    <a:pt x="3292" y="3984"/>
                  </a:cubicBezTo>
                  <a:cubicBezTo>
                    <a:pt x="3279" y="3991"/>
                    <a:pt x="3262" y="3988"/>
                    <a:pt x="3248" y="3991"/>
                  </a:cubicBezTo>
                  <a:cubicBezTo>
                    <a:pt x="3252" y="3994"/>
                    <a:pt x="3252" y="3994"/>
                    <a:pt x="3252" y="3994"/>
                  </a:cubicBezTo>
                  <a:cubicBezTo>
                    <a:pt x="3245" y="3994"/>
                    <a:pt x="3242" y="3991"/>
                    <a:pt x="3238" y="3991"/>
                  </a:cubicBezTo>
                  <a:cubicBezTo>
                    <a:pt x="3232" y="3991"/>
                    <a:pt x="3228" y="3991"/>
                    <a:pt x="3225" y="3991"/>
                  </a:cubicBezTo>
                  <a:cubicBezTo>
                    <a:pt x="3222" y="3991"/>
                    <a:pt x="3215" y="3994"/>
                    <a:pt x="3211" y="3994"/>
                  </a:cubicBezTo>
                  <a:cubicBezTo>
                    <a:pt x="3208" y="3998"/>
                    <a:pt x="3201" y="3998"/>
                    <a:pt x="3195" y="3994"/>
                  </a:cubicBezTo>
                  <a:cubicBezTo>
                    <a:pt x="3181" y="3994"/>
                    <a:pt x="3164" y="3994"/>
                    <a:pt x="3151" y="3994"/>
                  </a:cubicBezTo>
                  <a:cubicBezTo>
                    <a:pt x="3138" y="3998"/>
                    <a:pt x="3121" y="3994"/>
                    <a:pt x="3107" y="4001"/>
                  </a:cubicBezTo>
                  <a:cubicBezTo>
                    <a:pt x="3104" y="4001"/>
                    <a:pt x="3101" y="4001"/>
                    <a:pt x="3094" y="4001"/>
                  </a:cubicBezTo>
                  <a:cubicBezTo>
                    <a:pt x="3090" y="3998"/>
                    <a:pt x="3087" y="3998"/>
                    <a:pt x="3081" y="4001"/>
                  </a:cubicBezTo>
                  <a:cubicBezTo>
                    <a:pt x="3013" y="4008"/>
                    <a:pt x="2946" y="4021"/>
                    <a:pt x="2876" y="4021"/>
                  </a:cubicBezTo>
                  <a:cubicBezTo>
                    <a:pt x="2846" y="4035"/>
                    <a:pt x="2812" y="4024"/>
                    <a:pt x="2782" y="4035"/>
                  </a:cubicBezTo>
                  <a:cubicBezTo>
                    <a:pt x="2779" y="4035"/>
                    <a:pt x="2775" y="4031"/>
                    <a:pt x="2772" y="4031"/>
                  </a:cubicBezTo>
                  <a:cubicBezTo>
                    <a:pt x="2752" y="4028"/>
                    <a:pt x="2728" y="4035"/>
                    <a:pt x="2708" y="4038"/>
                  </a:cubicBezTo>
                  <a:cubicBezTo>
                    <a:pt x="2671" y="4045"/>
                    <a:pt x="2634" y="4045"/>
                    <a:pt x="2600" y="4058"/>
                  </a:cubicBezTo>
                  <a:cubicBezTo>
                    <a:pt x="2557" y="4055"/>
                    <a:pt x="2517" y="4068"/>
                    <a:pt x="2476" y="4065"/>
                  </a:cubicBezTo>
                  <a:cubicBezTo>
                    <a:pt x="2456" y="4078"/>
                    <a:pt x="2426" y="4071"/>
                    <a:pt x="2409" y="4085"/>
                  </a:cubicBezTo>
                  <a:lnTo>
                    <a:pt x="2409" y="4085"/>
                  </a:lnTo>
                  <a:lnTo>
                    <a:pt x="2409" y="4085"/>
                  </a:lnTo>
                  <a:cubicBezTo>
                    <a:pt x="2406" y="4081"/>
                    <a:pt x="2403" y="4085"/>
                    <a:pt x="2399" y="4085"/>
                  </a:cubicBezTo>
                  <a:cubicBezTo>
                    <a:pt x="2399" y="4085"/>
                    <a:pt x="2399" y="4088"/>
                    <a:pt x="2403" y="4088"/>
                  </a:cubicBezTo>
                  <a:cubicBezTo>
                    <a:pt x="2399" y="4088"/>
                    <a:pt x="2399" y="4085"/>
                    <a:pt x="2399" y="4085"/>
                  </a:cubicBezTo>
                  <a:cubicBezTo>
                    <a:pt x="2372" y="4085"/>
                    <a:pt x="2346" y="4081"/>
                    <a:pt x="2318" y="4092"/>
                  </a:cubicBezTo>
                  <a:cubicBezTo>
                    <a:pt x="2292" y="4092"/>
                    <a:pt x="2268" y="4092"/>
                    <a:pt x="2245" y="4102"/>
                  </a:cubicBezTo>
                  <a:lnTo>
                    <a:pt x="2245" y="4102"/>
                  </a:lnTo>
                  <a:cubicBezTo>
                    <a:pt x="2208" y="4105"/>
                    <a:pt x="2171" y="4102"/>
                    <a:pt x="2137" y="4112"/>
                  </a:cubicBezTo>
                  <a:lnTo>
                    <a:pt x="2137" y="4112"/>
                  </a:lnTo>
                  <a:cubicBezTo>
                    <a:pt x="2131" y="4112"/>
                    <a:pt x="2121" y="4112"/>
                    <a:pt x="2114" y="4112"/>
                  </a:cubicBezTo>
                  <a:lnTo>
                    <a:pt x="2114" y="4112"/>
                  </a:lnTo>
                  <a:lnTo>
                    <a:pt x="2114" y="4112"/>
                  </a:lnTo>
                  <a:cubicBezTo>
                    <a:pt x="2097" y="4112"/>
                    <a:pt x="2084" y="4115"/>
                    <a:pt x="2067" y="4118"/>
                  </a:cubicBezTo>
                  <a:cubicBezTo>
                    <a:pt x="2067" y="4118"/>
                    <a:pt x="2064" y="4118"/>
                    <a:pt x="2060" y="4122"/>
                  </a:cubicBezTo>
                  <a:cubicBezTo>
                    <a:pt x="2054" y="4122"/>
                    <a:pt x="2043" y="4122"/>
                    <a:pt x="2036" y="4125"/>
                  </a:cubicBezTo>
                  <a:cubicBezTo>
                    <a:pt x="2033" y="4122"/>
                    <a:pt x="2030" y="4122"/>
                    <a:pt x="2023" y="4122"/>
                  </a:cubicBezTo>
                  <a:cubicBezTo>
                    <a:pt x="2023" y="4125"/>
                    <a:pt x="2020" y="4128"/>
                    <a:pt x="2020" y="4128"/>
                  </a:cubicBezTo>
                  <a:cubicBezTo>
                    <a:pt x="1944" y="4132"/>
                    <a:pt x="1866" y="4125"/>
                    <a:pt x="1793" y="4142"/>
                  </a:cubicBezTo>
                  <a:lnTo>
                    <a:pt x="1793" y="4142"/>
                  </a:lnTo>
                  <a:lnTo>
                    <a:pt x="1793" y="4142"/>
                  </a:lnTo>
                  <a:cubicBezTo>
                    <a:pt x="1726" y="4142"/>
                    <a:pt x="1658" y="4152"/>
                    <a:pt x="1588" y="4162"/>
                  </a:cubicBezTo>
                  <a:cubicBezTo>
                    <a:pt x="1578" y="4162"/>
                    <a:pt x="1564" y="4166"/>
                    <a:pt x="1554" y="4166"/>
                  </a:cubicBezTo>
                  <a:cubicBezTo>
                    <a:pt x="1467" y="4166"/>
                    <a:pt x="1383" y="4182"/>
                    <a:pt x="1296" y="4192"/>
                  </a:cubicBezTo>
                  <a:lnTo>
                    <a:pt x="1296" y="4192"/>
                  </a:lnTo>
                  <a:cubicBezTo>
                    <a:pt x="1286" y="4196"/>
                    <a:pt x="1276" y="4196"/>
                    <a:pt x="1262" y="4196"/>
                  </a:cubicBezTo>
                  <a:lnTo>
                    <a:pt x="1262" y="4196"/>
                  </a:lnTo>
                  <a:lnTo>
                    <a:pt x="1262" y="4196"/>
                  </a:lnTo>
                  <a:cubicBezTo>
                    <a:pt x="1249" y="4196"/>
                    <a:pt x="1232" y="4199"/>
                    <a:pt x="1219" y="4202"/>
                  </a:cubicBezTo>
                  <a:cubicBezTo>
                    <a:pt x="1212" y="4206"/>
                    <a:pt x="1205" y="4206"/>
                    <a:pt x="1198" y="4206"/>
                  </a:cubicBezTo>
                  <a:lnTo>
                    <a:pt x="1198" y="4206"/>
                  </a:lnTo>
                  <a:lnTo>
                    <a:pt x="1198" y="4206"/>
                  </a:lnTo>
                  <a:cubicBezTo>
                    <a:pt x="1188" y="4206"/>
                    <a:pt x="1178" y="4209"/>
                    <a:pt x="1172" y="4213"/>
                  </a:cubicBezTo>
                  <a:lnTo>
                    <a:pt x="1172" y="4213"/>
                  </a:lnTo>
                  <a:cubicBezTo>
                    <a:pt x="1148" y="4209"/>
                    <a:pt x="1128" y="4209"/>
                    <a:pt x="1108" y="4216"/>
                  </a:cubicBezTo>
                  <a:lnTo>
                    <a:pt x="1108" y="4216"/>
                  </a:lnTo>
                  <a:cubicBezTo>
                    <a:pt x="1094" y="4216"/>
                    <a:pt x="1084" y="4216"/>
                    <a:pt x="1071" y="4213"/>
                  </a:cubicBezTo>
                  <a:cubicBezTo>
                    <a:pt x="1064" y="4216"/>
                    <a:pt x="1061" y="4219"/>
                    <a:pt x="1054" y="4223"/>
                  </a:cubicBezTo>
                  <a:cubicBezTo>
                    <a:pt x="1051" y="4223"/>
                    <a:pt x="1048" y="4223"/>
                    <a:pt x="1044" y="4223"/>
                  </a:cubicBezTo>
                  <a:lnTo>
                    <a:pt x="1044" y="4223"/>
                  </a:lnTo>
                  <a:cubicBezTo>
                    <a:pt x="1017" y="4226"/>
                    <a:pt x="990" y="4219"/>
                    <a:pt x="964" y="4233"/>
                  </a:cubicBezTo>
                  <a:lnTo>
                    <a:pt x="964" y="4233"/>
                  </a:lnTo>
                  <a:cubicBezTo>
                    <a:pt x="950" y="4229"/>
                    <a:pt x="933" y="4229"/>
                    <a:pt x="916" y="4233"/>
                  </a:cubicBezTo>
                  <a:cubicBezTo>
                    <a:pt x="876" y="4233"/>
                    <a:pt x="833" y="4233"/>
                    <a:pt x="796" y="4239"/>
                  </a:cubicBezTo>
                  <a:cubicBezTo>
                    <a:pt x="712" y="4246"/>
                    <a:pt x="628" y="4253"/>
                    <a:pt x="544" y="4256"/>
                  </a:cubicBezTo>
                  <a:cubicBezTo>
                    <a:pt x="490" y="4259"/>
                    <a:pt x="440" y="4263"/>
                    <a:pt x="386" y="4270"/>
                  </a:cubicBezTo>
                  <a:cubicBezTo>
                    <a:pt x="359" y="4270"/>
                    <a:pt x="333" y="4266"/>
                    <a:pt x="306" y="4276"/>
                  </a:cubicBezTo>
                  <a:cubicBezTo>
                    <a:pt x="302" y="4276"/>
                    <a:pt x="302" y="4276"/>
                    <a:pt x="299" y="4276"/>
                  </a:cubicBezTo>
                  <a:lnTo>
                    <a:pt x="299" y="4276"/>
                  </a:lnTo>
                  <a:cubicBezTo>
                    <a:pt x="292" y="4273"/>
                    <a:pt x="286" y="4273"/>
                    <a:pt x="282" y="4276"/>
                  </a:cubicBezTo>
                  <a:cubicBezTo>
                    <a:pt x="272" y="4276"/>
                    <a:pt x="265" y="4280"/>
                    <a:pt x="259" y="4280"/>
                  </a:cubicBezTo>
                  <a:lnTo>
                    <a:pt x="259" y="4280"/>
                  </a:lnTo>
                  <a:lnTo>
                    <a:pt x="259" y="4280"/>
                  </a:lnTo>
                  <a:cubicBezTo>
                    <a:pt x="219" y="4276"/>
                    <a:pt x="178" y="4283"/>
                    <a:pt x="141" y="4290"/>
                  </a:cubicBezTo>
                  <a:cubicBezTo>
                    <a:pt x="124" y="4293"/>
                    <a:pt x="114" y="4293"/>
                    <a:pt x="104" y="4286"/>
                  </a:cubicBezTo>
                  <a:cubicBezTo>
                    <a:pt x="94" y="4290"/>
                    <a:pt x="87" y="4293"/>
                    <a:pt x="77" y="4296"/>
                  </a:cubicBezTo>
                  <a:lnTo>
                    <a:pt x="77" y="4296"/>
                  </a:lnTo>
                  <a:lnTo>
                    <a:pt x="77" y="4296"/>
                  </a:lnTo>
                  <a:cubicBezTo>
                    <a:pt x="51" y="4300"/>
                    <a:pt x="24" y="4303"/>
                    <a:pt x="0" y="4306"/>
                  </a:cubicBezTo>
                  <a:cubicBezTo>
                    <a:pt x="20" y="4320"/>
                    <a:pt x="40" y="4320"/>
                    <a:pt x="64" y="4317"/>
                  </a:cubicBezTo>
                  <a:cubicBezTo>
                    <a:pt x="71" y="4317"/>
                    <a:pt x="81" y="4320"/>
                    <a:pt x="87" y="4323"/>
                  </a:cubicBezTo>
                  <a:lnTo>
                    <a:pt x="87" y="4323"/>
                  </a:lnTo>
                  <a:cubicBezTo>
                    <a:pt x="91" y="4320"/>
                    <a:pt x="98" y="4320"/>
                    <a:pt x="101" y="4320"/>
                  </a:cubicBezTo>
                  <a:cubicBezTo>
                    <a:pt x="114" y="4320"/>
                    <a:pt x="124" y="4323"/>
                    <a:pt x="134" y="4323"/>
                  </a:cubicBezTo>
                  <a:cubicBezTo>
                    <a:pt x="171" y="4327"/>
                    <a:pt x="205" y="4330"/>
                    <a:pt x="232" y="4306"/>
                  </a:cubicBezTo>
                  <a:cubicBezTo>
                    <a:pt x="232" y="4306"/>
                    <a:pt x="235" y="4310"/>
                    <a:pt x="238" y="4310"/>
                  </a:cubicBezTo>
                  <a:cubicBezTo>
                    <a:pt x="248" y="4310"/>
                    <a:pt x="259" y="4306"/>
                    <a:pt x="269" y="4306"/>
                  </a:cubicBezTo>
                  <a:cubicBezTo>
                    <a:pt x="276" y="4306"/>
                    <a:pt x="282" y="4306"/>
                    <a:pt x="286" y="4303"/>
                  </a:cubicBezTo>
                  <a:cubicBezTo>
                    <a:pt x="289" y="4303"/>
                    <a:pt x="292" y="4303"/>
                    <a:pt x="292" y="4300"/>
                  </a:cubicBezTo>
                  <a:cubicBezTo>
                    <a:pt x="296" y="4303"/>
                    <a:pt x="302" y="4303"/>
                    <a:pt x="306" y="4303"/>
                  </a:cubicBezTo>
                  <a:lnTo>
                    <a:pt x="309" y="4300"/>
                  </a:lnTo>
                  <a:cubicBezTo>
                    <a:pt x="312" y="4300"/>
                    <a:pt x="316" y="4300"/>
                    <a:pt x="319" y="4300"/>
                  </a:cubicBezTo>
                  <a:cubicBezTo>
                    <a:pt x="326" y="4303"/>
                    <a:pt x="333" y="4300"/>
                    <a:pt x="339" y="4300"/>
                  </a:cubicBezTo>
                  <a:cubicBezTo>
                    <a:pt x="369" y="4300"/>
                    <a:pt x="400" y="4300"/>
                    <a:pt x="433" y="4300"/>
                  </a:cubicBezTo>
                  <a:cubicBezTo>
                    <a:pt x="581" y="4303"/>
                    <a:pt x="722" y="4280"/>
                    <a:pt x="869" y="4270"/>
                  </a:cubicBezTo>
                  <a:cubicBezTo>
                    <a:pt x="893" y="4263"/>
                    <a:pt x="920" y="4263"/>
                    <a:pt x="950" y="4259"/>
                  </a:cubicBezTo>
                  <a:cubicBezTo>
                    <a:pt x="957" y="4259"/>
                    <a:pt x="964" y="4259"/>
                    <a:pt x="967" y="4259"/>
                  </a:cubicBezTo>
                  <a:cubicBezTo>
                    <a:pt x="984" y="4253"/>
                    <a:pt x="1001" y="4253"/>
                    <a:pt x="1014" y="4249"/>
                  </a:cubicBezTo>
                  <a:cubicBezTo>
                    <a:pt x="1024" y="4249"/>
                    <a:pt x="1031" y="4249"/>
                    <a:pt x="1041" y="4246"/>
                  </a:cubicBezTo>
                  <a:lnTo>
                    <a:pt x="1044" y="4249"/>
                  </a:lnTo>
                  <a:cubicBezTo>
                    <a:pt x="1058" y="4249"/>
                    <a:pt x="1071" y="4249"/>
                    <a:pt x="1081" y="4249"/>
                  </a:cubicBezTo>
                  <a:cubicBezTo>
                    <a:pt x="1098" y="4246"/>
                    <a:pt x="1115" y="4243"/>
                    <a:pt x="1135" y="4243"/>
                  </a:cubicBezTo>
                  <a:cubicBezTo>
                    <a:pt x="1141" y="4243"/>
                    <a:pt x="1151" y="4239"/>
                    <a:pt x="1158" y="4239"/>
                  </a:cubicBezTo>
                  <a:cubicBezTo>
                    <a:pt x="1165" y="4236"/>
                    <a:pt x="1172" y="4236"/>
                    <a:pt x="1178" y="4233"/>
                  </a:cubicBezTo>
                  <a:cubicBezTo>
                    <a:pt x="1185" y="4233"/>
                    <a:pt x="1192" y="4233"/>
                    <a:pt x="1198" y="4229"/>
                  </a:cubicBezTo>
                  <a:cubicBezTo>
                    <a:pt x="1202" y="4229"/>
                    <a:pt x="1205" y="4229"/>
                    <a:pt x="1205" y="4233"/>
                  </a:cubicBezTo>
                  <a:cubicBezTo>
                    <a:pt x="1212" y="4233"/>
                    <a:pt x="1215" y="4233"/>
                    <a:pt x="1222" y="4233"/>
                  </a:cubicBezTo>
                  <a:cubicBezTo>
                    <a:pt x="1229" y="4233"/>
                    <a:pt x="1232" y="4233"/>
                    <a:pt x="1239" y="4233"/>
                  </a:cubicBezTo>
                  <a:cubicBezTo>
                    <a:pt x="1242" y="4229"/>
                    <a:pt x="1249" y="4229"/>
                    <a:pt x="1252" y="4229"/>
                  </a:cubicBezTo>
                  <a:cubicBezTo>
                    <a:pt x="1259" y="4226"/>
                    <a:pt x="1269" y="4226"/>
                    <a:pt x="1276" y="4226"/>
                  </a:cubicBezTo>
                  <a:cubicBezTo>
                    <a:pt x="1296" y="4226"/>
                    <a:pt x="1316" y="4226"/>
                    <a:pt x="1326" y="4213"/>
                  </a:cubicBezTo>
                  <a:cubicBezTo>
                    <a:pt x="1329" y="4213"/>
                    <a:pt x="1329" y="4213"/>
                    <a:pt x="1329" y="4213"/>
                  </a:cubicBezTo>
                  <a:cubicBezTo>
                    <a:pt x="1420" y="4223"/>
                    <a:pt x="1504" y="4206"/>
                    <a:pt x="1591" y="4192"/>
                  </a:cubicBezTo>
                  <a:cubicBezTo>
                    <a:pt x="1594" y="4192"/>
                    <a:pt x="1601" y="4189"/>
                    <a:pt x="1605" y="4189"/>
                  </a:cubicBezTo>
                  <a:cubicBezTo>
                    <a:pt x="1662" y="4199"/>
                    <a:pt x="1759" y="4189"/>
                    <a:pt x="1799" y="4166"/>
                  </a:cubicBezTo>
                  <a:cubicBezTo>
                    <a:pt x="1799" y="4166"/>
                    <a:pt x="1803" y="4166"/>
                    <a:pt x="1803" y="4162"/>
                  </a:cubicBezTo>
                  <a:cubicBezTo>
                    <a:pt x="1809" y="4162"/>
                    <a:pt x="1813" y="4156"/>
                    <a:pt x="1819" y="4162"/>
                  </a:cubicBezTo>
                  <a:cubicBezTo>
                    <a:pt x="1823" y="4162"/>
                    <a:pt x="1826" y="4162"/>
                    <a:pt x="1826" y="4162"/>
                  </a:cubicBezTo>
                  <a:cubicBezTo>
                    <a:pt x="1830" y="4162"/>
                    <a:pt x="1833" y="4162"/>
                    <a:pt x="1836" y="4162"/>
                  </a:cubicBezTo>
                  <a:cubicBezTo>
                    <a:pt x="1836" y="4162"/>
                    <a:pt x="1840" y="4162"/>
                    <a:pt x="1843" y="4162"/>
                  </a:cubicBezTo>
                  <a:cubicBezTo>
                    <a:pt x="1850" y="4162"/>
                    <a:pt x="1860" y="4166"/>
                    <a:pt x="1866" y="4169"/>
                  </a:cubicBezTo>
                  <a:cubicBezTo>
                    <a:pt x="1923" y="4172"/>
                    <a:pt x="1974" y="4159"/>
                    <a:pt x="2030" y="4159"/>
                  </a:cubicBezTo>
                  <a:cubicBezTo>
                    <a:pt x="2040" y="4156"/>
                    <a:pt x="2047" y="4152"/>
                    <a:pt x="2057" y="4149"/>
                  </a:cubicBezTo>
                  <a:cubicBezTo>
                    <a:pt x="2080" y="4138"/>
                    <a:pt x="2107" y="4145"/>
                    <a:pt x="2131" y="4142"/>
                  </a:cubicBezTo>
                  <a:cubicBezTo>
                    <a:pt x="2144" y="4142"/>
                    <a:pt x="2161" y="4142"/>
                    <a:pt x="2174" y="4138"/>
                  </a:cubicBezTo>
                  <a:cubicBezTo>
                    <a:pt x="2174" y="4138"/>
                    <a:pt x="2178" y="4138"/>
                    <a:pt x="2181" y="4135"/>
                  </a:cubicBezTo>
                  <a:cubicBezTo>
                    <a:pt x="2201" y="4145"/>
                    <a:pt x="2225" y="4145"/>
                    <a:pt x="2241" y="4128"/>
                  </a:cubicBezTo>
                  <a:cubicBezTo>
                    <a:pt x="2245" y="4128"/>
                    <a:pt x="2245" y="4128"/>
                    <a:pt x="2248" y="4128"/>
                  </a:cubicBezTo>
                  <a:cubicBezTo>
                    <a:pt x="2282" y="4138"/>
                    <a:pt x="2312" y="4128"/>
                    <a:pt x="2346" y="4122"/>
                  </a:cubicBezTo>
                  <a:cubicBezTo>
                    <a:pt x="2359" y="4122"/>
                    <a:pt x="2369" y="4118"/>
                    <a:pt x="2372" y="4112"/>
                  </a:cubicBezTo>
                  <a:lnTo>
                    <a:pt x="2372" y="4112"/>
                  </a:lnTo>
                  <a:cubicBezTo>
                    <a:pt x="2379" y="4112"/>
                    <a:pt x="2386" y="4112"/>
                    <a:pt x="2393" y="4112"/>
                  </a:cubicBezTo>
                  <a:cubicBezTo>
                    <a:pt x="2466" y="4115"/>
                    <a:pt x="2537" y="4095"/>
                    <a:pt x="2611" y="4085"/>
                  </a:cubicBezTo>
                  <a:cubicBezTo>
                    <a:pt x="2624" y="4081"/>
                    <a:pt x="2637" y="4078"/>
                    <a:pt x="2644" y="4068"/>
                  </a:cubicBezTo>
                  <a:cubicBezTo>
                    <a:pt x="2704" y="4088"/>
                    <a:pt x="2758" y="4078"/>
                    <a:pt x="2812" y="4055"/>
                  </a:cubicBezTo>
                  <a:cubicBezTo>
                    <a:pt x="2812" y="4051"/>
                    <a:pt x="2812" y="4051"/>
                    <a:pt x="2812" y="4048"/>
                  </a:cubicBezTo>
                  <a:lnTo>
                    <a:pt x="2812" y="4048"/>
                  </a:lnTo>
                  <a:cubicBezTo>
                    <a:pt x="2849" y="4048"/>
                    <a:pt x="2882" y="4048"/>
                    <a:pt x="2916" y="4041"/>
                  </a:cubicBezTo>
                  <a:cubicBezTo>
                    <a:pt x="3054" y="4021"/>
                    <a:pt x="3195" y="4024"/>
                    <a:pt x="3332" y="4004"/>
                  </a:cubicBezTo>
                  <a:lnTo>
                    <a:pt x="3332" y="4004"/>
                  </a:lnTo>
                  <a:cubicBezTo>
                    <a:pt x="3426" y="3998"/>
                    <a:pt x="3520" y="3998"/>
                    <a:pt x="3614" y="3984"/>
                  </a:cubicBezTo>
                  <a:cubicBezTo>
                    <a:pt x="3678" y="3984"/>
                    <a:pt x="3742" y="3974"/>
                    <a:pt x="3809" y="3967"/>
                  </a:cubicBezTo>
                  <a:cubicBezTo>
                    <a:pt x="3856" y="3974"/>
                    <a:pt x="3900" y="3957"/>
                    <a:pt x="3947" y="3954"/>
                  </a:cubicBezTo>
                  <a:cubicBezTo>
                    <a:pt x="3963" y="3957"/>
                    <a:pt x="3983" y="3951"/>
                    <a:pt x="3997" y="3964"/>
                  </a:cubicBezTo>
                  <a:cubicBezTo>
                    <a:pt x="4004" y="3964"/>
                    <a:pt x="4007" y="3964"/>
                    <a:pt x="4010" y="3964"/>
                  </a:cubicBezTo>
                  <a:cubicBezTo>
                    <a:pt x="4037" y="3967"/>
                    <a:pt x="4061" y="3977"/>
                    <a:pt x="4064" y="3947"/>
                  </a:cubicBezTo>
                  <a:lnTo>
                    <a:pt x="4064" y="3947"/>
                  </a:lnTo>
                  <a:lnTo>
                    <a:pt x="4064" y="3947"/>
                  </a:lnTo>
                  <a:cubicBezTo>
                    <a:pt x="4064" y="3927"/>
                    <a:pt x="4040" y="3920"/>
                    <a:pt x="4024" y="3910"/>
                  </a:cubicBezTo>
                  <a:lnTo>
                    <a:pt x="4024" y="3910"/>
                  </a:lnTo>
                  <a:cubicBezTo>
                    <a:pt x="4014" y="3890"/>
                    <a:pt x="4004" y="3874"/>
                    <a:pt x="3993" y="3857"/>
                  </a:cubicBezTo>
                  <a:cubicBezTo>
                    <a:pt x="3993" y="3853"/>
                    <a:pt x="3997" y="3850"/>
                    <a:pt x="3997" y="3847"/>
                  </a:cubicBezTo>
                  <a:cubicBezTo>
                    <a:pt x="3997" y="3840"/>
                    <a:pt x="3997" y="3833"/>
                    <a:pt x="3993" y="3827"/>
                  </a:cubicBezTo>
                  <a:cubicBezTo>
                    <a:pt x="3993" y="3823"/>
                    <a:pt x="3990" y="3816"/>
                    <a:pt x="3987" y="3810"/>
                  </a:cubicBezTo>
                  <a:cubicBezTo>
                    <a:pt x="3967" y="3776"/>
                    <a:pt x="3967" y="3736"/>
                    <a:pt x="3930" y="3706"/>
                  </a:cubicBezTo>
                  <a:cubicBezTo>
                    <a:pt x="3926" y="3706"/>
                    <a:pt x="3923" y="3706"/>
                    <a:pt x="3923" y="3706"/>
                  </a:cubicBezTo>
                  <a:lnTo>
                    <a:pt x="3923" y="3706"/>
                  </a:lnTo>
                  <a:cubicBezTo>
                    <a:pt x="3943" y="3679"/>
                    <a:pt x="3926" y="3655"/>
                    <a:pt x="3903" y="3635"/>
                  </a:cubicBezTo>
                  <a:cubicBezTo>
                    <a:pt x="3900" y="3635"/>
                    <a:pt x="3900" y="3635"/>
                    <a:pt x="3896" y="3635"/>
                  </a:cubicBezTo>
                  <a:lnTo>
                    <a:pt x="3896" y="3635"/>
                  </a:lnTo>
                  <a:cubicBezTo>
                    <a:pt x="3913" y="3618"/>
                    <a:pt x="3913" y="3605"/>
                    <a:pt x="3896" y="3588"/>
                  </a:cubicBezTo>
                  <a:cubicBezTo>
                    <a:pt x="3889" y="3588"/>
                    <a:pt x="3886" y="3588"/>
                    <a:pt x="3883" y="3588"/>
                  </a:cubicBezTo>
                  <a:lnTo>
                    <a:pt x="3883" y="3588"/>
                  </a:lnTo>
                  <a:cubicBezTo>
                    <a:pt x="3879" y="3555"/>
                    <a:pt x="3873" y="3521"/>
                    <a:pt x="3866" y="3488"/>
                  </a:cubicBezTo>
                  <a:lnTo>
                    <a:pt x="3866" y="3488"/>
                  </a:lnTo>
                  <a:cubicBezTo>
                    <a:pt x="3873" y="3467"/>
                    <a:pt x="3866" y="3450"/>
                    <a:pt x="3853" y="3434"/>
                  </a:cubicBezTo>
                  <a:cubicBezTo>
                    <a:pt x="3826" y="3460"/>
                    <a:pt x="3853" y="3494"/>
                    <a:pt x="3846" y="3524"/>
                  </a:cubicBezTo>
                  <a:cubicBezTo>
                    <a:pt x="3849" y="3524"/>
                    <a:pt x="3853" y="3524"/>
                    <a:pt x="3853" y="3524"/>
                  </a:cubicBezTo>
                  <a:cubicBezTo>
                    <a:pt x="3856" y="3541"/>
                    <a:pt x="3856" y="3555"/>
                    <a:pt x="3859" y="3568"/>
                  </a:cubicBezTo>
                  <a:cubicBezTo>
                    <a:pt x="3869" y="3578"/>
                    <a:pt x="3869" y="3588"/>
                    <a:pt x="3869" y="3598"/>
                  </a:cubicBezTo>
                  <a:lnTo>
                    <a:pt x="3869" y="3598"/>
                  </a:lnTo>
                  <a:cubicBezTo>
                    <a:pt x="3866" y="3602"/>
                    <a:pt x="3863" y="3605"/>
                    <a:pt x="3859" y="3608"/>
                  </a:cubicBezTo>
                  <a:lnTo>
                    <a:pt x="3856" y="3608"/>
                  </a:lnTo>
                  <a:cubicBezTo>
                    <a:pt x="3863" y="3602"/>
                    <a:pt x="3859" y="3595"/>
                    <a:pt x="3856" y="3588"/>
                  </a:cubicBezTo>
                  <a:cubicBezTo>
                    <a:pt x="3853" y="3581"/>
                    <a:pt x="3846" y="3571"/>
                    <a:pt x="3843" y="3561"/>
                  </a:cubicBezTo>
                  <a:cubicBezTo>
                    <a:pt x="3843" y="3558"/>
                    <a:pt x="3839" y="3555"/>
                    <a:pt x="3839" y="3551"/>
                  </a:cubicBezTo>
                  <a:cubicBezTo>
                    <a:pt x="3836" y="3548"/>
                    <a:pt x="3832" y="3541"/>
                    <a:pt x="3829" y="3538"/>
                  </a:cubicBezTo>
                  <a:cubicBezTo>
                    <a:pt x="3826" y="3534"/>
                    <a:pt x="3822" y="3531"/>
                    <a:pt x="3822" y="3528"/>
                  </a:cubicBezTo>
                  <a:cubicBezTo>
                    <a:pt x="3816" y="3524"/>
                    <a:pt x="3812" y="3521"/>
                    <a:pt x="3809" y="3518"/>
                  </a:cubicBezTo>
                  <a:cubicBezTo>
                    <a:pt x="3809" y="3518"/>
                    <a:pt x="3809" y="3514"/>
                    <a:pt x="3806" y="3514"/>
                  </a:cubicBezTo>
                  <a:cubicBezTo>
                    <a:pt x="3799" y="3501"/>
                    <a:pt x="3792" y="3488"/>
                    <a:pt x="3786" y="3474"/>
                  </a:cubicBezTo>
                  <a:cubicBezTo>
                    <a:pt x="3779" y="3454"/>
                    <a:pt x="3762" y="3447"/>
                    <a:pt x="3738" y="3450"/>
                  </a:cubicBezTo>
                  <a:lnTo>
                    <a:pt x="3738" y="3450"/>
                  </a:lnTo>
                  <a:cubicBezTo>
                    <a:pt x="3708" y="3450"/>
                    <a:pt x="3678" y="3450"/>
                    <a:pt x="3648" y="3457"/>
                  </a:cubicBezTo>
                  <a:cubicBezTo>
                    <a:pt x="3577" y="3460"/>
                    <a:pt x="3504" y="3464"/>
                    <a:pt x="3433" y="3471"/>
                  </a:cubicBezTo>
                  <a:cubicBezTo>
                    <a:pt x="3416" y="3471"/>
                    <a:pt x="3403" y="3467"/>
                    <a:pt x="3389" y="3477"/>
                  </a:cubicBezTo>
                  <a:cubicBezTo>
                    <a:pt x="3362" y="3471"/>
                    <a:pt x="3332" y="3481"/>
                    <a:pt x="3302" y="3467"/>
                  </a:cubicBezTo>
                  <a:cubicBezTo>
                    <a:pt x="3309" y="3447"/>
                    <a:pt x="3346" y="3444"/>
                    <a:pt x="3352" y="3424"/>
                  </a:cubicBezTo>
                  <a:lnTo>
                    <a:pt x="3352" y="3424"/>
                  </a:lnTo>
                  <a:lnTo>
                    <a:pt x="3352" y="3424"/>
                  </a:lnTo>
                  <a:cubicBezTo>
                    <a:pt x="3396" y="3403"/>
                    <a:pt x="3413" y="3370"/>
                    <a:pt x="3429" y="3340"/>
                  </a:cubicBezTo>
                  <a:cubicBezTo>
                    <a:pt x="3453" y="3296"/>
                    <a:pt x="3477" y="3249"/>
                    <a:pt x="3483" y="3199"/>
                  </a:cubicBezTo>
                  <a:cubicBezTo>
                    <a:pt x="3490" y="3199"/>
                    <a:pt x="3497" y="3195"/>
                    <a:pt x="3504" y="3199"/>
                  </a:cubicBezTo>
                  <a:cubicBezTo>
                    <a:pt x="3514" y="3199"/>
                    <a:pt x="3524" y="3199"/>
                    <a:pt x="3530" y="3195"/>
                  </a:cubicBezTo>
                  <a:lnTo>
                    <a:pt x="3530" y="3195"/>
                  </a:lnTo>
                  <a:cubicBezTo>
                    <a:pt x="3537" y="3202"/>
                    <a:pt x="3547" y="3209"/>
                    <a:pt x="3557" y="3212"/>
                  </a:cubicBezTo>
                  <a:lnTo>
                    <a:pt x="3557" y="3212"/>
                  </a:lnTo>
                  <a:lnTo>
                    <a:pt x="3557" y="3212"/>
                  </a:lnTo>
                  <a:cubicBezTo>
                    <a:pt x="3557" y="3219"/>
                    <a:pt x="3564" y="3222"/>
                    <a:pt x="3571" y="3222"/>
                  </a:cubicBezTo>
                  <a:cubicBezTo>
                    <a:pt x="3584" y="3236"/>
                    <a:pt x="3601" y="3242"/>
                    <a:pt x="3621" y="3249"/>
                  </a:cubicBezTo>
                  <a:lnTo>
                    <a:pt x="3621" y="3249"/>
                  </a:lnTo>
                  <a:lnTo>
                    <a:pt x="3621" y="3249"/>
                  </a:lnTo>
                  <a:lnTo>
                    <a:pt x="3621" y="3249"/>
                  </a:lnTo>
                  <a:cubicBezTo>
                    <a:pt x="3621" y="3256"/>
                    <a:pt x="3624" y="3259"/>
                    <a:pt x="3631" y="3259"/>
                  </a:cubicBezTo>
                  <a:lnTo>
                    <a:pt x="3631" y="3259"/>
                  </a:lnTo>
                  <a:cubicBezTo>
                    <a:pt x="3634" y="3263"/>
                    <a:pt x="3641" y="3266"/>
                    <a:pt x="3648" y="3266"/>
                  </a:cubicBezTo>
                  <a:cubicBezTo>
                    <a:pt x="3651" y="3273"/>
                    <a:pt x="3654" y="3276"/>
                    <a:pt x="3661" y="3276"/>
                  </a:cubicBezTo>
                  <a:cubicBezTo>
                    <a:pt x="3665" y="3276"/>
                    <a:pt x="3665" y="3276"/>
                    <a:pt x="3665" y="3276"/>
                  </a:cubicBezTo>
                  <a:lnTo>
                    <a:pt x="3665" y="3276"/>
                  </a:lnTo>
                  <a:cubicBezTo>
                    <a:pt x="3665" y="3279"/>
                    <a:pt x="3668" y="3283"/>
                    <a:pt x="3675" y="3286"/>
                  </a:cubicBezTo>
                  <a:cubicBezTo>
                    <a:pt x="3678" y="3289"/>
                    <a:pt x="3681" y="3293"/>
                    <a:pt x="3688" y="3293"/>
                  </a:cubicBezTo>
                  <a:cubicBezTo>
                    <a:pt x="3685" y="3293"/>
                    <a:pt x="3681" y="3289"/>
                    <a:pt x="3675" y="3286"/>
                  </a:cubicBezTo>
                  <a:lnTo>
                    <a:pt x="3675" y="3286"/>
                  </a:lnTo>
                  <a:cubicBezTo>
                    <a:pt x="3681" y="3289"/>
                    <a:pt x="3685" y="3293"/>
                    <a:pt x="3688" y="3293"/>
                  </a:cubicBezTo>
                  <a:lnTo>
                    <a:pt x="3688" y="3293"/>
                  </a:lnTo>
                  <a:cubicBezTo>
                    <a:pt x="3691" y="3299"/>
                    <a:pt x="3695" y="3303"/>
                    <a:pt x="3701" y="3303"/>
                  </a:cubicBezTo>
                  <a:cubicBezTo>
                    <a:pt x="3705" y="3303"/>
                    <a:pt x="3705" y="3303"/>
                    <a:pt x="3705" y="3303"/>
                  </a:cubicBezTo>
                  <a:cubicBezTo>
                    <a:pt x="3705" y="3306"/>
                    <a:pt x="3711" y="3310"/>
                    <a:pt x="3715" y="3313"/>
                  </a:cubicBezTo>
                  <a:lnTo>
                    <a:pt x="3715" y="3313"/>
                  </a:lnTo>
                  <a:lnTo>
                    <a:pt x="3715" y="3313"/>
                  </a:lnTo>
                  <a:cubicBezTo>
                    <a:pt x="3722" y="3320"/>
                    <a:pt x="3728" y="3323"/>
                    <a:pt x="3738" y="3323"/>
                  </a:cubicBezTo>
                  <a:cubicBezTo>
                    <a:pt x="3738" y="3330"/>
                    <a:pt x="3742" y="3333"/>
                    <a:pt x="3752" y="3333"/>
                  </a:cubicBezTo>
                  <a:cubicBezTo>
                    <a:pt x="3765" y="3343"/>
                    <a:pt x="3775" y="3353"/>
                    <a:pt x="3792" y="3360"/>
                  </a:cubicBezTo>
                  <a:cubicBezTo>
                    <a:pt x="3799" y="3363"/>
                    <a:pt x="3802" y="3370"/>
                    <a:pt x="3806" y="3373"/>
                  </a:cubicBezTo>
                  <a:cubicBezTo>
                    <a:pt x="3819" y="3383"/>
                    <a:pt x="3829" y="3400"/>
                    <a:pt x="3853" y="3397"/>
                  </a:cubicBezTo>
                  <a:cubicBezTo>
                    <a:pt x="3849" y="3403"/>
                    <a:pt x="3856" y="3413"/>
                    <a:pt x="3859" y="3420"/>
                  </a:cubicBezTo>
                  <a:cubicBezTo>
                    <a:pt x="3883" y="3454"/>
                    <a:pt x="3889" y="3491"/>
                    <a:pt x="3906" y="3524"/>
                  </a:cubicBezTo>
                  <a:cubicBezTo>
                    <a:pt x="3916" y="3541"/>
                    <a:pt x="3920" y="3561"/>
                    <a:pt x="3947" y="3571"/>
                  </a:cubicBezTo>
                  <a:cubicBezTo>
                    <a:pt x="3926" y="3602"/>
                    <a:pt x="3943" y="3625"/>
                    <a:pt x="3963" y="3649"/>
                  </a:cubicBezTo>
                  <a:cubicBezTo>
                    <a:pt x="3967" y="3649"/>
                    <a:pt x="3973" y="3652"/>
                    <a:pt x="3977" y="3652"/>
                  </a:cubicBezTo>
                  <a:lnTo>
                    <a:pt x="3973" y="3652"/>
                  </a:lnTo>
                  <a:cubicBezTo>
                    <a:pt x="3973" y="3655"/>
                    <a:pt x="3973" y="3659"/>
                    <a:pt x="3977" y="3662"/>
                  </a:cubicBezTo>
                  <a:cubicBezTo>
                    <a:pt x="3973" y="3669"/>
                    <a:pt x="3977" y="3675"/>
                    <a:pt x="3983" y="3682"/>
                  </a:cubicBezTo>
                  <a:cubicBezTo>
                    <a:pt x="4004" y="3779"/>
                    <a:pt x="4054" y="3874"/>
                    <a:pt x="4101" y="3967"/>
                  </a:cubicBezTo>
                  <a:cubicBezTo>
                    <a:pt x="4097" y="3967"/>
                    <a:pt x="4094" y="3971"/>
                    <a:pt x="4091" y="3974"/>
                  </a:cubicBezTo>
                  <a:cubicBezTo>
                    <a:pt x="4087" y="3974"/>
                    <a:pt x="4081" y="3977"/>
                    <a:pt x="4077" y="3977"/>
                  </a:cubicBezTo>
                  <a:cubicBezTo>
                    <a:pt x="4054" y="3984"/>
                    <a:pt x="4024" y="3977"/>
                    <a:pt x="4007" y="3998"/>
                  </a:cubicBezTo>
                  <a:cubicBezTo>
                    <a:pt x="4010" y="3998"/>
                    <a:pt x="4010" y="4001"/>
                    <a:pt x="4010" y="4001"/>
                  </a:cubicBezTo>
                  <a:lnTo>
                    <a:pt x="4010" y="4001"/>
                  </a:lnTo>
                  <a:cubicBezTo>
                    <a:pt x="3936" y="3981"/>
                    <a:pt x="3863" y="3977"/>
                    <a:pt x="3789" y="4004"/>
                  </a:cubicBezTo>
                  <a:cubicBezTo>
                    <a:pt x="3792" y="4008"/>
                    <a:pt x="3792" y="4008"/>
                    <a:pt x="3796" y="4011"/>
                  </a:cubicBezTo>
                  <a:cubicBezTo>
                    <a:pt x="3792" y="4011"/>
                    <a:pt x="3789" y="4011"/>
                    <a:pt x="3789" y="4011"/>
                  </a:cubicBezTo>
                  <a:cubicBezTo>
                    <a:pt x="3752" y="4004"/>
                    <a:pt x="3722" y="4011"/>
                    <a:pt x="3691" y="4021"/>
                  </a:cubicBezTo>
                  <a:cubicBezTo>
                    <a:pt x="3688" y="4021"/>
                    <a:pt x="3688" y="4018"/>
                    <a:pt x="3688" y="4018"/>
                  </a:cubicBezTo>
                  <a:cubicBezTo>
                    <a:pt x="3624" y="3998"/>
                    <a:pt x="3564" y="4014"/>
                    <a:pt x="3500" y="4021"/>
                  </a:cubicBezTo>
                  <a:cubicBezTo>
                    <a:pt x="3477" y="4031"/>
                    <a:pt x="3446" y="4024"/>
                    <a:pt x="3423" y="4031"/>
                  </a:cubicBezTo>
                  <a:cubicBezTo>
                    <a:pt x="3413" y="4031"/>
                    <a:pt x="3403" y="4035"/>
                    <a:pt x="3393" y="4038"/>
                  </a:cubicBezTo>
                  <a:cubicBezTo>
                    <a:pt x="3389" y="4035"/>
                    <a:pt x="3383" y="4031"/>
                    <a:pt x="3379" y="4031"/>
                  </a:cubicBezTo>
                  <a:cubicBezTo>
                    <a:pt x="3352" y="4028"/>
                    <a:pt x="3329" y="4024"/>
                    <a:pt x="3312" y="4045"/>
                  </a:cubicBezTo>
                  <a:lnTo>
                    <a:pt x="3312" y="4048"/>
                  </a:lnTo>
                  <a:lnTo>
                    <a:pt x="3309" y="4048"/>
                  </a:lnTo>
                  <a:cubicBezTo>
                    <a:pt x="3302" y="4048"/>
                    <a:pt x="3295" y="4048"/>
                    <a:pt x="3289" y="4048"/>
                  </a:cubicBezTo>
                  <a:cubicBezTo>
                    <a:pt x="3262" y="4051"/>
                    <a:pt x="3232" y="4045"/>
                    <a:pt x="3205" y="4055"/>
                  </a:cubicBezTo>
                  <a:cubicBezTo>
                    <a:pt x="3201" y="4055"/>
                    <a:pt x="3201" y="4055"/>
                    <a:pt x="3198" y="4058"/>
                  </a:cubicBezTo>
                  <a:cubicBezTo>
                    <a:pt x="3175" y="4058"/>
                    <a:pt x="3154" y="4055"/>
                    <a:pt x="3134" y="4065"/>
                  </a:cubicBezTo>
                  <a:cubicBezTo>
                    <a:pt x="3121" y="4065"/>
                    <a:pt x="3107" y="4065"/>
                    <a:pt x="3097" y="4065"/>
                  </a:cubicBezTo>
                  <a:cubicBezTo>
                    <a:pt x="3087" y="4058"/>
                    <a:pt x="3077" y="4061"/>
                    <a:pt x="3071" y="4068"/>
                  </a:cubicBezTo>
                  <a:cubicBezTo>
                    <a:pt x="3060" y="4068"/>
                    <a:pt x="3054" y="4068"/>
                    <a:pt x="3043" y="4068"/>
                  </a:cubicBezTo>
                  <a:cubicBezTo>
                    <a:pt x="2997" y="4065"/>
                    <a:pt x="2953" y="4071"/>
                    <a:pt x="2913" y="4085"/>
                  </a:cubicBezTo>
                  <a:cubicBezTo>
                    <a:pt x="2903" y="4085"/>
                    <a:pt x="2896" y="4085"/>
                    <a:pt x="2889" y="4085"/>
                  </a:cubicBezTo>
                  <a:cubicBezTo>
                    <a:pt x="2859" y="4088"/>
                    <a:pt x="2825" y="4081"/>
                    <a:pt x="2795" y="4092"/>
                  </a:cubicBezTo>
                  <a:lnTo>
                    <a:pt x="2795" y="4092"/>
                  </a:lnTo>
                  <a:cubicBezTo>
                    <a:pt x="2779" y="4092"/>
                    <a:pt x="2761" y="4092"/>
                    <a:pt x="2748" y="4095"/>
                  </a:cubicBezTo>
                  <a:lnTo>
                    <a:pt x="2748" y="4095"/>
                  </a:lnTo>
                  <a:lnTo>
                    <a:pt x="2748" y="4095"/>
                  </a:lnTo>
                  <a:cubicBezTo>
                    <a:pt x="2728" y="4095"/>
                    <a:pt x="2708" y="4092"/>
                    <a:pt x="2691" y="4102"/>
                  </a:cubicBezTo>
                  <a:lnTo>
                    <a:pt x="2691" y="4102"/>
                  </a:lnTo>
                  <a:cubicBezTo>
                    <a:pt x="2631" y="4102"/>
                    <a:pt x="2567" y="4109"/>
                    <a:pt x="2507" y="4118"/>
                  </a:cubicBezTo>
                  <a:lnTo>
                    <a:pt x="2507" y="4118"/>
                  </a:lnTo>
                  <a:lnTo>
                    <a:pt x="2503" y="4118"/>
                  </a:lnTo>
                  <a:lnTo>
                    <a:pt x="2500" y="4118"/>
                  </a:lnTo>
                  <a:cubicBezTo>
                    <a:pt x="2497" y="4118"/>
                    <a:pt x="2493" y="4118"/>
                    <a:pt x="2490" y="4122"/>
                  </a:cubicBezTo>
                  <a:cubicBezTo>
                    <a:pt x="2480" y="4122"/>
                    <a:pt x="2473" y="4122"/>
                    <a:pt x="2463" y="4122"/>
                  </a:cubicBezTo>
                  <a:cubicBezTo>
                    <a:pt x="2463" y="4125"/>
                    <a:pt x="2460" y="4128"/>
                    <a:pt x="2460" y="4128"/>
                  </a:cubicBezTo>
                  <a:cubicBezTo>
                    <a:pt x="2456" y="4128"/>
                    <a:pt x="2453" y="4128"/>
                    <a:pt x="2450" y="4132"/>
                  </a:cubicBezTo>
                  <a:cubicBezTo>
                    <a:pt x="2409" y="4132"/>
                    <a:pt x="2369" y="4125"/>
                    <a:pt x="2332" y="4138"/>
                  </a:cubicBezTo>
                  <a:lnTo>
                    <a:pt x="2332" y="4138"/>
                  </a:lnTo>
                  <a:cubicBezTo>
                    <a:pt x="2285" y="4145"/>
                    <a:pt x="2238" y="4132"/>
                    <a:pt x="2191" y="4149"/>
                  </a:cubicBezTo>
                  <a:cubicBezTo>
                    <a:pt x="2178" y="4149"/>
                    <a:pt x="2168" y="4149"/>
                    <a:pt x="2154" y="4149"/>
                  </a:cubicBezTo>
                  <a:cubicBezTo>
                    <a:pt x="2144" y="4152"/>
                    <a:pt x="2134" y="4152"/>
                    <a:pt x="2127" y="4159"/>
                  </a:cubicBezTo>
                  <a:lnTo>
                    <a:pt x="2127" y="4159"/>
                  </a:lnTo>
                  <a:cubicBezTo>
                    <a:pt x="2111" y="4159"/>
                    <a:pt x="2094" y="4159"/>
                    <a:pt x="2077" y="4159"/>
                  </a:cubicBezTo>
                  <a:cubicBezTo>
                    <a:pt x="2033" y="4172"/>
                    <a:pt x="1983" y="4166"/>
                    <a:pt x="1947" y="4186"/>
                  </a:cubicBezTo>
                  <a:lnTo>
                    <a:pt x="1947" y="4186"/>
                  </a:lnTo>
                  <a:lnTo>
                    <a:pt x="1947" y="4186"/>
                  </a:lnTo>
                  <a:cubicBezTo>
                    <a:pt x="1910" y="4179"/>
                    <a:pt x="1876" y="4186"/>
                    <a:pt x="1843" y="4192"/>
                  </a:cubicBezTo>
                  <a:cubicBezTo>
                    <a:pt x="1823" y="4192"/>
                    <a:pt x="1806" y="4196"/>
                    <a:pt x="1793" y="4206"/>
                  </a:cubicBezTo>
                  <a:lnTo>
                    <a:pt x="1793" y="4206"/>
                  </a:lnTo>
                  <a:lnTo>
                    <a:pt x="1793" y="4206"/>
                  </a:lnTo>
                  <a:lnTo>
                    <a:pt x="1793" y="4206"/>
                  </a:lnTo>
                  <a:cubicBezTo>
                    <a:pt x="1772" y="4206"/>
                    <a:pt x="1749" y="4202"/>
                    <a:pt x="1729" y="4213"/>
                  </a:cubicBezTo>
                  <a:lnTo>
                    <a:pt x="1729" y="4213"/>
                  </a:lnTo>
                  <a:cubicBezTo>
                    <a:pt x="1722" y="4213"/>
                    <a:pt x="1719" y="4213"/>
                    <a:pt x="1715" y="4213"/>
                  </a:cubicBezTo>
                  <a:cubicBezTo>
                    <a:pt x="1635" y="4223"/>
                    <a:pt x="1554" y="4229"/>
                    <a:pt x="1477" y="4236"/>
                  </a:cubicBezTo>
                  <a:cubicBezTo>
                    <a:pt x="1460" y="4239"/>
                    <a:pt x="1444" y="4239"/>
                    <a:pt x="1430" y="4249"/>
                  </a:cubicBezTo>
                  <a:cubicBezTo>
                    <a:pt x="1323" y="4256"/>
                    <a:pt x="1215" y="4259"/>
                    <a:pt x="1108" y="4276"/>
                  </a:cubicBezTo>
                  <a:lnTo>
                    <a:pt x="1108" y="4276"/>
                  </a:lnTo>
                  <a:cubicBezTo>
                    <a:pt x="1064" y="4280"/>
                    <a:pt x="1021" y="4280"/>
                    <a:pt x="973" y="4283"/>
                  </a:cubicBezTo>
                  <a:cubicBezTo>
                    <a:pt x="957" y="4283"/>
                    <a:pt x="940" y="4286"/>
                    <a:pt x="930" y="4296"/>
                  </a:cubicBezTo>
                  <a:cubicBezTo>
                    <a:pt x="900" y="4300"/>
                    <a:pt x="866" y="4286"/>
                    <a:pt x="836" y="4303"/>
                  </a:cubicBezTo>
                  <a:cubicBezTo>
                    <a:pt x="799" y="4303"/>
                    <a:pt x="759" y="4300"/>
                    <a:pt x="722" y="4313"/>
                  </a:cubicBezTo>
                  <a:lnTo>
                    <a:pt x="722" y="4313"/>
                  </a:lnTo>
                  <a:lnTo>
                    <a:pt x="722" y="4313"/>
                  </a:lnTo>
                  <a:cubicBezTo>
                    <a:pt x="702" y="4313"/>
                    <a:pt x="682" y="4317"/>
                    <a:pt x="665" y="4323"/>
                  </a:cubicBezTo>
                  <a:cubicBezTo>
                    <a:pt x="662" y="4320"/>
                    <a:pt x="662" y="4323"/>
                    <a:pt x="658" y="4323"/>
                  </a:cubicBezTo>
                  <a:cubicBezTo>
                    <a:pt x="655" y="4320"/>
                    <a:pt x="648" y="4317"/>
                    <a:pt x="638" y="4313"/>
                  </a:cubicBezTo>
                  <a:cubicBezTo>
                    <a:pt x="608" y="4313"/>
                    <a:pt x="574" y="4306"/>
                    <a:pt x="551" y="4330"/>
                  </a:cubicBezTo>
                  <a:cubicBezTo>
                    <a:pt x="530" y="4310"/>
                    <a:pt x="510" y="4320"/>
                    <a:pt x="490" y="4333"/>
                  </a:cubicBezTo>
                  <a:lnTo>
                    <a:pt x="490" y="4333"/>
                  </a:lnTo>
                  <a:cubicBezTo>
                    <a:pt x="487" y="4333"/>
                    <a:pt x="487" y="4330"/>
                    <a:pt x="487" y="4330"/>
                  </a:cubicBezTo>
                  <a:cubicBezTo>
                    <a:pt x="460" y="4320"/>
                    <a:pt x="437" y="4320"/>
                    <a:pt x="413" y="4333"/>
                  </a:cubicBezTo>
                  <a:cubicBezTo>
                    <a:pt x="363" y="4343"/>
                    <a:pt x="312" y="4347"/>
                    <a:pt x="262" y="4353"/>
                  </a:cubicBezTo>
                  <a:cubicBezTo>
                    <a:pt x="242" y="4353"/>
                    <a:pt x="222" y="4357"/>
                    <a:pt x="202" y="4360"/>
                  </a:cubicBezTo>
                  <a:cubicBezTo>
                    <a:pt x="185" y="4363"/>
                    <a:pt x="178" y="4374"/>
                    <a:pt x="178" y="4384"/>
                  </a:cubicBezTo>
                  <a:cubicBezTo>
                    <a:pt x="178" y="4397"/>
                    <a:pt x="195" y="4397"/>
                    <a:pt x="208" y="4397"/>
                  </a:cubicBezTo>
                  <a:cubicBezTo>
                    <a:pt x="225" y="4397"/>
                    <a:pt x="242" y="4397"/>
                    <a:pt x="259" y="4397"/>
                  </a:cubicBezTo>
                  <a:cubicBezTo>
                    <a:pt x="279" y="4394"/>
                    <a:pt x="302" y="4390"/>
                    <a:pt x="323" y="4397"/>
                  </a:cubicBezTo>
                  <a:cubicBezTo>
                    <a:pt x="326" y="4400"/>
                    <a:pt x="329" y="4400"/>
                    <a:pt x="329" y="4400"/>
                  </a:cubicBezTo>
                  <a:cubicBezTo>
                    <a:pt x="333" y="4400"/>
                    <a:pt x="336" y="4397"/>
                    <a:pt x="336" y="4397"/>
                  </a:cubicBezTo>
                  <a:cubicBezTo>
                    <a:pt x="343" y="4394"/>
                    <a:pt x="353" y="4394"/>
                    <a:pt x="359" y="4397"/>
                  </a:cubicBezTo>
                  <a:cubicBezTo>
                    <a:pt x="380" y="4400"/>
                    <a:pt x="396" y="4390"/>
                    <a:pt x="413" y="4390"/>
                  </a:cubicBezTo>
                  <a:cubicBezTo>
                    <a:pt x="420" y="4390"/>
                    <a:pt x="430" y="4387"/>
                    <a:pt x="437" y="4387"/>
                  </a:cubicBezTo>
                  <a:cubicBezTo>
                    <a:pt x="440" y="4387"/>
                    <a:pt x="440" y="4384"/>
                    <a:pt x="440" y="4380"/>
                  </a:cubicBezTo>
                  <a:lnTo>
                    <a:pt x="440" y="4380"/>
                  </a:lnTo>
                  <a:cubicBezTo>
                    <a:pt x="443" y="4380"/>
                    <a:pt x="447" y="4380"/>
                    <a:pt x="450" y="4380"/>
                  </a:cubicBezTo>
                  <a:lnTo>
                    <a:pt x="450" y="4377"/>
                  </a:lnTo>
                  <a:cubicBezTo>
                    <a:pt x="453" y="4380"/>
                    <a:pt x="453" y="4380"/>
                    <a:pt x="457" y="4384"/>
                  </a:cubicBezTo>
                  <a:cubicBezTo>
                    <a:pt x="470" y="4384"/>
                    <a:pt x="487" y="4387"/>
                    <a:pt x="504" y="4380"/>
                  </a:cubicBezTo>
                  <a:cubicBezTo>
                    <a:pt x="510" y="4377"/>
                    <a:pt x="517" y="4377"/>
                    <a:pt x="524" y="4377"/>
                  </a:cubicBezTo>
                  <a:cubicBezTo>
                    <a:pt x="527" y="4377"/>
                    <a:pt x="530" y="4377"/>
                    <a:pt x="530" y="4374"/>
                  </a:cubicBezTo>
                  <a:lnTo>
                    <a:pt x="534" y="4374"/>
                  </a:lnTo>
                  <a:cubicBezTo>
                    <a:pt x="547" y="4374"/>
                    <a:pt x="567" y="4377"/>
                    <a:pt x="581" y="4370"/>
                  </a:cubicBezTo>
                  <a:cubicBezTo>
                    <a:pt x="584" y="4367"/>
                    <a:pt x="584" y="4367"/>
                    <a:pt x="587" y="4370"/>
                  </a:cubicBezTo>
                  <a:cubicBezTo>
                    <a:pt x="591" y="4367"/>
                    <a:pt x="594" y="4367"/>
                    <a:pt x="594" y="4363"/>
                  </a:cubicBezTo>
                  <a:cubicBezTo>
                    <a:pt x="615" y="4363"/>
                    <a:pt x="638" y="4367"/>
                    <a:pt x="658" y="4360"/>
                  </a:cubicBezTo>
                  <a:cubicBezTo>
                    <a:pt x="665" y="4360"/>
                    <a:pt x="672" y="4360"/>
                    <a:pt x="678" y="4360"/>
                  </a:cubicBezTo>
                  <a:cubicBezTo>
                    <a:pt x="685" y="4360"/>
                    <a:pt x="685" y="4357"/>
                    <a:pt x="685" y="4353"/>
                  </a:cubicBezTo>
                  <a:cubicBezTo>
                    <a:pt x="715" y="4350"/>
                    <a:pt x="745" y="4353"/>
                    <a:pt x="776" y="4343"/>
                  </a:cubicBezTo>
                  <a:lnTo>
                    <a:pt x="776" y="4343"/>
                  </a:lnTo>
                  <a:cubicBezTo>
                    <a:pt x="782" y="4343"/>
                    <a:pt x="792" y="4343"/>
                    <a:pt x="799" y="4343"/>
                  </a:cubicBezTo>
                  <a:cubicBezTo>
                    <a:pt x="843" y="4340"/>
                    <a:pt x="883" y="4340"/>
                    <a:pt x="927" y="4340"/>
                  </a:cubicBezTo>
                  <a:cubicBezTo>
                    <a:pt x="954" y="4333"/>
                    <a:pt x="984" y="4333"/>
                    <a:pt x="1014" y="4333"/>
                  </a:cubicBezTo>
                  <a:cubicBezTo>
                    <a:pt x="1034" y="4333"/>
                    <a:pt x="1054" y="4333"/>
                    <a:pt x="1074" y="4327"/>
                  </a:cubicBezTo>
                  <a:cubicBezTo>
                    <a:pt x="1081" y="4323"/>
                    <a:pt x="1088" y="4323"/>
                    <a:pt x="1098" y="4323"/>
                  </a:cubicBezTo>
                  <a:cubicBezTo>
                    <a:pt x="1121" y="4327"/>
                    <a:pt x="1148" y="4327"/>
                    <a:pt x="1172" y="4327"/>
                  </a:cubicBezTo>
                  <a:cubicBezTo>
                    <a:pt x="1175" y="4327"/>
                    <a:pt x="1175" y="4330"/>
                    <a:pt x="1178" y="4333"/>
                  </a:cubicBezTo>
                  <a:cubicBezTo>
                    <a:pt x="1225" y="4333"/>
                    <a:pt x="1269" y="4333"/>
                    <a:pt x="1316" y="4333"/>
                  </a:cubicBezTo>
                  <a:lnTo>
                    <a:pt x="1316" y="4333"/>
                  </a:lnTo>
                  <a:lnTo>
                    <a:pt x="1316" y="4333"/>
                  </a:lnTo>
                  <a:cubicBezTo>
                    <a:pt x="1329" y="4333"/>
                    <a:pt x="1343" y="4333"/>
                    <a:pt x="1353" y="4333"/>
                  </a:cubicBezTo>
                  <a:cubicBezTo>
                    <a:pt x="1383" y="4337"/>
                    <a:pt x="1413" y="4333"/>
                    <a:pt x="1444" y="4333"/>
                  </a:cubicBezTo>
                  <a:cubicBezTo>
                    <a:pt x="1601" y="4333"/>
                    <a:pt x="1756" y="4333"/>
                    <a:pt x="1910" y="4330"/>
                  </a:cubicBezTo>
                  <a:cubicBezTo>
                    <a:pt x="1927" y="4330"/>
                    <a:pt x="1944" y="4330"/>
                    <a:pt x="1960" y="4323"/>
                  </a:cubicBezTo>
                  <a:lnTo>
                    <a:pt x="1960" y="4323"/>
                  </a:lnTo>
                  <a:cubicBezTo>
                    <a:pt x="1964" y="4327"/>
                    <a:pt x="1967" y="4327"/>
                    <a:pt x="1970" y="4327"/>
                  </a:cubicBezTo>
                  <a:lnTo>
                    <a:pt x="1970" y="4327"/>
                  </a:lnTo>
                  <a:cubicBezTo>
                    <a:pt x="1990" y="4333"/>
                    <a:pt x="2010" y="4330"/>
                    <a:pt x="2030" y="4327"/>
                  </a:cubicBezTo>
                  <a:cubicBezTo>
                    <a:pt x="2033" y="4327"/>
                    <a:pt x="2033" y="4327"/>
                    <a:pt x="2033" y="4327"/>
                  </a:cubicBezTo>
                  <a:lnTo>
                    <a:pt x="2033" y="4327"/>
                  </a:lnTo>
                  <a:cubicBezTo>
                    <a:pt x="2057" y="4333"/>
                    <a:pt x="2080" y="4333"/>
                    <a:pt x="2104" y="4327"/>
                  </a:cubicBezTo>
                  <a:cubicBezTo>
                    <a:pt x="2107" y="4327"/>
                    <a:pt x="2111" y="4327"/>
                    <a:pt x="2114" y="4323"/>
                  </a:cubicBezTo>
                  <a:cubicBezTo>
                    <a:pt x="2124" y="4323"/>
                    <a:pt x="2131" y="4323"/>
                    <a:pt x="2141" y="4327"/>
                  </a:cubicBezTo>
                  <a:cubicBezTo>
                    <a:pt x="2194" y="4333"/>
                    <a:pt x="2248" y="4333"/>
                    <a:pt x="2305" y="4333"/>
                  </a:cubicBezTo>
                  <a:cubicBezTo>
                    <a:pt x="2369" y="4333"/>
                    <a:pt x="2436" y="4333"/>
                    <a:pt x="2503" y="4333"/>
                  </a:cubicBezTo>
                  <a:lnTo>
                    <a:pt x="2503" y="4333"/>
                  </a:lnTo>
                  <a:lnTo>
                    <a:pt x="2503" y="4333"/>
                  </a:lnTo>
                  <a:cubicBezTo>
                    <a:pt x="2537" y="4337"/>
                    <a:pt x="2570" y="4343"/>
                    <a:pt x="2607" y="4333"/>
                  </a:cubicBezTo>
                  <a:cubicBezTo>
                    <a:pt x="2611" y="4337"/>
                    <a:pt x="2614" y="4337"/>
                    <a:pt x="2617" y="4337"/>
                  </a:cubicBezTo>
                  <a:lnTo>
                    <a:pt x="2617" y="4337"/>
                  </a:lnTo>
                  <a:cubicBezTo>
                    <a:pt x="2658" y="4343"/>
                    <a:pt x="2704" y="4340"/>
                    <a:pt x="2748" y="4343"/>
                  </a:cubicBezTo>
                  <a:cubicBezTo>
                    <a:pt x="2761" y="4347"/>
                    <a:pt x="2779" y="4343"/>
                    <a:pt x="2795" y="4343"/>
                  </a:cubicBezTo>
                  <a:lnTo>
                    <a:pt x="2795" y="4343"/>
                  </a:lnTo>
                  <a:cubicBezTo>
                    <a:pt x="2836" y="4347"/>
                    <a:pt x="2876" y="4357"/>
                    <a:pt x="2916" y="4343"/>
                  </a:cubicBezTo>
                  <a:lnTo>
                    <a:pt x="2916" y="4343"/>
                  </a:lnTo>
                  <a:cubicBezTo>
                    <a:pt x="2936" y="4340"/>
                    <a:pt x="2960" y="4337"/>
                    <a:pt x="2980" y="4350"/>
                  </a:cubicBezTo>
                  <a:lnTo>
                    <a:pt x="2980" y="4350"/>
                  </a:lnTo>
                  <a:cubicBezTo>
                    <a:pt x="2980" y="4357"/>
                    <a:pt x="2983" y="4360"/>
                    <a:pt x="2990" y="4363"/>
                  </a:cubicBezTo>
                  <a:cubicBezTo>
                    <a:pt x="2997" y="4367"/>
                    <a:pt x="3000" y="4374"/>
                    <a:pt x="3003" y="4380"/>
                  </a:cubicBezTo>
                  <a:lnTo>
                    <a:pt x="3003" y="4380"/>
                  </a:lnTo>
                  <a:cubicBezTo>
                    <a:pt x="3007" y="4394"/>
                    <a:pt x="3003" y="4407"/>
                    <a:pt x="2976" y="4407"/>
                  </a:cubicBezTo>
                  <a:cubicBezTo>
                    <a:pt x="2946" y="4407"/>
                    <a:pt x="2916" y="4407"/>
                    <a:pt x="2889" y="4407"/>
                  </a:cubicBezTo>
                  <a:cubicBezTo>
                    <a:pt x="2886" y="4407"/>
                    <a:pt x="2882" y="4407"/>
                    <a:pt x="2876" y="4404"/>
                  </a:cubicBezTo>
                  <a:cubicBezTo>
                    <a:pt x="2859" y="4407"/>
                    <a:pt x="2842" y="4407"/>
                    <a:pt x="2825" y="4407"/>
                  </a:cubicBezTo>
                  <a:lnTo>
                    <a:pt x="2825" y="4407"/>
                  </a:lnTo>
                  <a:lnTo>
                    <a:pt x="2825" y="4407"/>
                  </a:lnTo>
                  <a:cubicBezTo>
                    <a:pt x="2802" y="4410"/>
                    <a:pt x="2779" y="4400"/>
                    <a:pt x="2761" y="4414"/>
                  </a:cubicBezTo>
                  <a:cubicBezTo>
                    <a:pt x="2782" y="4414"/>
                    <a:pt x="2802" y="4414"/>
                    <a:pt x="2825" y="4417"/>
                  </a:cubicBezTo>
                  <a:cubicBezTo>
                    <a:pt x="2846" y="4417"/>
                    <a:pt x="2866" y="4424"/>
                    <a:pt x="2889" y="4417"/>
                  </a:cubicBezTo>
                  <a:cubicBezTo>
                    <a:pt x="2929" y="4427"/>
                    <a:pt x="2976" y="4427"/>
                    <a:pt x="3020" y="4424"/>
                  </a:cubicBezTo>
                  <a:cubicBezTo>
                    <a:pt x="3027" y="4427"/>
                    <a:pt x="3033" y="4431"/>
                    <a:pt x="3043" y="4434"/>
                  </a:cubicBezTo>
                  <a:lnTo>
                    <a:pt x="3043" y="4434"/>
                  </a:lnTo>
                  <a:cubicBezTo>
                    <a:pt x="3047" y="4454"/>
                    <a:pt x="3040" y="4461"/>
                    <a:pt x="3010" y="4461"/>
                  </a:cubicBezTo>
                  <a:cubicBezTo>
                    <a:pt x="2943" y="4461"/>
                    <a:pt x="2876" y="4461"/>
                    <a:pt x="2812" y="4461"/>
                  </a:cubicBezTo>
                  <a:cubicBezTo>
                    <a:pt x="2732" y="4457"/>
                    <a:pt x="2651" y="4457"/>
                    <a:pt x="2570" y="4461"/>
                  </a:cubicBezTo>
                  <a:lnTo>
                    <a:pt x="2570" y="4461"/>
                  </a:lnTo>
                  <a:cubicBezTo>
                    <a:pt x="2540" y="4448"/>
                    <a:pt x="2503" y="4451"/>
                    <a:pt x="2470" y="4454"/>
                  </a:cubicBezTo>
                  <a:cubicBezTo>
                    <a:pt x="2416" y="4461"/>
                    <a:pt x="2362" y="4457"/>
                    <a:pt x="2312" y="4464"/>
                  </a:cubicBezTo>
                  <a:cubicBezTo>
                    <a:pt x="2322" y="4484"/>
                    <a:pt x="2342" y="4474"/>
                    <a:pt x="2359" y="4471"/>
                  </a:cubicBezTo>
                  <a:cubicBezTo>
                    <a:pt x="2413" y="4471"/>
                    <a:pt x="2463" y="4474"/>
                    <a:pt x="2513" y="4471"/>
                  </a:cubicBezTo>
                  <a:cubicBezTo>
                    <a:pt x="2607" y="4488"/>
                    <a:pt x="2704" y="4478"/>
                    <a:pt x="2799" y="4478"/>
                  </a:cubicBezTo>
                  <a:cubicBezTo>
                    <a:pt x="2886" y="4481"/>
                    <a:pt x="2970" y="4488"/>
                    <a:pt x="3054" y="4471"/>
                  </a:cubicBezTo>
                  <a:lnTo>
                    <a:pt x="3054" y="4471"/>
                  </a:lnTo>
                  <a:lnTo>
                    <a:pt x="3054" y="4471"/>
                  </a:lnTo>
                  <a:cubicBezTo>
                    <a:pt x="3060" y="4474"/>
                    <a:pt x="3064" y="4474"/>
                    <a:pt x="3067" y="4474"/>
                  </a:cubicBezTo>
                  <a:cubicBezTo>
                    <a:pt x="3067" y="4471"/>
                    <a:pt x="3064" y="4471"/>
                    <a:pt x="3060" y="4467"/>
                  </a:cubicBezTo>
                  <a:lnTo>
                    <a:pt x="3060" y="4467"/>
                  </a:lnTo>
                  <a:cubicBezTo>
                    <a:pt x="3064" y="4467"/>
                    <a:pt x="3067" y="4471"/>
                    <a:pt x="3067" y="4474"/>
                  </a:cubicBezTo>
                  <a:cubicBezTo>
                    <a:pt x="3067" y="4478"/>
                    <a:pt x="3067" y="4478"/>
                    <a:pt x="3067" y="4478"/>
                  </a:cubicBezTo>
                  <a:cubicBezTo>
                    <a:pt x="3071" y="4481"/>
                    <a:pt x="3071" y="4481"/>
                    <a:pt x="3071" y="4481"/>
                  </a:cubicBezTo>
                  <a:cubicBezTo>
                    <a:pt x="3067" y="4491"/>
                    <a:pt x="3077" y="4505"/>
                    <a:pt x="3067" y="4515"/>
                  </a:cubicBezTo>
                  <a:lnTo>
                    <a:pt x="3067" y="4515"/>
                  </a:lnTo>
                  <a:lnTo>
                    <a:pt x="3067" y="4515"/>
                  </a:lnTo>
                  <a:cubicBezTo>
                    <a:pt x="3000" y="4528"/>
                    <a:pt x="2933" y="4518"/>
                    <a:pt x="2862" y="4518"/>
                  </a:cubicBezTo>
                  <a:cubicBezTo>
                    <a:pt x="2856" y="4525"/>
                    <a:pt x="2856" y="4528"/>
                    <a:pt x="2862" y="4535"/>
                  </a:cubicBezTo>
                  <a:cubicBezTo>
                    <a:pt x="2923" y="4538"/>
                    <a:pt x="2983" y="4538"/>
                    <a:pt x="3043" y="4535"/>
                  </a:cubicBezTo>
                  <a:cubicBezTo>
                    <a:pt x="3057" y="4538"/>
                    <a:pt x="3071" y="4538"/>
                    <a:pt x="3081" y="4545"/>
                  </a:cubicBezTo>
                  <a:cubicBezTo>
                    <a:pt x="3081" y="4552"/>
                    <a:pt x="3081" y="4558"/>
                    <a:pt x="3081" y="4562"/>
                  </a:cubicBezTo>
                  <a:cubicBezTo>
                    <a:pt x="3081" y="4562"/>
                    <a:pt x="3084" y="4562"/>
                    <a:pt x="3087" y="4562"/>
                  </a:cubicBezTo>
                  <a:lnTo>
                    <a:pt x="3087" y="4562"/>
                  </a:lnTo>
                  <a:lnTo>
                    <a:pt x="3084" y="4565"/>
                  </a:lnTo>
                  <a:cubicBezTo>
                    <a:pt x="3084" y="4565"/>
                    <a:pt x="3081" y="4565"/>
                    <a:pt x="3081" y="4562"/>
                  </a:cubicBezTo>
                  <a:cubicBezTo>
                    <a:pt x="3050" y="4568"/>
                    <a:pt x="3020" y="4555"/>
                    <a:pt x="2990" y="4562"/>
                  </a:cubicBezTo>
                  <a:cubicBezTo>
                    <a:pt x="2956" y="4558"/>
                    <a:pt x="2923" y="4558"/>
                    <a:pt x="2889" y="4565"/>
                  </a:cubicBezTo>
                  <a:cubicBezTo>
                    <a:pt x="2882" y="4568"/>
                    <a:pt x="2872" y="4572"/>
                    <a:pt x="2859" y="4578"/>
                  </a:cubicBezTo>
                  <a:cubicBezTo>
                    <a:pt x="2909" y="4578"/>
                    <a:pt x="2956" y="4578"/>
                    <a:pt x="3003" y="4578"/>
                  </a:cubicBezTo>
                  <a:lnTo>
                    <a:pt x="3003" y="4578"/>
                  </a:lnTo>
                  <a:cubicBezTo>
                    <a:pt x="3017" y="4582"/>
                    <a:pt x="3030" y="4582"/>
                    <a:pt x="3043" y="4582"/>
                  </a:cubicBezTo>
                  <a:lnTo>
                    <a:pt x="3043" y="4582"/>
                  </a:lnTo>
                  <a:cubicBezTo>
                    <a:pt x="3054" y="4588"/>
                    <a:pt x="3064" y="4592"/>
                    <a:pt x="3074" y="4599"/>
                  </a:cubicBezTo>
                  <a:cubicBezTo>
                    <a:pt x="3071" y="4602"/>
                    <a:pt x="3071" y="4602"/>
                    <a:pt x="3071" y="4605"/>
                  </a:cubicBezTo>
                  <a:cubicBezTo>
                    <a:pt x="3071" y="4609"/>
                    <a:pt x="3067" y="4612"/>
                    <a:pt x="3067" y="4612"/>
                  </a:cubicBezTo>
                  <a:cubicBezTo>
                    <a:pt x="3060" y="4615"/>
                    <a:pt x="3050" y="4619"/>
                    <a:pt x="3043" y="4619"/>
                  </a:cubicBezTo>
                  <a:cubicBezTo>
                    <a:pt x="3017" y="4619"/>
                    <a:pt x="2993" y="4619"/>
                    <a:pt x="2966" y="4612"/>
                  </a:cubicBezTo>
                  <a:cubicBezTo>
                    <a:pt x="2950" y="4609"/>
                    <a:pt x="2929" y="4609"/>
                    <a:pt x="2913" y="4619"/>
                  </a:cubicBezTo>
                  <a:lnTo>
                    <a:pt x="2913" y="4619"/>
                  </a:lnTo>
                  <a:cubicBezTo>
                    <a:pt x="2896" y="4612"/>
                    <a:pt x="2882" y="4605"/>
                    <a:pt x="2862" y="4609"/>
                  </a:cubicBezTo>
                  <a:lnTo>
                    <a:pt x="2862" y="4609"/>
                  </a:lnTo>
                  <a:lnTo>
                    <a:pt x="2862" y="4609"/>
                  </a:lnTo>
                  <a:cubicBezTo>
                    <a:pt x="2842" y="4605"/>
                    <a:pt x="2819" y="4609"/>
                    <a:pt x="2799" y="4599"/>
                  </a:cubicBezTo>
                  <a:cubicBezTo>
                    <a:pt x="2795" y="4602"/>
                    <a:pt x="2789" y="4602"/>
                    <a:pt x="2785" y="4599"/>
                  </a:cubicBezTo>
                  <a:cubicBezTo>
                    <a:pt x="2782" y="4599"/>
                    <a:pt x="2779" y="4599"/>
                    <a:pt x="2779" y="4599"/>
                  </a:cubicBezTo>
                  <a:cubicBezTo>
                    <a:pt x="2775" y="4599"/>
                    <a:pt x="2772" y="4599"/>
                    <a:pt x="2772" y="4599"/>
                  </a:cubicBezTo>
                  <a:cubicBezTo>
                    <a:pt x="2768" y="4599"/>
                    <a:pt x="2765" y="4599"/>
                    <a:pt x="2758" y="4599"/>
                  </a:cubicBezTo>
                  <a:cubicBezTo>
                    <a:pt x="2748" y="4595"/>
                    <a:pt x="2735" y="4595"/>
                    <a:pt x="2721" y="4595"/>
                  </a:cubicBezTo>
                  <a:cubicBezTo>
                    <a:pt x="2711" y="4602"/>
                    <a:pt x="2701" y="4609"/>
                    <a:pt x="2708" y="4619"/>
                  </a:cubicBezTo>
                  <a:cubicBezTo>
                    <a:pt x="2755" y="4622"/>
                    <a:pt x="2802" y="4625"/>
                    <a:pt x="2849" y="4629"/>
                  </a:cubicBezTo>
                  <a:cubicBezTo>
                    <a:pt x="2856" y="4632"/>
                    <a:pt x="2862" y="4632"/>
                    <a:pt x="2866" y="4629"/>
                  </a:cubicBezTo>
                  <a:cubicBezTo>
                    <a:pt x="2866" y="4629"/>
                    <a:pt x="2866" y="4625"/>
                    <a:pt x="2869" y="4625"/>
                  </a:cubicBezTo>
                  <a:cubicBezTo>
                    <a:pt x="2886" y="4625"/>
                    <a:pt x="2906" y="4625"/>
                    <a:pt x="2926" y="4625"/>
                  </a:cubicBezTo>
                  <a:cubicBezTo>
                    <a:pt x="2929" y="4629"/>
                    <a:pt x="2933" y="4629"/>
                    <a:pt x="2936" y="4629"/>
                  </a:cubicBezTo>
                  <a:cubicBezTo>
                    <a:pt x="2946" y="4632"/>
                    <a:pt x="2960" y="4632"/>
                    <a:pt x="2966" y="4635"/>
                  </a:cubicBezTo>
                  <a:cubicBezTo>
                    <a:pt x="3000" y="4635"/>
                    <a:pt x="3033" y="4635"/>
                    <a:pt x="3071" y="4635"/>
                  </a:cubicBezTo>
                  <a:cubicBezTo>
                    <a:pt x="3087" y="4662"/>
                    <a:pt x="3064" y="4686"/>
                    <a:pt x="3067" y="4709"/>
                  </a:cubicBezTo>
                  <a:cubicBezTo>
                    <a:pt x="3057" y="4716"/>
                    <a:pt x="3050" y="4723"/>
                    <a:pt x="3040" y="4726"/>
                  </a:cubicBezTo>
                  <a:cubicBezTo>
                    <a:pt x="3033" y="4726"/>
                    <a:pt x="3027" y="4726"/>
                    <a:pt x="3020" y="4726"/>
                  </a:cubicBezTo>
                  <a:lnTo>
                    <a:pt x="3020" y="4726"/>
                  </a:lnTo>
                  <a:lnTo>
                    <a:pt x="3020" y="4726"/>
                  </a:lnTo>
                  <a:cubicBezTo>
                    <a:pt x="3010" y="4719"/>
                    <a:pt x="2997" y="4719"/>
                    <a:pt x="2980" y="4719"/>
                  </a:cubicBezTo>
                  <a:cubicBezTo>
                    <a:pt x="2966" y="4706"/>
                    <a:pt x="2943" y="4706"/>
                    <a:pt x="2926" y="4699"/>
                  </a:cubicBezTo>
                  <a:cubicBezTo>
                    <a:pt x="2923" y="4696"/>
                    <a:pt x="2916" y="4696"/>
                    <a:pt x="2913" y="4692"/>
                  </a:cubicBezTo>
                  <a:cubicBezTo>
                    <a:pt x="2903" y="4692"/>
                    <a:pt x="2893" y="4692"/>
                    <a:pt x="2889" y="4686"/>
                  </a:cubicBezTo>
                  <a:cubicBezTo>
                    <a:pt x="2842" y="4679"/>
                    <a:pt x="2799" y="4689"/>
                    <a:pt x="2752" y="4679"/>
                  </a:cubicBezTo>
                  <a:cubicBezTo>
                    <a:pt x="2752" y="4679"/>
                    <a:pt x="2748" y="4689"/>
                    <a:pt x="2748" y="4692"/>
                  </a:cubicBezTo>
                  <a:lnTo>
                    <a:pt x="2748" y="4692"/>
                  </a:lnTo>
                  <a:lnTo>
                    <a:pt x="2748" y="4692"/>
                  </a:lnTo>
                  <a:cubicBezTo>
                    <a:pt x="2634" y="4699"/>
                    <a:pt x="2523" y="4709"/>
                    <a:pt x="2413" y="4709"/>
                  </a:cubicBezTo>
                  <a:cubicBezTo>
                    <a:pt x="2372" y="4719"/>
                    <a:pt x="2332" y="4723"/>
                    <a:pt x="2292" y="4726"/>
                  </a:cubicBezTo>
                  <a:cubicBezTo>
                    <a:pt x="2114" y="4736"/>
                    <a:pt x="1934" y="4746"/>
                    <a:pt x="1756" y="4756"/>
                  </a:cubicBezTo>
                  <a:cubicBezTo>
                    <a:pt x="1689" y="4760"/>
                    <a:pt x="1625" y="4763"/>
                    <a:pt x="1561" y="4766"/>
                  </a:cubicBezTo>
                  <a:cubicBezTo>
                    <a:pt x="1517" y="4766"/>
                    <a:pt x="1474" y="4763"/>
                    <a:pt x="1430" y="4773"/>
                  </a:cubicBezTo>
                  <a:lnTo>
                    <a:pt x="1430" y="4773"/>
                  </a:lnTo>
                  <a:cubicBezTo>
                    <a:pt x="1407" y="4770"/>
                    <a:pt x="1380" y="4773"/>
                    <a:pt x="1353" y="4777"/>
                  </a:cubicBezTo>
                  <a:cubicBezTo>
                    <a:pt x="1336" y="4773"/>
                    <a:pt x="1319" y="4773"/>
                    <a:pt x="1302" y="4777"/>
                  </a:cubicBezTo>
                  <a:lnTo>
                    <a:pt x="1302" y="4777"/>
                  </a:lnTo>
                  <a:lnTo>
                    <a:pt x="1302" y="4777"/>
                  </a:lnTo>
                  <a:cubicBezTo>
                    <a:pt x="1266" y="4777"/>
                    <a:pt x="1225" y="4777"/>
                    <a:pt x="1185" y="4777"/>
                  </a:cubicBezTo>
                  <a:cubicBezTo>
                    <a:pt x="1125" y="4773"/>
                    <a:pt x="1068" y="4780"/>
                    <a:pt x="1007" y="4783"/>
                  </a:cubicBezTo>
                  <a:cubicBezTo>
                    <a:pt x="893" y="4783"/>
                    <a:pt x="782" y="4770"/>
                    <a:pt x="672" y="4773"/>
                  </a:cubicBezTo>
                  <a:lnTo>
                    <a:pt x="672" y="4773"/>
                  </a:lnTo>
                  <a:cubicBezTo>
                    <a:pt x="668" y="4773"/>
                    <a:pt x="665" y="4773"/>
                    <a:pt x="662" y="4773"/>
                  </a:cubicBezTo>
                  <a:lnTo>
                    <a:pt x="662" y="4773"/>
                  </a:lnTo>
                  <a:cubicBezTo>
                    <a:pt x="641" y="4763"/>
                    <a:pt x="615" y="4770"/>
                    <a:pt x="594" y="4766"/>
                  </a:cubicBezTo>
                  <a:cubicBezTo>
                    <a:pt x="577" y="4770"/>
                    <a:pt x="561" y="4770"/>
                    <a:pt x="541" y="4773"/>
                  </a:cubicBezTo>
                  <a:cubicBezTo>
                    <a:pt x="537" y="4770"/>
                    <a:pt x="534" y="4770"/>
                    <a:pt x="530" y="4766"/>
                  </a:cubicBezTo>
                  <a:cubicBezTo>
                    <a:pt x="524" y="4770"/>
                    <a:pt x="520" y="4773"/>
                    <a:pt x="517" y="4777"/>
                  </a:cubicBezTo>
                  <a:cubicBezTo>
                    <a:pt x="500" y="4777"/>
                    <a:pt x="477" y="4773"/>
                    <a:pt x="480" y="4790"/>
                  </a:cubicBezTo>
                  <a:cubicBezTo>
                    <a:pt x="483" y="4813"/>
                    <a:pt x="510" y="4800"/>
                    <a:pt x="527" y="4800"/>
                  </a:cubicBezTo>
                  <a:cubicBezTo>
                    <a:pt x="537" y="4800"/>
                    <a:pt x="547" y="4800"/>
                    <a:pt x="554" y="4800"/>
                  </a:cubicBezTo>
                  <a:cubicBezTo>
                    <a:pt x="608" y="4803"/>
                    <a:pt x="662" y="4806"/>
                    <a:pt x="712" y="4796"/>
                  </a:cubicBezTo>
                  <a:lnTo>
                    <a:pt x="712" y="4796"/>
                  </a:lnTo>
                  <a:cubicBezTo>
                    <a:pt x="739" y="4796"/>
                    <a:pt x="762" y="4800"/>
                    <a:pt x="786" y="4803"/>
                  </a:cubicBezTo>
                  <a:cubicBezTo>
                    <a:pt x="789" y="4803"/>
                    <a:pt x="792" y="4806"/>
                    <a:pt x="799" y="4806"/>
                  </a:cubicBezTo>
                  <a:cubicBezTo>
                    <a:pt x="792" y="4810"/>
                    <a:pt x="789" y="4810"/>
                    <a:pt x="786" y="4813"/>
                  </a:cubicBezTo>
                  <a:cubicBezTo>
                    <a:pt x="772" y="4813"/>
                    <a:pt x="759" y="4817"/>
                    <a:pt x="745" y="4820"/>
                  </a:cubicBezTo>
                  <a:cubicBezTo>
                    <a:pt x="705" y="4834"/>
                    <a:pt x="658" y="4823"/>
                    <a:pt x="618" y="4837"/>
                  </a:cubicBezTo>
                  <a:cubicBezTo>
                    <a:pt x="544" y="4834"/>
                    <a:pt x="473" y="4844"/>
                    <a:pt x="403" y="4850"/>
                  </a:cubicBezTo>
                  <a:cubicBezTo>
                    <a:pt x="403" y="4860"/>
                    <a:pt x="393" y="4867"/>
                    <a:pt x="400" y="4877"/>
                  </a:cubicBezTo>
                  <a:cubicBezTo>
                    <a:pt x="403" y="4884"/>
                    <a:pt x="413" y="4887"/>
                    <a:pt x="423" y="4887"/>
                  </a:cubicBezTo>
                  <a:cubicBezTo>
                    <a:pt x="463" y="4884"/>
                    <a:pt x="504" y="4884"/>
                    <a:pt x="544" y="4881"/>
                  </a:cubicBezTo>
                  <a:cubicBezTo>
                    <a:pt x="554" y="4881"/>
                    <a:pt x="561" y="4881"/>
                    <a:pt x="571" y="4877"/>
                  </a:cubicBezTo>
                  <a:cubicBezTo>
                    <a:pt x="591" y="4881"/>
                    <a:pt x="608" y="4881"/>
                    <a:pt x="628" y="4877"/>
                  </a:cubicBezTo>
                  <a:lnTo>
                    <a:pt x="628" y="4877"/>
                  </a:lnTo>
                  <a:cubicBezTo>
                    <a:pt x="638" y="4884"/>
                    <a:pt x="651" y="4887"/>
                    <a:pt x="662" y="4877"/>
                  </a:cubicBezTo>
                  <a:cubicBezTo>
                    <a:pt x="665" y="4881"/>
                    <a:pt x="668" y="4877"/>
                    <a:pt x="672" y="4877"/>
                  </a:cubicBezTo>
                  <a:cubicBezTo>
                    <a:pt x="729" y="4874"/>
                    <a:pt x="786" y="4877"/>
                    <a:pt x="843" y="4867"/>
                  </a:cubicBezTo>
                  <a:cubicBezTo>
                    <a:pt x="846" y="4870"/>
                    <a:pt x="849" y="4870"/>
                    <a:pt x="853" y="4867"/>
                  </a:cubicBezTo>
                  <a:cubicBezTo>
                    <a:pt x="990" y="4867"/>
                    <a:pt x="1131" y="4864"/>
                    <a:pt x="1272" y="4864"/>
                  </a:cubicBezTo>
                  <a:cubicBezTo>
                    <a:pt x="1283" y="4864"/>
                    <a:pt x="1293" y="4864"/>
                    <a:pt x="1302" y="4867"/>
                  </a:cubicBezTo>
                  <a:cubicBezTo>
                    <a:pt x="1390" y="4857"/>
                    <a:pt x="1474" y="4860"/>
                    <a:pt x="1561" y="4857"/>
                  </a:cubicBezTo>
                  <a:cubicBezTo>
                    <a:pt x="1588" y="4857"/>
                    <a:pt x="1615" y="4860"/>
                    <a:pt x="1641" y="4850"/>
                  </a:cubicBezTo>
                  <a:cubicBezTo>
                    <a:pt x="1648" y="4854"/>
                    <a:pt x="1655" y="4854"/>
                    <a:pt x="1665" y="4850"/>
                  </a:cubicBezTo>
                  <a:cubicBezTo>
                    <a:pt x="1712" y="4847"/>
                    <a:pt x="1762" y="4854"/>
                    <a:pt x="1813" y="4844"/>
                  </a:cubicBezTo>
                  <a:cubicBezTo>
                    <a:pt x="1816" y="4840"/>
                    <a:pt x="1816" y="4840"/>
                    <a:pt x="1819" y="4840"/>
                  </a:cubicBezTo>
                  <a:lnTo>
                    <a:pt x="1819" y="4840"/>
                  </a:lnTo>
                  <a:lnTo>
                    <a:pt x="1819" y="4840"/>
                  </a:lnTo>
                  <a:lnTo>
                    <a:pt x="1819" y="4840"/>
                  </a:lnTo>
                  <a:cubicBezTo>
                    <a:pt x="1890" y="4837"/>
                    <a:pt x="1957" y="4834"/>
                    <a:pt x="2023" y="4827"/>
                  </a:cubicBezTo>
                  <a:cubicBezTo>
                    <a:pt x="2033" y="4830"/>
                    <a:pt x="2040" y="4830"/>
                    <a:pt x="2047" y="4827"/>
                  </a:cubicBezTo>
                  <a:cubicBezTo>
                    <a:pt x="2064" y="4827"/>
                    <a:pt x="2077" y="4827"/>
                    <a:pt x="2090" y="4830"/>
                  </a:cubicBezTo>
                  <a:cubicBezTo>
                    <a:pt x="2097" y="4830"/>
                    <a:pt x="2104" y="4834"/>
                    <a:pt x="2111" y="4834"/>
                  </a:cubicBezTo>
                  <a:cubicBezTo>
                    <a:pt x="2302" y="4840"/>
                    <a:pt x="2486" y="4817"/>
                    <a:pt x="2674" y="4800"/>
                  </a:cubicBezTo>
                  <a:cubicBezTo>
                    <a:pt x="2721" y="4796"/>
                    <a:pt x="2765" y="4796"/>
                    <a:pt x="2812" y="4803"/>
                  </a:cubicBezTo>
                  <a:cubicBezTo>
                    <a:pt x="2859" y="4806"/>
                    <a:pt x="2906" y="4806"/>
                    <a:pt x="2950" y="4803"/>
                  </a:cubicBezTo>
                  <a:cubicBezTo>
                    <a:pt x="2980" y="4793"/>
                    <a:pt x="3013" y="4796"/>
                    <a:pt x="3043" y="4796"/>
                  </a:cubicBezTo>
                  <a:cubicBezTo>
                    <a:pt x="3090" y="4796"/>
                    <a:pt x="3128" y="4783"/>
                    <a:pt x="3148" y="4746"/>
                  </a:cubicBezTo>
                  <a:lnTo>
                    <a:pt x="3148" y="4746"/>
                  </a:lnTo>
                  <a:cubicBezTo>
                    <a:pt x="3151" y="4746"/>
                    <a:pt x="3154" y="4746"/>
                    <a:pt x="3158" y="4746"/>
                  </a:cubicBezTo>
                  <a:lnTo>
                    <a:pt x="3161" y="4746"/>
                  </a:lnTo>
                  <a:cubicBezTo>
                    <a:pt x="3168" y="4746"/>
                    <a:pt x="3178" y="4746"/>
                    <a:pt x="3188" y="4746"/>
                  </a:cubicBezTo>
                  <a:cubicBezTo>
                    <a:pt x="3191" y="4746"/>
                    <a:pt x="3198" y="4746"/>
                    <a:pt x="3201" y="4743"/>
                  </a:cubicBezTo>
                  <a:cubicBezTo>
                    <a:pt x="3242" y="4753"/>
                    <a:pt x="3285" y="4743"/>
                    <a:pt x="3325" y="4746"/>
                  </a:cubicBezTo>
                  <a:lnTo>
                    <a:pt x="3325" y="4746"/>
                  </a:lnTo>
                  <a:lnTo>
                    <a:pt x="3325" y="4746"/>
                  </a:lnTo>
                  <a:cubicBezTo>
                    <a:pt x="3339" y="4736"/>
                    <a:pt x="3349" y="4726"/>
                    <a:pt x="3369" y="4743"/>
                  </a:cubicBezTo>
                  <a:cubicBezTo>
                    <a:pt x="3386" y="4756"/>
                    <a:pt x="3389" y="4766"/>
                    <a:pt x="3362" y="4773"/>
                  </a:cubicBezTo>
                  <a:lnTo>
                    <a:pt x="3362" y="4773"/>
                  </a:lnTo>
                  <a:lnTo>
                    <a:pt x="3362" y="4773"/>
                  </a:lnTo>
                  <a:cubicBezTo>
                    <a:pt x="3342" y="4773"/>
                    <a:pt x="3322" y="4777"/>
                    <a:pt x="3302" y="4777"/>
                  </a:cubicBezTo>
                  <a:cubicBezTo>
                    <a:pt x="3292" y="4777"/>
                    <a:pt x="3285" y="4777"/>
                    <a:pt x="3275" y="4777"/>
                  </a:cubicBezTo>
                  <a:cubicBezTo>
                    <a:pt x="3268" y="4777"/>
                    <a:pt x="3258" y="4777"/>
                    <a:pt x="3252" y="4777"/>
                  </a:cubicBezTo>
                  <a:cubicBezTo>
                    <a:pt x="3218" y="4780"/>
                    <a:pt x="3181" y="4783"/>
                    <a:pt x="3148" y="4787"/>
                  </a:cubicBezTo>
                  <a:cubicBezTo>
                    <a:pt x="3148" y="4790"/>
                    <a:pt x="3148" y="4793"/>
                    <a:pt x="3148" y="4793"/>
                  </a:cubicBezTo>
                  <a:cubicBezTo>
                    <a:pt x="3211" y="4793"/>
                    <a:pt x="3275" y="4793"/>
                    <a:pt x="3339" y="4793"/>
                  </a:cubicBezTo>
                  <a:cubicBezTo>
                    <a:pt x="3352" y="4800"/>
                    <a:pt x="3366" y="4800"/>
                    <a:pt x="3369" y="4787"/>
                  </a:cubicBezTo>
                  <a:lnTo>
                    <a:pt x="3369" y="4787"/>
                  </a:lnTo>
                  <a:cubicBezTo>
                    <a:pt x="3372" y="4787"/>
                    <a:pt x="3376" y="4787"/>
                    <a:pt x="3379" y="4783"/>
                  </a:cubicBezTo>
                  <a:cubicBezTo>
                    <a:pt x="3379" y="4787"/>
                    <a:pt x="3383" y="4787"/>
                    <a:pt x="3386" y="4790"/>
                  </a:cubicBezTo>
                  <a:cubicBezTo>
                    <a:pt x="3389" y="4790"/>
                    <a:pt x="3393" y="4793"/>
                    <a:pt x="3396" y="4793"/>
                  </a:cubicBezTo>
                  <a:cubicBezTo>
                    <a:pt x="3362" y="4787"/>
                    <a:pt x="3336" y="4810"/>
                    <a:pt x="3302" y="4810"/>
                  </a:cubicBezTo>
                  <a:cubicBezTo>
                    <a:pt x="3292" y="4810"/>
                    <a:pt x="3285" y="4810"/>
                    <a:pt x="3275" y="4813"/>
                  </a:cubicBezTo>
                  <a:cubicBezTo>
                    <a:pt x="3262" y="4817"/>
                    <a:pt x="3252" y="4823"/>
                    <a:pt x="3238" y="4830"/>
                  </a:cubicBezTo>
                  <a:lnTo>
                    <a:pt x="3238" y="4830"/>
                  </a:lnTo>
                  <a:cubicBezTo>
                    <a:pt x="3191" y="4830"/>
                    <a:pt x="3144" y="4830"/>
                    <a:pt x="3094" y="4830"/>
                  </a:cubicBezTo>
                  <a:cubicBezTo>
                    <a:pt x="3071" y="4830"/>
                    <a:pt x="3043" y="4834"/>
                    <a:pt x="3020" y="4834"/>
                  </a:cubicBezTo>
                  <a:cubicBezTo>
                    <a:pt x="3017" y="4837"/>
                    <a:pt x="3013" y="4837"/>
                    <a:pt x="3007" y="4837"/>
                  </a:cubicBezTo>
                  <a:cubicBezTo>
                    <a:pt x="3003" y="4834"/>
                    <a:pt x="2997" y="4830"/>
                    <a:pt x="2993" y="4827"/>
                  </a:cubicBezTo>
                  <a:cubicBezTo>
                    <a:pt x="2933" y="4837"/>
                    <a:pt x="2872" y="4844"/>
                    <a:pt x="2812" y="4840"/>
                  </a:cubicBezTo>
                  <a:cubicBezTo>
                    <a:pt x="2795" y="4854"/>
                    <a:pt x="2765" y="4837"/>
                    <a:pt x="2748" y="4850"/>
                  </a:cubicBezTo>
                  <a:cubicBezTo>
                    <a:pt x="2768" y="4877"/>
                    <a:pt x="2799" y="4857"/>
                    <a:pt x="2825" y="4860"/>
                  </a:cubicBezTo>
                  <a:cubicBezTo>
                    <a:pt x="2872" y="4857"/>
                    <a:pt x="2919" y="4860"/>
                    <a:pt x="2963" y="4850"/>
                  </a:cubicBezTo>
                  <a:lnTo>
                    <a:pt x="2963" y="4850"/>
                  </a:lnTo>
                  <a:cubicBezTo>
                    <a:pt x="2997" y="4857"/>
                    <a:pt x="3027" y="4850"/>
                    <a:pt x="3057" y="4847"/>
                  </a:cubicBezTo>
                  <a:lnTo>
                    <a:pt x="3057" y="4847"/>
                  </a:lnTo>
                  <a:cubicBezTo>
                    <a:pt x="3060" y="4847"/>
                    <a:pt x="3064" y="4847"/>
                    <a:pt x="3071" y="4847"/>
                  </a:cubicBezTo>
                  <a:cubicBezTo>
                    <a:pt x="3077" y="4847"/>
                    <a:pt x="3087" y="4847"/>
                    <a:pt x="3094" y="4847"/>
                  </a:cubicBezTo>
                  <a:cubicBezTo>
                    <a:pt x="3114" y="4850"/>
                    <a:pt x="3131" y="4850"/>
                    <a:pt x="3148" y="4847"/>
                  </a:cubicBezTo>
                  <a:cubicBezTo>
                    <a:pt x="3154" y="4850"/>
                    <a:pt x="3164" y="4850"/>
                    <a:pt x="3171" y="4850"/>
                  </a:cubicBezTo>
                  <a:cubicBezTo>
                    <a:pt x="3178" y="4850"/>
                    <a:pt x="3181" y="4850"/>
                    <a:pt x="3185" y="4850"/>
                  </a:cubicBezTo>
                  <a:cubicBezTo>
                    <a:pt x="3185" y="4847"/>
                    <a:pt x="3185" y="4847"/>
                    <a:pt x="3188" y="4847"/>
                  </a:cubicBezTo>
                  <a:lnTo>
                    <a:pt x="3188" y="4847"/>
                  </a:lnTo>
                  <a:lnTo>
                    <a:pt x="3188" y="4847"/>
                  </a:lnTo>
                  <a:lnTo>
                    <a:pt x="3188" y="4847"/>
                  </a:lnTo>
                  <a:cubicBezTo>
                    <a:pt x="3188" y="4847"/>
                    <a:pt x="3185" y="4847"/>
                    <a:pt x="3185" y="4850"/>
                  </a:cubicBezTo>
                  <a:cubicBezTo>
                    <a:pt x="3232" y="4867"/>
                    <a:pt x="3282" y="4854"/>
                    <a:pt x="3332" y="4857"/>
                  </a:cubicBezTo>
                  <a:cubicBezTo>
                    <a:pt x="3366" y="4860"/>
                    <a:pt x="3400" y="4857"/>
                    <a:pt x="3433" y="4857"/>
                  </a:cubicBezTo>
                  <a:cubicBezTo>
                    <a:pt x="3450" y="4857"/>
                    <a:pt x="3457" y="4864"/>
                    <a:pt x="3457" y="4874"/>
                  </a:cubicBezTo>
                  <a:cubicBezTo>
                    <a:pt x="3366" y="4887"/>
                    <a:pt x="3272" y="4884"/>
                    <a:pt x="3181" y="4884"/>
                  </a:cubicBezTo>
                  <a:cubicBezTo>
                    <a:pt x="3131" y="4884"/>
                    <a:pt x="3081" y="4891"/>
                    <a:pt x="3030" y="4894"/>
                  </a:cubicBezTo>
                  <a:lnTo>
                    <a:pt x="3030" y="4894"/>
                  </a:lnTo>
                  <a:lnTo>
                    <a:pt x="3030" y="4894"/>
                  </a:lnTo>
                  <a:cubicBezTo>
                    <a:pt x="2980" y="4881"/>
                    <a:pt x="2936" y="4897"/>
                    <a:pt x="2889" y="4907"/>
                  </a:cubicBezTo>
                  <a:cubicBezTo>
                    <a:pt x="2936" y="4907"/>
                    <a:pt x="2986" y="4921"/>
                    <a:pt x="3030" y="4901"/>
                  </a:cubicBezTo>
                  <a:cubicBezTo>
                    <a:pt x="3043" y="4907"/>
                    <a:pt x="3054" y="4911"/>
                    <a:pt x="3067" y="4911"/>
                  </a:cubicBezTo>
                  <a:cubicBezTo>
                    <a:pt x="3161" y="4901"/>
                    <a:pt x="3255" y="4907"/>
                    <a:pt x="3349" y="4904"/>
                  </a:cubicBezTo>
                  <a:cubicBezTo>
                    <a:pt x="3393" y="4904"/>
                    <a:pt x="3433" y="4901"/>
                    <a:pt x="3473" y="4887"/>
                  </a:cubicBezTo>
                  <a:cubicBezTo>
                    <a:pt x="3483" y="4927"/>
                    <a:pt x="3483" y="4927"/>
                    <a:pt x="3416" y="4931"/>
                  </a:cubicBezTo>
                  <a:cubicBezTo>
                    <a:pt x="3413" y="4934"/>
                    <a:pt x="3413" y="4934"/>
                    <a:pt x="3409" y="4934"/>
                  </a:cubicBezTo>
                  <a:cubicBezTo>
                    <a:pt x="3406" y="4934"/>
                    <a:pt x="3403" y="4931"/>
                    <a:pt x="3403" y="4931"/>
                  </a:cubicBezTo>
                  <a:cubicBezTo>
                    <a:pt x="3393" y="4931"/>
                    <a:pt x="3379" y="4931"/>
                    <a:pt x="3369" y="4931"/>
                  </a:cubicBezTo>
                  <a:cubicBezTo>
                    <a:pt x="3366" y="4934"/>
                    <a:pt x="3362" y="4934"/>
                    <a:pt x="3362" y="4934"/>
                  </a:cubicBezTo>
                  <a:cubicBezTo>
                    <a:pt x="3362" y="4938"/>
                    <a:pt x="3362" y="4938"/>
                    <a:pt x="3362" y="4941"/>
                  </a:cubicBezTo>
                  <a:cubicBezTo>
                    <a:pt x="3342" y="4941"/>
                    <a:pt x="3322" y="4941"/>
                    <a:pt x="3305" y="4941"/>
                  </a:cubicBezTo>
                  <a:cubicBezTo>
                    <a:pt x="3302" y="4941"/>
                    <a:pt x="3299" y="4938"/>
                    <a:pt x="3299" y="4938"/>
                  </a:cubicBezTo>
                  <a:cubicBezTo>
                    <a:pt x="3262" y="4938"/>
                    <a:pt x="3222" y="4931"/>
                    <a:pt x="3185" y="4941"/>
                  </a:cubicBezTo>
                  <a:cubicBezTo>
                    <a:pt x="3164" y="4944"/>
                    <a:pt x="3141" y="4948"/>
                    <a:pt x="3121" y="4951"/>
                  </a:cubicBezTo>
                  <a:lnTo>
                    <a:pt x="3121" y="4951"/>
                  </a:lnTo>
                  <a:cubicBezTo>
                    <a:pt x="3107" y="4948"/>
                    <a:pt x="3094" y="4948"/>
                    <a:pt x="3084" y="4951"/>
                  </a:cubicBezTo>
                  <a:lnTo>
                    <a:pt x="3084" y="4951"/>
                  </a:lnTo>
                  <a:lnTo>
                    <a:pt x="3084" y="4951"/>
                  </a:lnTo>
                  <a:cubicBezTo>
                    <a:pt x="3071" y="4951"/>
                    <a:pt x="3060" y="4951"/>
                    <a:pt x="3057" y="4958"/>
                  </a:cubicBezTo>
                  <a:lnTo>
                    <a:pt x="3057" y="4958"/>
                  </a:lnTo>
                  <a:cubicBezTo>
                    <a:pt x="3017" y="4954"/>
                    <a:pt x="2980" y="4954"/>
                    <a:pt x="2943" y="4961"/>
                  </a:cubicBezTo>
                  <a:cubicBezTo>
                    <a:pt x="2940" y="4961"/>
                    <a:pt x="2936" y="4964"/>
                    <a:pt x="2936" y="4964"/>
                  </a:cubicBezTo>
                  <a:cubicBezTo>
                    <a:pt x="2929" y="4964"/>
                    <a:pt x="2923" y="4964"/>
                    <a:pt x="2913" y="4968"/>
                  </a:cubicBezTo>
                  <a:cubicBezTo>
                    <a:pt x="2909" y="4968"/>
                    <a:pt x="2906" y="4968"/>
                    <a:pt x="2903" y="4968"/>
                  </a:cubicBezTo>
                  <a:cubicBezTo>
                    <a:pt x="2903" y="4974"/>
                    <a:pt x="2903" y="4981"/>
                    <a:pt x="2903" y="4984"/>
                  </a:cubicBezTo>
                  <a:lnTo>
                    <a:pt x="2903" y="4984"/>
                  </a:lnTo>
                  <a:cubicBezTo>
                    <a:pt x="2906" y="4988"/>
                    <a:pt x="2906" y="4988"/>
                    <a:pt x="2909" y="4988"/>
                  </a:cubicBezTo>
                  <a:cubicBezTo>
                    <a:pt x="2913" y="4988"/>
                    <a:pt x="2916" y="4988"/>
                    <a:pt x="2916" y="4984"/>
                  </a:cubicBezTo>
                  <a:lnTo>
                    <a:pt x="2916" y="4984"/>
                  </a:lnTo>
                  <a:cubicBezTo>
                    <a:pt x="2919" y="4981"/>
                    <a:pt x="2933" y="4984"/>
                    <a:pt x="2940" y="4978"/>
                  </a:cubicBezTo>
                  <a:lnTo>
                    <a:pt x="2943" y="4981"/>
                  </a:lnTo>
                  <a:cubicBezTo>
                    <a:pt x="2956" y="4981"/>
                    <a:pt x="2966" y="4981"/>
                    <a:pt x="2980" y="4978"/>
                  </a:cubicBezTo>
                  <a:cubicBezTo>
                    <a:pt x="2983" y="4978"/>
                    <a:pt x="2986" y="4978"/>
                    <a:pt x="2990" y="4978"/>
                  </a:cubicBezTo>
                  <a:cubicBezTo>
                    <a:pt x="2997" y="4981"/>
                    <a:pt x="3000" y="4981"/>
                    <a:pt x="3007" y="4978"/>
                  </a:cubicBezTo>
                  <a:cubicBezTo>
                    <a:pt x="3027" y="4974"/>
                    <a:pt x="3050" y="4981"/>
                    <a:pt x="3071" y="4968"/>
                  </a:cubicBezTo>
                  <a:lnTo>
                    <a:pt x="3071" y="4968"/>
                  </a:lnTo>
                  <a:cubicBezTo>
                    <a:pt x="3074" y="4968"/>
                    <a:pt x="3077" y="4968"/>
                    <a:pt x="3081" y="4968"/>
                  </a:cubicBezTo>
                  <a:lnTo>
                    <a:pt x="3081" y="4968"/>
                  </a:lnTo>
                  <a:cubicBezTo>
                    <a:pt x="3090" y="4974"/>
                    <a:pt x="3101" y="4974"/>
                    <a:pt x="3107" y="4968"/>
                  </a:cubicBezTo>
                  <a:lnTo>
                    <a:pt x="3107" y="4968"/>
                  </a:lnTo>
                  <a:lnTo>
                    <a:pt x="3107" y="4968"/>
                  </a:lnTo>
                  <a:lnTo>
                    <a:pt x="3107" y="4968"/>
                  </a:lnTo>
                  <a:cubicBezTo>
                    <a:pt x="3171" y="4964"/>
                    <a:pt x="3238" y="4961"/>
                    <a:pt x="3302" y="4958"/>
                  </a:cubicBezTo>
                  <a:lnTo>
                    <a:pt x="3302" y="4958"/>
                  </a:lnTo>
                  <a:cubicBezTo>
                    <a:pt x="3329" y="4961"/>
                    <a:pt x="3356" y="4961"/>
                    <a:pt x="3383" y="4951"/>
                  </a:cubicBezTo>
                  <a:lnTo>
                    <a:pt x="3383" y="4951"/>
                  </a:lnTo>
                  <a:lnTo>
                    <a:pt x="3383" y="4951"/>
                  </a:lnTo>
                  <a:cubicBezTo>
                    <a:pt x="3386" y="4951"/>
                    <a:pt x="3389" y="4951"/>
                    <a:pt x="3393" y="4951"/>
                  </a:cubicBezTo>
                  <a:lnTo>
                    <a:pt x="3393" y="4951"/>
                  </a:lnTo>
                  <a:cubicBezTo>
                    <a:pt x="3413" y="4951"/>
                    <a:pt x="3433" y="4951"/>
                    <a:pt x="3453" y="4951"/>
                  </a:cubicBezTo>
                  <a:cubicBezTo>
                    <a:pt x="3480" y="4951"/>
                    <a:pt x="3483" y="4961"/>
                    <a:pt x="3483" y="4978"/>
                  </a:cubicBezTo>
                  <a:lnTo>
                    <a:pt x="3483" y="4978"/>
                  </a:lnTo>
                  <a:cubicBezTo>
                    <a:pt x="3457" y="4991"/>
                    <a:pt x="3426" y="4995"/>
                    <a:pt x="3396" y="4998"/>
                  </a:cubicBezTo>
                  <a:cubicBezTo>
                    <a:pt x="3369" y="4998"/>
                    <a:pt x="3342" y="5001"/>
                    <a:pt x="3315" y="5005"/>
                  </a:cubicBezTo>
                  <a:lnTo>
                    <a:pt x="3315" y="5005"/>
                  </a:lnTo>
                  <a:cubicBezTo>
                    <a:pt x="3299" y="5005"/>
                    <a:pt x="3282" y="5005"/>
                    <a:pt x="3265" y="5005"/>
                  </a:cubicBezTo>
                  <a:cubicBezTo>
                    <a:pt x="3245" y="4995"/>
                    <a:pt x="3222" y="4998"/>
                    <a:pt x="3201" y="5005"/>
                  </a:cubicBezTo>
                  <a:cubicBezTo>
                    <a:pt x="3185" y="4995"/>
                    <a:pt x="3164" y="4998"/>
                    <a:pt x="3148" y="4998"/>
                  </a:cubicBezTo>
                  <a:lnTo>
                    <a:pt x="3148" y="4998"/>
                  </a:lnTo>
                  <a:cubicBezTo>
                    <a:pt x="3141" y="4998"/>
                    <a:pt x="3138" y="4998"/>
                    <a:pt x="3134" y="4998"/>
                  </a:cubicBezTo>
                  <a:lnTo>
                    <a:pt x="3134" y="4998"/>
                  </a:lnTo>
                  <a:cubicBezTo>
                    <a:pt x="3121" y="4995"/>
                    <a:pt x="3107" y="5001"/>
                    <a:pt x="3094" y="5005"/>
                  </a:cubicBezTo>
                  <a:lnTo>
                    <a:pt x="3094" y="5005"/>
                  </a:lnTo>
                  <a:cubicBezTo>
                    <a:pt x="3090" y="5005"/>
                    <a:pt x="3087" y="5005"/>
                    <a:pt x="3084" y="5005"/>
                  </a:cubicBezTo>
                  <a:cubicBezTo>
                    <a:pt x="3043" y="5005"/>
                    <a:pt x="3007" y="5005"/>
                    <a:pt x="2966" y="5005"/>
                  </a:cubicBezTo>
                  <a:cubicBezTo>
                    <a:pt x="2960" y="5011"/>
                    <a:pt x="2953" y="5018"/>
                    <a:pt x="2946" y="5025"/>
                  </a:cubicBezTo>
                  <a:cubicBezTo>
                    <a:pt x="2929" y="5045"/>
                    <a:pt x="2936" y="5058"/>
                    <a:pt x="2973" y="5055"/>
                  </a:cubicBezTo>
                  <a:cubicBezTo>
                    <a:pt x="3000" y="5055"/>
                    <a:pt x="3023" y="5055"/>
                    <a:pt x="3050" y="5055"/>
                  </a:cubicBezTo>
                  <a:cubicBezTo>
                    <a:pt x="3081" y="5052"/>
                    <a:pt x="3114" y="5058"/>
                    <a:pt x="3148" y="5052"/>
                  </a:cubicBezTo>
                  <a:cubicBezTo>
                    <a:pt x="3151" y="5052"/>
                    <a:pt x="3154" y="5052"/>
                    <a:pt x="3161" y="5052"/>
                  </a:cubicBezTo>
                  <a:cubicBezTo>
                    <a:pt x="3168" y="5055"/>
                    <a:pt x="3178" y="5055"/>
                    <a:pt x="3185" y="5052"/>
                  </a:cubicBezTo>
                  <a:lnTo>
                    <a:pt x="3185" y="5052"/>
                  </a:lnTo>
                  <a:cubicBezTo>
                    <a:pt x="3188" y="5048"/>
                    <a:pt x="3191" y="5045"/>
                    <a:pt x="3188" y="5045"/>
                  </a:cubicBezTo>
                  <a:cubicBezTo>
                    <a:pt x="3191" y="5048"/>
                    <a:pt x="3198" y="5048"/>
                    <a:pt x="3201" y="5048"/>
                  </a:cubicBezTo>
                  <a:cubicBezTo>
                    <a:pt x="3225" y="5035"/>
                    <a:pt x="3252" y="5055"/>
                    <a:pt x="3275" y="5042"/>
                  </a:cubicBezTo>
                  <a:lnTo>
                    <a:pt x="3275" y="5042"/>
                  </a:lnTo>
                  <a:cubicBezTo>
                    <a:pt x="3285" y="5042"/>
                    <a:pt x="3292" y="5045"/>
                    <a:pt x="3302" y="5042"/>
                  </a:cubicBezTo>
                  <a:lnTo>
                    <a:pt x="3302" y="5042"/>
                  </a:lnTo>
                  <a:cubicBezTo>
                    <a:pt x="3305" y="5045"/>
                    <a:pt x="3309" y="5048"/>
                    <a:pt x="3312" y="5048"/>
                  </a:cubicBezTo>
                  <a:lnTo>
                    <a:pt x="3312" y="5048"/>
                  </a:lnTo>
                  <a:cubicBezTo>
                    <a:pt x="3279" y="5058"/>
                    <a:pt x="3245" y="5068"/>
                    <a:pt x="3208" y="5078"/>
                  </a:cubicBezTo>
                  <a:lnTo>
                    <a:pt x="3208" y="5078"/>
                  </a:lnTo>
                  <a:cubicBezTo>
                    <a:pt x="3128" y="5092"/>
                    <a:pt x="3047" y="5099"/>
                    <a:pt x="2963" y="5105"/>
                  </a:cubicBezTo>
                  <a:cubicBezTo>
                    <a:pt x="2953" y="5109"/>
                    <a:pt x="2943" y="5112"/>
                    <a:pt x="2933" y="5112"/>
                  </a:cubicBezTo>
                  <a:cubicBezTo>
                    <a:pt x="2923" y="5116"/>
                    <a:pt x="2913" y="5116"/>
                    <a:pt x="2903" y="5116"/>
                  </a:cubicBezTo>
                  <a:cubicBezTo>
                    <a:pt x="2903" y="5112"/>
                    <a:pt x="2899" y="5112"/>
                    <a:pt x="2896" y="5109"/>
                  </a:cubicBezTo>
                  <a:cubicBezTo>
                    <a:pt x="2872" y="5102"/>
                    <a:pt x="2849" y="5105"/>
                    <a:pt x="2825" y="5105"/>
                  </a:cubicBezTo>
                  <a:cubicBezTo>
                    <a:pt x="2684" y="5116"/>
                    <a:pt x="2543" y="5129"/>
                    <a:pt x="2403" y="5142"/>
                  </a:cubicBezTo>
                  <a:cubicBezTo>
                    <a:pt x="2379" y="5149"/>
                    <a:pt x="2355" y="5149"/>
                    <a:pt x="2332" y="5152"/>
                  </a:cubicBezTo>
                  <a:cubicBezTo>
                    <a:pt x="2275" y="5159"/>
                    <a:pt x="2218" y="5163"/>
                    <a:pt x="2161" y="5169"/>
                  </a:cubicBezTo>
                  <a:cubicBezTo>
                    <a:pt x="2134" y="5176"/>
                    <a:pt x="2104" y="5173"/>
                    <a:pt x="2087" y="5193"/>
                  </a:cubicBezTo>
                  <a:lnTo>
                    <a:pt x="2087" y="5196"/>
                  </a:lnTo>
                  <a:lnTo>
                    <a:pt x="2084" y="5196"/>
                  </a:lnTo>
                  <a:cubicBezTo>
                    <a:pt x="2057" y="5179"/>
                    <a:pt x="2023" y="5183"/>
                    <a:pt x="1993" y="5186"/>
                  </a:cubicBezTo>
                  <a:cubicBezTo>
                    <a:pt x="1853" y="5199"/>
                    <a:pt x="1715" y="5213"/>
                    <a:pt x="1574" y="5223"/>
                  </a:cubicBezTo>
                  <a:cubicBezTo>
                    <a:pt x="1551" y="5223"/>
                    <a:pt x="1524" y="5230"/>
                    <a:pt x="1507" y="5243"/>
                  </a:cubicBezTo>
                  <a:cubicBezTo>
                    <a:pt x="1497" y="5236"/>
                    <a:pt x="1487" y="5236"/>
                    <a:pt x="1474" y="5240"/>
                  </a:cubicBezTo>
                  <a:cubicBezTo>
                    <a:pt x="1470" y="5240"/>
                    <a:pt x="1470" y="5243"/>
                    <a:pt x="1470" y="5243"/>
                  </a:cubicBezTo>
                  <a:cubicBezTo>
                    <a:pt x="1454" y="5240"/>
                    <a:pt x="1433" y="5240"/>
                    <a:pt x="1417" y="5240"/>
                  </a:cubicBezTo>
                  <a:cubicBezTo>
                    <a:pt x="1387" y="5240"/>
                    <a:pt x="1353" y="5240"/>
                    <a:pt x="1323" y="5243"/>
                  </a:cubicBezTo>
                  <a:cubicBezTo>
                    <a:pt x="1289" y="5253"/>
                    <a:pt x="1255" y="5250"/>
                    <a:pt x="1222" y="5250"/>
                  </a:cubicBezTo>
                  <a:cubicBezTo>
                    <a:pt x="1212" y="5250"/>
                    <a:pt x="1202" y="5253"/>
                    <a:pt x="1195" y="5256"/>
                  </a:cubicBezTo>
                  <a:cubicBezTo>
                    <a:pt x="1185" y="5263"/>
                    <a:pt x="1175" y="5263"/>
                    <a:pt x="1165" y="5256"/>
                  </a:cubicBezTo>
                  <a:cubicBezTo>
                    <a:pt x="1158" y="5256"/>
                    <a:pt x="1151" y="5256"/>
                    <a:pt x="1145" y="5256"/>
                  </a:cubicBezTo>
                  <a:cubicBezTo>
                    <a:pt x="1094" y="5260"/>
                    <a:pt x="1041" y="5260"/>
                    <a:pt x="990" y="5260"/>
                  </a:cubicBezTo>
                  <a:cubicBezTo>
                    <a:pt x="930" y="5260"/>
                    <a:pt x="863" y="5250"/>
                    <a:pt x="806" y="5273"/>
                  </a:cubicBezTo>
                  <a:cubicBezTo>
                    <a:pt x="802" y="5277"/>
                    <a:pt x="799" y="5277"/>
                    <a:pt x="796" y="5280"/>
                  </a:cubicBezTo>
                  <a:cubicBezTo>
                    <a:pt x="779" y="5280"/>
                    <a:pt x="766" y="5280"/>
                    <a:pt x="749" y="5283"/>
                  </a:cubicBezTo>
                  <a:cubicBezTo>
                    <a:pt x="745" y="5280"/>
                    <a:pt x="742" y="5277"/>
                    <a:pt x="742" y="5273"/>
                  </a:cubicBezTo>
                  <a:cubicBezTo>
                    <a:pt x="725" y="5270"/>
                    <a:pt x="708" y="5270"/>
                    <a:pt x="692" y="5273"/>
                  </a:cubicBezTo>
                  <a:cubicBezTo>
                    <a:pt x="645" y="5280"/>
                    <a:pt x="594" y="5277"/>
                    <a:pt x="554" y="5300"/>
                  </a:cubicBezTo>
                  <a:cubicBezTo>
                    <a:pt x="551" y="5300"/>
                    <a:pt x="547" y="5300"/>
                    <a:pt x="544" y="5300"/>
                  </a:cubicBezTo>
                  <a:cubicBezTo>
                    <a:pt x="541" y="5303"/>
                    <a:pt x="534" y="5307"/>
                    <a:pt x="527" y="5313"/>
                  </a:cubicBezTo>
                  <a:cubicBezTo>
                    <a:pt x="544" y="5324"/>
                    <a:pt x="564" y="5317"/>
                    <a:pt x="581" y="5317"/>
                  </a:cubicBezTo>
                  <a:cubicBezTo>
                    <a:pt x="655" y="5310"/>
                    <a:pt x="729" y="5313"/>
                    <a:pt x="799" y="5300"/>
                  </a:cubicBezTo>
                  <a:cubicBezTo>
                    <a:pt x="856" y="5297"/>
                    <a:pt x="913" y="5293"/>
                    <a:pt x="967" y="5290"/>
                  </a:cubicBezTo>
                  <a:cubicBezTo>
                    <a:pt x="977" y="5290"/>
                    <a:pt x="984" y="5290"/>
                    <a:pt x="994" y="5290"/>
                  </a:cubicBezTo>
                  <a:cubicBezTo>
                    <a:pt x="997" y="5290"/>
                    <a:pt x="1001" y="5290"/>
                    <a:pt x="1007" y="5290"/>
                  </a:cubicBezTo>
                  <a:lnTo>
                    <a:pt x="1007" y="5290"/>
                  </a:lnTo>
                  <a:cubicBezTo>
                    <a:pt x="1061" y="5290"/>
                    <a:pt x="1115" y="5293"/>
                    <a:pt x="1168" y="5280"/>
                  </a:cubicBezTo>
                  <a:cubicBezTo>
                    <a:pt x="1178" y="5280"/>
                    <a:pt x="1188" y="5280"/>
                    <a:pt x="1198" y="5280"/>
                  </a:cubicBezTo>
                  <a:cubicBezTo>
                    <a:pt x="1205" y="5280"/>
                    <a:pt x="1209" y="5280"/>
                    <a:pt x="1212" y="5280"/>
                  </a:cubicBezTo>
                  <a:cubicBezTo>
                    <a:pt x="1242" y="5280"/>
                    <a:pt x="1276" y="5280"/>
                    <a:pt x="1306" y="5273"/>
                  </a:cubicBezTo>
                  <a:cubicBezTo>
                    <a:pt x="1309" y="5273"/>
                    <a:pt x="1316" y="5273"/>
                    <a:pt x="1319" y="5273"/>
                  </a:cubicBezTo>
                  <a:cubicBezTo>
                    <a:pt x="1333" y="5273"/>
                    <a:pt x="1343" y="5273"/>
                    <a:pt x="1356" y="5270"/>
                  </a:cubicBezTo>
                  <a:cubicBezTo>
                    <a:pt x="1373" y="5270"/>
                    <a:pt x="1390" y="5270"/>
                    <a:pt x="1407" y="5270"/>
                  </a:cubicBezTo>
                  <a:cubicBezTo>
                    <a:pt x="1410" y="5270"/>
                    <a:pt x="1413" y="5270"/>
                    <a:pt x="1420" y="5270"/>
                  </a:cubicBezTo>
                  <a:cubicBezTo>
                    <a:pt x="1444" y="5270"/>
                    <a:pt x="1467" y="5273"/>
                    <a:pt x="1487" y="5263"/>
                  </a:cubicBezTo>
                  <a:cubicBezTo>
                    <a:pt x="1491" y="5266"/>
                    <a:pt x="1494" y="5263"/>
                    <a:pt x="1497" y="5263"/>
                  </a:cubicBezTo>
                  <a:lnTo>
                    <a:pt x="1497" y="5263"/>
                  </a:lnTo>
                  <a:lnTo>
                    <a:pt x="1497" y="5263"/>
                  </a:lnTo>
                  <a:cubicBezTo>
                    <a:pt x="1544" y="5260"/>
                    <a:pt x="1591" y="5266"/>
                    <a:pt x="1638" y="5253"/>
                  </a:cubicBezTo>
                  <a:cubicBezTo>
                    <a:pt x="1789" y="5240"/>
                    <a:pt x="1937" y="5230"/>
                    <a:pt x="2087" y="5216"/>
                  </a:cubicBezTo>
                  <a:cubicBezTo>
                    <a:pt x="2100" y="5216"/>
                    <a:pt x="2114" y="5216"/>
                    <a:pt x="2127" y="5209"/>
                  </a:cubicBezTo>
                  <a:cubicBezTo>
                    <a:pt x="2218" y="5199"/>
                    <a:pt x="2305" y="5189"/>
                    <a:pt x="2396" y="5179"/>
                  </a:cubicBezTo>
                  <a:cubicBezTo>
                    <a:pt x="2470" y="5173"/>
                    <a:pt x="2543" y="5166"/>
                    <a:pt x="2617" y="5159"/>
                  </a:cubicBezTo>
                  <a:cubicBezTo>
                    <a:pt x="2681" y="5156"/>
                    <a:pt x="2742" y="5149"/>
                    <a:pt x="2802" y="5142"/>
                  </a:cubicBezTo>
                  <a:cubicBezTo>
                    <a:pt x="2819" y="5142"/>
                    <a:pt x="2832" y="5142"/>
                    <a:pt x="2849" y="5142"/>
                  </a:cubicBezTo>
                  <a:cubicBezTo>
                    <a:pt x="2862" y="5135"/>
                    <a:pt x="2882" y="5142"/>
                    <a:pt x="2896" y="5132"/>
                  </a:cubicBezTo>
                  <a:lnTo>
                    <a:pt x="2896" y="5132"/>
                  </a:lnTo>
                  <a:cubicBezTo>
                    <a:pt x="2916" y="5132"/>
                    <a:pt x="2933" y="5132"/>
                    <a:pt x="2950" y="5132"/>
                  </a:cubicBezTo>
                  <a:lnTo>
                    <a:pt x="2950" y="5132"/>
                  </a:lnTo>
                  <a:lnTo>
                    <a:pt x="2950" y="5132"/>
                  </a:lnTo>
                  <a:cubicBezTo>
                    <a:pt x="2956" y="5135"/>
                    <a:pt x="2960" y="5139"/>
                    <a:pt x="2966" y="5142"/>
                  </a:cubicBezTo>
                  <a:cubicBezTo>
                    <a:pt x="2956" y="5145"/>
                    <a:pt x="2943" y="5142"/>
                    <a:pt x="2929" y="5149"/>
                  </a:cubicBezTo>
                  <a:cubicBezTo>
                    <a:pt x="2926" y="5149"/>
                    <a:pt x="2923" y="5152"/>
                    <a:pt x="2919" y="5152"/>
                  </a:cubicBezTo>
                  <a:cubicBezTo>
                    <a:pt x="2909" y="5152"/>
                    <a:pt x="2899" y="5152"/>
                    <a:pt x="2889" y="5152"/>
                  </a:cubicBezTo>
                  <a:cubicBezTo>
                    <a:pt x="2876" y="5159"/>
                    <a:pt x="2859" y="5149"/>
                    <a:pt x="2849" y="5159"/>
                  </a:cubicBezTo>
                  <a:cubicBezTo>
                    <a:pt x="2735" y="5176"/>
                    <a:pt x="2624" y="5189"/>
                    <a:pt x="2510" y="5203"/>
                  </a:cubicBezTo>
                  <a:cubicBezTo>
                    <a:pt x="2493" y="5206"/>
                    <a:pt x="2480" y="5213"/>
                    <a:pt x="2463" y="5216"/>
                  </a:cubicBezTo>
                  <a:cubicBezTo>
                    <a:pt x="2439" y="5216"/>
                    <a:pt x="2416" y="5213"/>
                    <a:pt x="2399" y="5223"/>
                  </a:cubicBezTo>
                  <a:cubicBezTo>
                    <a:pt x="2382" y="5223"/>
                    <a:pt x="2365" y="5226"/>
                    <a:pt x="2352" y="5233"/>
                  </a:cubicBezTo>
                  <a:cubicBezTo>
                    <a:pt x="2352" y="5233"/>
                    <a:pt x="2349" y="5233"/>
                    <a:pt x="2346" y="5233"/>
                  </a:cubicBezTo>
                  <a:cubicBezTo>
                    <a:pt x="2312" y="5233"/>
                    <a:pt x="2275" y="5230"/>
                    <a:pt x="2241" y="5243"/>
                  </a:cubicBezTo>
                  <a:cubicBezTo>
                    <a:pt x="2208" y="5243"/>
                    <a:pt x="2171" y="5240"/>
                    <a:pt x="2141" y="5253"/>
                  </a:cubicBezTo>
                  <a:cubicBezTo>
                    <a:pt x="2100" y="5246"/>
                    <a:pt x="2060" y="5253"/>
                    <a:pt x="2020" y="5260"/>
                  </a:cubicBezTo>
                  <a:cubicBezTo>
                    <a:pt x="2017" y="5260"/>
                    <a:pt x="2013" y="5260"/>
                    <a:pt x="2010" y="5263"/>
                  </a:cubicBezTo>
                  <a:cubicBezTo>
                    <a:pt x="1977" y="5260"/>
                    <a:pt x="1944" y="5263"/>
                    <a:pt x="1910" y="5270"/>
                  </a:cubicBezTo>
                  <a:cubicBezTo>
                    <a:pt x="1900" y="5270"/>
                    <a:pt x="1893" y="5270"/>
                    <a:pt x="1883" y="5270"/>
                  </a:cubicBezTo>
                  <a:cubicBezTo>
                    <a:pt x="1819" y="5270"/>
                    <a:pt x="1752" y="5266"/>
                    <a:pt x="1689" y="5280"/>
                  </a:cubicBezTo>
                  <a:cubicBezTo>
                    <a:pt x="1672" y="5280"/>
                    <a:pt x="1655" y="5280"/>
                    <a:pt x="1638" y="5280"/>
                  </a:cubicBezTo>
                  <a:cubicBezTo>
                    <a:pt x="1635" y="5280"/>
                    <a:pt x="1628" y="5280"/>
                    <a:pt x="1625" y="5280"/>
                  </a:cubicBezTo>
                  <a:cubicBezTo>
                    <a:pt x="1571" y="5287"/>
                    <a:pt x="1511" y="5283"/>
                    <a:pt x="1457" y="5297"/>
                  </a:cubicBezTo>
                  <a:lnTo>
                    <a:pt x="1457" y="5297"/>
                  </a:lnTo>
                  <a:cubicBezTo>
                    <a:pt x="1454" y="5297"/>
                    <a:pt x="1450" y="5300"/>
                    <a:pt x="1444" y="5300"/>
                  </a:cubicBezTo>
                  <a:cubicBezTo>
                    <a:pt x="1423" y="5300"/>
                    <a:pt x="1400" y="5300"/>
                    <a:pt x="1380" y="5307"/>
                  </a:cubicBezTo>
                  <a:lnTo>
                    <a:pt x="1380" y="5307"/>
                  </a:lnTo>
                  <a:cubicBezTo>
                    <a:pt x="1376" y="5307"/>
                    <a:pt x="1373" y="5307"/>
                    <a:pt x="1366" y="5307"/>
                  </a:cubicBezTo>
                  <a:cubicBezTo>
                    <a:pt x="1360" y="5303"/>
                    <a:pt x="1350" y="5307"/>
                    <a:pt x="1343" y="5310"/>
                  </a:cubicBezTo>
                  <a:cubicBezTo>
                    <a:pt x="1336" y="5310"/>
                    <a:pt x="1333" y="5310"/>
                    <a:pt x="1329" y="5310"/>
                  </a:cubicBezTo>
                  <a:lnTo>
                    <a:pt x="1329" y="5310"/>
                  </a:lnTo>
                  <a:lnTo>
                    <a:pt x="1329" y="5310"/>
                  </a:lnTo>
                  <a:cubicBezTo>
                    <a:pt x="1312" y="5307"/>
                    <a:pt x="1299" y="5310"/>
                    <a:pt x="1286" y="5317"/>
                  </a:cubicBezTo>
                  <a:cubicBezTo>
                    <a:pt x="1279" y="5317"/>
                    <a:pt x="1272" y="5317"/>
                    <a:pt x="1266" y="5317"/>
                  </a:cubicBezTo>
                  <a:cubicBezTo>
                    <a:pt x="1219" y="5317"/>
                    <a:pt x="1175" y="5313"/>
                    <a:pt x="1131" y="5327"/>
                  </a:cubicBezTo>
                  <a:lnTo>
                    <a:pt x="1131" y="5327"/>
                  </a:lnTo>
                  <a:cubicBezTo>
                    <a:pt x="1118" y="5324"/>
                    <a:pt x="1101" y="5324"/>
                    <a:pt x="1084" y="5327"/>
                  </a:cubicBezTo>
                  <a:cubicBezTo>
                    <a:pt x="997" y="5330"/>
                    <a:pt x="910" y="5320"/>
                    <a:pt x="823" y="5344"/>
                  </a:cubicBezTo>
                  <a:cubicBezTo>
                    <a:pt x="786" y="5340"/>
                    <a:pt x="745" y="5340"/>
                    <a:pt x="705" y="5344"/>
                  </a:cubicBezTo>
                  <a:cubicBezTo>
                    <a:pt x="655" y="5350"/>
                    <a:pt x="605" y="5350"/>
                    <a:pt x="554" y="5354"/>
                  </a:cubicBezTo>
                  <a:cubicBezTo>
                    <a:pt x="544" y="5357"/>
                    <a:pt x="537" y="5364"/>
                    <a:pt x="527" y="5364"/>
                  </a:cubicBezTo>
                  <a:cubicBezTo>
                    <a:pt x="500" y="5364"/>
                    <a:pt x="517" y="5374"/>
                    <a:pt x="517" y="5381"/>
                  </a:cubicBezTo>
                  <a:cubicBezTo>
                    <a:pt x="527" y="5384"/>
                    <a:pt x="541" y="5387"/>
                    <a:pt x="551" y="5391"/>
                  </a:cubicBezTo>
                  <a:lnTo>
                    <a:pt x="554" y="5391"/>
                  </a:lnTo>
                  <a:cubicBezTo>
                    <a:pt x="554" y="5394"/>
                    <a:pt x="554" y="5394"/>
                    <a:pt x="551" y="5397"/>
                  </a:cubicBezTo>
                  <a:cubicBezTo>
                    <a:pt x="581" y="5411"/>
                    <a:pt x="615" y="5407"/>
                    <a:pt x="645" y="5397"/>
                  </a:cubicBezTo>
                  <a:cubicBezTo>
                    <a:pt x="729" y="5384"/>
                    <a:pt x="816" y="5384"/>
                    <a:pt x="903" y="5381"/>
                  </a:cubicBezTo>
                  <a:cubicBezTo>
                    <a:pt x="977" y="5377"/>
                    <a:pt x="1051" y="5384"/>
                    <a:pt x="1125" y="5374"/>
                  </a:cubicBezTo>
                  <a:lnTo>
                    <a:pt x="1125" y="5374"/>
                  </a:lnTo>
                  <a:cubicBezTo>
                    <a:pt x="1128" y="5377"/>
                    <a:pt x="1131" y="5377"/>
                    <a:pt x="1135" y="5374"/>
                  </a:cubicBezTo>
                  <a:cubicBezTo>
                    <a:pt x="1138" y="5381"/>
                    <a:pt x="1145" y="5377"/>
                    <a:pt x="1151" y="5374"/>
                  </a:cubicBezTo>
                  <a:cubicBezTo>
                    <a:pt x="1165" y="5377"/>
                    <a:pt x="1175" y="5374"/>
                    <a:pt x="1185" y="5370"/>
                  </a:cubicBezTo>
                  <a:lnTo>
                    <a:pt x="1185" y="5370"/>
                  </a:lnTo>
                  <a:cubicBezTo>
                    <a:pt x="1222" y="5370"/>
                    <a:pt x="1262" y="5374"/>
                    <a:pt x="1296" y="5367"/>
                  </a:cubicBezTo>
                  <a:cubicBezTo>
                    <a:pt x="1299" y="5367"/>
                    <a:pt x="1302" y="5367"/>
                    <a:pt x="1306" y="5364"/>
                  </a:cubicBezTo>
                  <a:cubicBezTo>
                    <a:pt x="1360" y="5364"/>
                    <a:pt x="1417" y="5364"/>
                    <a:pt x="1470" y="5354"/>
                  </a:cubicBezTo>
                  <a:cubicBezTo>
                    <a:pt x="1474" y="5354"/>
                    <a:pt x="1480" y="5354"/>
                    <a:pt x="1484" y="5354"/>
                  </a:cubicBezTo>
                  <a:lnTo>
                    <a:pt x="1484" y="5354"/>
                  </a:lnTo>
                  <a:cubicBezTo>
                    <a:pt x="1514" y="5354"/>
                    <a:pt x="1544" y="5357"/>
                    <a:pt x="1574" y="5347"/>
                  </a:cubicBezTo>
                  <a:lnTo>
                    <a:pt x="1574" y="5347"/>
                  </a:lnTo>
                  <a:cubicBezTo>
                    <a:pt x="1584" y="5347"/>
                    <a:pt x="1591" y="5347"/>
                    <a:pt x="1598" y="5344"/>
                  </a:cubicBezTo>
                  <a:cubicBezTo>
                    <a:pt x="1605" y="5344"/>
                    <a:pt x="1608" y="5344"/>
                    <a:pt x="1612" y="5344"/>
                  </a:cubicBezTo>
                  <a:lnTo>
                    <a:pt x="1612" y="5344"/>
                  </a:lnTo>
                  <a:lnTo>
                    <a:pt x="1612" y="5344"/>
                  </a:lnTo>
                  <a:cubicBezTo>
                    <a:pt x="1658" y="5347"/>
                    <a:pt x="1702" y="5347"/>
                    <a:pt x="1746" y="5337"/>
                  </a:cubicBezTo>
                  <a:lnTo>
                    <a:pt x="1746" y="5337"/>
                  </a:lnTo>
                  <a:cubicBezTo>
                    <a:pt x="1766" y="5340"/>
                    <a:pt x="1786" y="5340"/>
                    <a:pt x="1806" y="5337"/>
                  </a:cubicBezTo>
                  <a:cubicBezTo>
                    <a:pt x="1836" y="5337"/>
                    <a:pt x="1870" y="5337"/>
                    <a:pt x="1900" y="5327"/>
                  </a:cubicBezTo>
                  <a:cubicBezTo>
                    <a:pt x="1977" y="5327"/>
                    <a:pt x="2054" y="5324"/>
                    <a:pt x="2127" y="5310"/>
                  </a:cubicBezTo>
                  <a:lnTo>
                    <a:pt x="2127" y="5310"/>
                  </a:lnTo>
                  <a:cubicBezTo>
                    <a:pt x="2151" y="5310"/>
                    <a:pt x="2174" y="5310"/>
                    <a:pt x="2191" y="5300"/>
                  </a:cubicBezTo>
                  <a:lnTo>
                    <a:pt x="2191" y="5300"/>
                  </a:lnTo>
                  <a:lnTo>
                    <a:pt x="2191" y="5300"/>
                  </a:lnTo>
                  <a:cubicBezTo>
                    <a:pt x="2208" y="5300"/>
                    <a:pt x="2221" y="5300"/>
                    <a:pt x="2231" y="5290"/>
                  </a:cubicBezTo>
                  <a:cubicBezTo>
                    <a:pt x="2251" y="5290"/>
                    <a:pt x="2268" y="5287"/>
                    <a:pt x="2282" y="5280"/>
                  </a:cubicBezTo>
                  <a:cubicBezTo>
                    <a:pt x="2305" y="5283"/>
                    <a:pt x="2329" y="5280"/>
                    <a:pt x="2349" y="5277"/>
                  </a:cubicBezTo>
                  <a:cubicBezTo>
                    <a:pt x="2352" y="5273"/>
                    <a:pt x="2355" y="5273"/>
                    <a:pt x="2362" y="5273"/>
                  </a:cubicBezTo>
                  <a:lnTo>
                    <a:pt x="2362" y="5273"/>
                  </a:lnTo>
                  <a:lnTo>
                    <a:pt x="2362" y="5273"/>
                  </a:lnTo>
                  <a:lnTo>
                    <a:pt x="2362" y="5273"/>
                  </a:lnTo>
                  <a:lnTo>
                    <a:pt x="2362" y="5273"/>
                  </a:lnTo>
                  <a:cubicBezTo>
                    <a:pt x="2416" y="5270"/>
                    <a:pt x="2463" y="5253"/>
                    <a:pt x="2517" y="5243"/>
                  </a:cubicBezTo>
                  <a:lnTo>
                    <a:pt x="2517" y="5243"/>
                  </a:lnTo>
                  <a:cubicBezTo>
                    <a:pt x="2631" y="5230"/>
                    <a:pt x="2748" y="5223"/>
                    <a:pt x="2862" y="5199"/>
                  </a:cubicBezTo>
                  <a:cubicBezTo>
                    <a:pt x="2872" y="5199"/>
                    <a:pt x="2879" y="5199"/>
                    <a:pt x="2889" y="5196"/>
                  </a:cubicBezTo>
                  <a:cubicBezTo>
                    <a:pt x="2893" y="5196"/>
                    <a:pt x="2896" y="5196"/>
                    <a:pt x="2903" y="5196"/>
                  </a:cubicBezTo>
                  <a:cubicBezTo>
                    <a:pt x="2923" y="5196"/>
                    <a:pt x="2940" y="5196"/>
                    <a:pt x="2960" y="5193"/>
                  </a:cubicBezTo>
                  <a:cubicBezTo>
                    <a:pt x="2960" y="5193"/>
                    <a:pt x="2963" y="5189"/>
                    <a:pt x="2966" y="5189"/>
                  </a:cubicBezTo>
                  <a:cubicBezTo>
                    <a:pt x="2976" y="5193"/>
                    <a:pt x="2983" y="5193"/>
                    <a:pt x="2993" y="5189"/>
                  </a:cubicBezTo>
                  <a:cubicBezTo>
                    <a:pt x="3027" y="5189"/>
                    <a:pt x="3060" y="5183"/>
                    <a:pt x="3094" y="5179"/>
                  </a:cubicBezTo>
                  <a:lnTo>
                    <a:pt x="3094" y="5179"/>
                  </a:lnTo>
                  <a:cubicBezTo>
                    <a:pt x="3131" y="5176"/>
                    <a:pt x="3168" y="5186"/>
                    <a:pt x="3201" y="5173"/>
                  </a:cubicBezTo>
                  <a:lnTo>
                    <a:pt x="3201" y="5173"/>
                  </a:lnTo>
                  <a:cubicBezTo>
                    <a:pt x="3258" y="5169"/>
                    <a:pt x="3312" y="5156"/>
                    <a:pt x="3366" y="5142"/>
                  </a:cubicBezTo>
                  <a:lnTo>
                    <a:pt x="3366" y="5142"/>
                  </a:lnTo>
                  <a:lnTo>
                    <a:pt x="3366" y="5142"/>
                  </a:lnTo>
                  <a:cubicBezTo>
                    <a:pt x="3396" y="5139"/>
                    <a:pt x="3426" y="5139"/>
                    <a:pt x="3457" y="5142"/>
                  </a:cubicBezTo>
                  <a:cubicBezTo>
                    <a:pt x="3480" y="5145"/>
                    <a:pt x="3504" y="5145"/>
                    <a:pt x="3520" y="5132"/>
                  </a:cubicBezTo>
                  <a:cubicBezTo>
                    <a:pt x="3594" y="5105"/>
                    <a:pt x="3611" y="5055"/>
                    <a:pt x="3621" y="5005"/>
                  </a:cubicBezTo>
                  <a:cubicBezTo>
                    <a:pt x="3634" y="4951"/>
                    <a:pt x="3631" y="4897"/>
                    <a:pt x="3624" y="4844"/>
                  </a:cubicBezTo>
                  <a:cubicBezTo>
                    <a:pt x="3624" y="4840"/>
                    <a:pt x="3618" y="4834"/>
                    <a:pt x="3614" y="4827"/>
                  </a:cubicBezTo>
                  <a:cubicBezTo>
                    <a:pt x="3611" y="4817"/>
                    <a:pt x="3611" y="4806"/>
                    <a:pt x="3611" y="4796"/>
                  </a:cubicBezTo>
                  <a:cubicBezTo>
                    <a:pt x="3607" y="4790"/>
                    <a:pt x="3604" y="4790"/>
                    <a:pt x="3597" y="4790"/>
                  </a:cubicBezTo>
                  <a:cubicBezTo>
                    <a:pt x="3597" y="4780"/>
                    <a:pt x="3597" y="4766"/>
                    <a:pt x="3597" y="4756"/>
                  </a:cubicBezTo>
                  <a:cubicBezTo>
                    <a:pt x="3574" y="4733"/>
                    <a:pt x="3564" y="4706"/>
                    <a:pt x="3557" y="4676"/>
                  </a:cubicBezTo>
                  <a:cubicBezTo>
                    <a:pt x="3527" y="4635"/>
                    <a:pt x="3497" y="4595"/>
                    <a:pt x="3467" y="4555"/>
                  </a:cubicBezTo>
                  <a:lnTo>
                    <a:pt x="3467" y="4555"/>
                  </a:lnTo>
                  <a:lnTo>
                    <a:pt x="3467" y="4555"/>
                  </a:lnTo>
                  <a:cubicBezTo>
                    <a:pt x="3470" y="4548"/>
                    <a:pt x="3470" y="4538"/>
                    <a:pt x="3483" y="4535"/>
                  </a:cubicBezTo>
                  <a:lnTo>
                    <a:pt x="3483" y="4535"/>
                  </a:lnTo>
                  <a:lnTo>
                    <a:pt x="3483" y="4535"/>
                  </a:lnTo>
                  <a:cubicBezTo>
                    <a:pt x="3504" y="4545"/>
                    <a:pt x="3517" y="4558"/>
                    <a:pt x="3524" y="4575"/>
                  </a:cubicBezTo>
                  <a:cubicBezTo>
                    <a:pt x="3534" y="4595"/>
                    <a:pt x="3544" y="4619"/>
                    <a:pt x="3567" y="4632"/>
                  </a:cubicBezTo>
                  <a:cubicBezTo>
                    <a:pt x="3567" y="4635"/>
                    <a:pt x="3567" y="4635"/>
                    <a:pt x="3567" y="4635"/>
                  </a:cubicBezTo>
                  <a:cubicBezTo>
                    <a:pt x="3571" y="4635"/>
                    <a:pt x="3571" y="4639"/>
                    <a:pt x="3574" y="4642"/>
                  </a:cubicBezTo>
                  <a:lnTo>
                    <a:pt x="3574" y="4642"/>
                  </a:lnTo>
                  <a:cubicBezTo>
                    <a:pt x="3574" y="4645"/>
                    <a:pt x="3574" y="4645"/>
                    <a:pt x="3574" y="4645"/>
                  </a:cubicBezTo>
                  <a:lnTo>
                    <a:pt x="3577" y="4645"/>
                  </a:lnTo>
                  <a:cubicBezTo>
                    <a:pt x="3577" y="4649"/>
                    <a:pt x="3577" y="4649"/>
                    <a:pt x="3577" y="4649"/>
                  </a:cubicBezTo>
                  <a:cubicBezTo>
                    <a:pt x="3581" y="4656"/>
                    <a:pt x="3581" y="4659"/>
                    <a:pt x="3587" y="4662"/>
                  </a:cubicBezTo>
                  <a:cubicBezTo>
                    <a:pt x="3591" y="4666"/>
                    <a:pt x="3594" y="4669"/>
                    <a:pt x="3597" y="4672"/>
                  </a:cubicBezTo>
                  <a:cubicBezTo>
                    <a:pt x="3634" y="4702"/>
                    <a:pt x="3658" y="4739"/>
                    <a:pt x="3698" y="4766"/>
                  </a:cubicBezTo>
                  <a:lnTo>
                    <a:pt x="3698" y="4766"/>
                  </a:lnTo>
                  <a:cubicBezTo>
                    <a:pt x="3718" y="4790"/>
                    <a:pt x="3738" y="4813"/>
                    <a:pt x="3755" y="4837"/>
                  </a:cubicBezTo>
                  <a:cubicBezTo>
                    <a:pt x="3768" y="4854"/>
                    <a:pt x="3782" y="4867"/>
                    <a:pt x="3802" y="4877"/>
                  </a:cubicBezTo>
                  <a:cubicBezTo>
                    <a:pt x="3826" y="4901"/>
                    <a:pt x="3849" y="4924"/>
                    <a:pt x="3879" y="4941"/>
                  </a:cubicBezTo>
                  <a:cubicBezTo>
                    <a:pt x="3906" y="4961"/>
                    <a:pt x="3916" y="4988"/>
                    <a:pt x="3947" y="5005"/>
                  </a:cubicBezTo>
                  <a:lnTo>
                    <a:pt x="3947" y="5005"/>
                  </a:lnTo>
                  <a:lnTo>
                    <a:pt x="3947" y="5005"/>
                  </a:lnTo>
                  <a:cubicBezTo>
                    <a:pt x="3947" y="5011"/>
                    <a:pt x="3953" y="5015"/>
                    <a:pt x="3960" y="5015"/>
                  </a:cubicBezTo>
                  <a:cubicBezTo>
                    <a:pt x="3957" y="5011"/>
                    <a:pt x="3950" y="5008"/>
                    <a:pt x="3947" y="5005"/>
                  </a:cubicBezTo>
                  <a:cubicBezTo>
                    <a:pt x="3953" y="5008"/>
                    <a:pt x="3957" y="5011"/>
                    <a:pt x="3960" y="5015"/>
                  </a:cubicBezTo>
                  <a:cubicBezTo>
                    <a:pt x="3960" y="5018"/>
                    <a:pt x="3960" y="5021"/>
                    <a:pt x="3960" y="5021"/>
                  </a:cubicBezTo>
                  <a:cubicBezTo>
                    <a:pt x="3997" y="5042"/>
                    <a:pt x="4010" y="5078"/>
                    <a:pt x="4050" y="5099"/>
                  </a:cubicBezTo>
                  <a:cubicBezTo>
                    <a:pt x="4050" y="5102"/>
                    <a:pt x="4054" y="5109"/>
                    <a:pt x="4061" y="5112"/>
                  </a:cubicBezTo>
                  <a:cubicBezTo>
                    <a:pt x="4061" y="5109"/>
                    <a:pt x="4061" y="5105"/>
                    <a:pt x="4057" y="5102"/>
                  </a:cubicBezTo>
                  <a:cubicBezTo>
                    <a:pt x="4061" y="5105"/>
                    <a:pt x="4061" y="5109"/>
                    <a:pt x="4061" y="5112"/>
                  </a:cubicBezTo>
                  <a:cubicBezTo>
                    <a:pt x="4077" y="5135"/>
                    <a:pt x="4091" y="5159"/>
                    <a:pt x="4125" y="5173"/>
                  </a:cubicBezTo>
                  <a:cubicBezTo>
                    <a:pt x="4138" y="5193"/>
                    <a:pt x="4165" y="5203"/>
                    <a:pt x="4188" y="5216"/>
                  </a:cubicBezTo>
                  <a:cubicBezTo>
                    <a:pt x="4188" y="5223"/>
                    <a:pt x="4192" y="5230"/>
                    <a:pt x="4192" y="5233"/>
                  </a:cubicBezTo>
                  <a:cubicBezTo>
                    <a:pt x="4195" y="5236"/>
                    <a:pt x="4198" y="5236"/>
                    <a:pt x="4202" y="5236"/>
                  </a:cubicBezTo>
                  <a:lnTo>
                    <a:pt x="4205" y="5233"/>
                  </a:lnTo>
                  <a:cubicBezTo>
                    <a:pt x="4205" y="5236"/>
                    <a:pt x="4205" y="5236"/>
                    <a:pt x="4205" y="5236"/>
                  </a:cubicBezTo>
                  <a:lnTo>
                    <a:pt x="4202" y="5236"/>
                  </a:lnTo>
                  <a:lnTo>
                    <a:pt x="4202" y="5236"/>
                  </a:lnTo>
                  <a:lnTo>
                    <a:pt x="4202" y="5236"/>
                  </a:lnTo>
                  <a:cubicBezTo>
                    <a:pt x="4205" y="5236"/>
                    <a:pt x="4205" y="5236"/>
                    <a:pt x="4205" y="5236"/>
                  </a:cubicBezTo>
                  <a:lnTo>
                    <a:pt x="4205" y="5236"/>
                  </a:lnTo>
                  <a:cubicBezTo>
                    <a:pt x="4205" y="5240"/>
                    <a:pt x="4205" y="5240"/>
                    <a:pt x="4208" y="5243"/>
                  </a:cubicBezTo>
                  <a:cubicBezTo>
                    <a:pt x="4208" y="5246"/>
                    <a:pt x="4208" y="5250"/>
                    <a:pt x="4208" y="5253"/>
                  </a:cubicBezTo>
                  <a:cubicBezTo>
                    <a:pt x="4215" y="5253"/>
                    <a:pt x="4218" y="5256"/>
                    <a:pt x="4218" y="5263"/>
                  </a:cubicBezTo>
                  <a:cubicBezTo>
                    <a:pt x="4222" y="5263"/>
                    <a:pt x="4225" y="5266"/>
                    <a:pt x="4229" y="5266"/>
                  </a:cubicBezTo>
                  <a:cubicBezTo>
                    <a:pt x="4229" y="5270"/>
                    <a:pt x="4229" y="5270"/>
                    <a:pt x="4229" y="5270"/>
                  </a:cubicBezTo>
                  <a:cubicBezTo>
                    <a:pt x="4232" y="5273"/>
                    <a:pt x="4232" y="5273"/>
                    <a:pt x="4232" y="5273"/>
                  </a:cubicBezTo>
                  <a:lnTo>
                    <a:pt x="4232" y="5273"/>
                  </a:lnTo>
                  <a:lnTo>
                    <a:pt x="4232" y="5273"/>
                  </a:lnTo>
                  <a:cubicBezTo>
                    <a:pt x="4232" y="5273"/>
                    <a:pt x="4232" y="5277"/>
                    <a:pt x="4229" y="5280"/>
                  </a:cubicBezTo>
                  <a:cubicBezTo>
                    <a:pt x="4232" y="5283"/>
                    <a:pt x="4232" y="5283"/>
                    <a:pt x="4232" y="5283"/>
                  </a:cubicBezTo>
                  <a:cubicBezTo>
                    <a:pt x="4232" y="5287"/>
                    <a:pt x="4232" y="5287"/>
                    <a:pt x="4232" y="5287"/>
                  </a:cubicBezTo>
                  <a:cubicBezTo>
                    <a:pt x="4232" y="5290"/>
                    <a:pt x="4235" y="5290"/>
                    <a:pt x="4239" y="5290"/>
                  </a:cubicBezTo>
                  <a:lnTo>
                    <a:pt x="4239" y="5290"/>
                  </a:lnTo>
                  <a:lnTo>
                    <a:pt x="4239" y="5290"/>
                  </a:lnTo>
                  <a:cubicBezTo>
                    <a:pt x="4239" y="5297"/>
                    <a:pt x="4235" y="5303"/>
                    <a:pt x="4242" y="5307"/>
                  </a:cubicBezTo>
                  <a:cubicBezTo>
                    <a:pt x="4245" y="5310"/>
                    <a:pt x="4245" y="5310"/>
                    <a:pt x="4245" y="5310"/>
                  </a:cubicBezTo>
                  <a:cubicBezTo>
                    <a:pt x="4245" y="5313"/>
                    <a:pt x="4245" y="5313"/>
                    <a:pt x="4245" y="5313"/>
                  </a:cubicBezTo>
                  <a:cubicBezTo>
                    <a:pt x="4249" y="5313"/>
                    <a:pt x="4252" y="5317"/>
                    <a:pt x="4255" y="5317"/>
                  </a:cubicBezTo>
                  <a:lnTo>
                    <a:pt x="4255" y="5317"/>
                  </a:lnTo>
                  <a:cubicBezTo>
                    <a:pt x="4255" y="5324"/>
                    <a:pt x="4255" y="5330"/>
                    <a:pt x="4255" y="5337"/>
                  </a:cubicBezTo>
                  <a:cubicBezTo>
                    <a:pt x="4259" y="5337"/>
                    <a:pt x="4265" y="5337"/>
                    <a:pt x="4269" y="5340"/>
                  </a:cubicBezTo>
                  <a:cubicBezTo>
                    <a:pt x="4265" y="5344"/>
                    <a:pt x="4265" y="5344"/>
                    <a:pt x="4265" y="5344"/>
                  </a:cubicBezTo>
                  <a:cubicBezTo>
                    <a:pt x="4269" y="5344"/>
                    <a:pt x="4269" y="5344"/>
                    <a:pt x="4269" y="5344"/>
                  </a:cubicBezTo>
                  <a:cubicBezTo>
                    <a:pt x="4262" y="5354"/>
                    <a:pt x="4262" y="5364"/>
                    <a:pt x="4269" y="5374"/>
                  </a:cubicBezTo>
                  <a:cubicBezTo>
                    <a:pt x="4269" y="5377"/>
                    <a:pt x="4269" y="5384"/>
                    <a:pt x="4272" y="5387"/>
                  </a:cubicBezTo>
                  <a:cubicBezTo>
                    <a:pt x="4275" y="5391"/>
                    <a:pt x="4279" y="5391"/>
                    <a:pt x="4282" y="5394"/>
                  </a:cubicBezTo>
                  <a:cubicBezTo>
                    <a:pt x="4282" y="5404"/>
                    <a:pt x="4282" y="5414"/>
                    <a:pt x="4282" y="5427"/>
                  </a:cubicBezTo>
                  <a:cubicBezTo>
                    <a:pt x="4259" y="5427"/>
                    <a:pt x="4235" y="5434"/>
                    <a:pt x="4215" y="5421"/>
                  </a:cubicBezTo>
                  <a:lnTo>
                    <a:pt x="4215" y="5421"/>
                  </a:lnTo>
                  <a:lnTo>
                    <a:pt x="4215" y="5421"/>
                  </a:lnTo>
                  <a:cubicBezTo>
                    <a:pt x="4215" y="5417"/>
                    <a:pt x="4215" y="5414"/>
                    <a:pt x="4218" y="5411"/>
                  </a:cubicBezTo>
                  <a:cubicBezTo>
                    <a:pt x="4208" y="5404"/>
                    <a:pt x="4208" y="5397"/>
                    <a:pt x="4208" y="5391"/>
                  </a:cubicBezTo>
                  <a:cubicBezTo>
                    <a:pt x="4218" y="5381"/>
                    <a:pt x="4202" y="5384"/>
                    <a:pt x="4195" y="5381"/>
                  </a:cubicBezTo>
                  <a:lnTo>
                    <a:pt x="4195" y="5381"/>
                  </a:lnTo>
                  <a:cubicBezTo>
                    <a:pt x="4192" y="5374"/>
                    <a:pt x="4188" y="5367"/>
                    <a:pt x="4178" y="5364"/>
                  </a:cubicBezTo>
                  <a:cubicBezTo>
                    <a:pt x="4182" y="5364"/>
                    <a:pt x="4182" y="5364"/>
                    <a:pt x="4182" y="5360"/>
                  </a:cubicBezTo>
                  <a:cubicBezTo>
                    <a:pt x="4185" y="5354"/>
                    <a:pt x="4185" y="5350"/>
                    <a:pt x="4175" y="5347"/>
                  </a:cubicBezTo>
                  <a:cubicBezTo>
                    <a:pt x="4151" y="5334"/>
                    <a:pt x="4148" y="5313"/>
                    <a:pt x="4128" y="5297"/>
                  </a:cubicBezTo>
                  <a:cubicBezTo>
                    <a:pt x="4125" y="5293"/>
                    <a:pt x="4121" y="5290"/>
                    <a:pt x="4114" y="5290"/>
                  </a:cubicBezTo>
                  <a:lnTo>
                    <a:pt x="4114" y="5290"/>
                  </a:lnTo>
                  <a:cubicBezTo>
                    <a:pt x="4104" y="5287"/>
                    <a:pt x="4097" y="5287"/>
                    <a:pt x="4087" y="5290"/>
                  </a:cubicBezTo>
                  <a:cubicBezTo>
                    <a:pt x="3973" y="5293"/>
                    <a:pt x="3863" y="5303"/>
                    <a:pt x="3752" y="5327"/>
                  </a:cubicBezTo>
                  <a:cubicBezTo>
                    <a:pt x="3738" y="5327"/>
                    <a:pt x="3722" y="5327"/>
                    <a:pt x="3708" y="5334"/>
                  </a:cubicBezTo>
                  <a:lnTo>
                    <a:pt x="3708" y="5334"/>
                  </a:lnTo>
                  <a:cubicBezTo>
                    <a:pt x="3604" y="5344"/>
                    <a:pt x="3497" y="5354"/>
                    <a:pt x="3393" y="5364"/>
                  </a:cubicBezTo>
                  <a:cubicBezTo>
                    <a:pt x="3369" y="5360"/>
                    <a:pt x="3346" y="5364"/>
                    <a:pt x="3322" y="5370"/>
                  </a:cubicBezTo>
                  <a:cubicBezTo>
                    <a:pt x="3312" y="5370"/>
                    <a:pt x="3299" y="5374"/>
                    <a:pt x="3289" y="5374"/>
                  </a:cubicBezTo>
                  <a:cubicBezTo>
                    <a:pt x="3265" y="5374"/>
                    <a:pt x="3242" y="5370"/>
                    <a:pt x="3218" y="5381"/>
                  </a:cubicBezTo>
                  <a:cubicBezTo>
                    <a:pt x="3195" y="5384"/>
                    <a:pt x="3168" y="5377"/>
                    <a:pt x="3144" y="5391"/>
                  </a:cubicBezTo>
                  <a:lnTo>
                    <a:pt x="3144" y="5391"/>
                  </a:lnTo>
                  <a:cubicBezTo>
                    <a:pt x="3134" y="5391"/>
                    <a:pt x="3128" y="5391"/>
                    <a:pt x="3121" y="5391"/>
                  </a:cubicBezTo>
                  <a:lnTo>
                    <a:pt x="3121" y="5391"/>
                  </a:lnTo>
                  <a:cubicBezTo>
                    <a:pt x="3118" y="5391"/>
                    <a:pt x="3111" y="5391"/>
                    <a:pt x="3107" y="5391"/>
                  </a:cubicBezTo>
                  <a:cubicBezTo>
                    <a:pt x="3094" y="5387"/>
                    <a:pt x="3084" y="5387"/>
                    <a:pt x="3071" y="5391"/>
                  </a:cubicBezTo>
                  <a:cubicBezTo>
                    <a:pt x="3037" y="5391"/>
                    <a:pt x="3003" y="5391"/>
                    <a:pt x="2966" y="5397"/>
                  </a:cubicBezTo>
                  <a:cubicBezTo>
                    <a:pt x="2879" y="5411"/>
                    <a:pt x="2785" y="5414"/>
                    <a:pt x="2694" y="5421"/>
                  </a:cubicBezTo>
                  <a:cubicBezTo>
                    <a:pt x="2664" y="5421"/>
                    <a:pt x="2631" y="5417"/>
                    <a:pt x="2600" y="5427"/>
                  </a:cubicBezTo>
                  <a:cubicBezTo>
                    <a:pt x="2594" y="5427"/>
                    <a:pt x="2587" y="5427"/>
                    <a:pt x="2577" y="5427"/>
                  </a:cubicBezTo>
                  <a:lnTo>
                    <a:pt x="2577" y="5427"/>
                  </a:lnTo>
                  <a:lnTo>
                    <a:pt x="2577" y="5427"/>
                  </a:lnTo>
                  <a:cubicBezTo>
                    <a:pt x="2560" y="5427"/>
                    <a:pt x="2540" y="5427"/>
                    <a:pt x="2523" y="5434"/>
                  </a:cubicBezTo>
                  <a:cubicBezTo>
                    <a:pt x="2520" y="5434"/>
                    <a:pt x="2517" y="5434"/>
                    <a:pt x="2513" y="5438"/>
                  </a:cubicBezTo>
                  <a:cubicBezTo>
                    <a:pt x="2493" y="5438"/>
                    <a:pt x="2473" y="5438"/>
                    <a:pt x="2456" y="5445"/>
                  </a:cubicBezTo>
                  <a:cubicBezTo>
                    <a:pt x="2446" y="5445"/>
                    <a:pt x="2436" y="5448"/>
                    <a:pt x="2423" y="5448"/>
                  </a:cubicBezTo>
                  <a:cubicBezTo>
                    <a:pt x="2406" y="5448"/>
                    <a:pt x="2386" y="5441"/>
                    <a:pt x="2369" y="5455"/>
                  </a:cubicBezTo>
                  <a:lnTo>
                    <a:pt x="2369" y="5455"/>
                  </a:lnTo>
                  <a:lnTo>
                    <a:pt x="2369" y="5455"/>
                  </a:lnTo>
                  <a:lnTo>
                    <a:pt x="2369" y="5455"/>
                  </a:lnTo>
                  <a:lnTo>
                    <a:pt x="2369" y="5455"/>
                  </a:lnTo>
                  <a:lnTo>
                    <a:pt x="2369" y="5455"/>
                  </a:lnTo>
                  <a:cubicBezTo>
                    <a:pt x="2258" y="5455"/>
                    <a:pt x="2147" y="5465"/>
                    <a:pt x="2036" y="5478"/>
                  </a:cubicBezTo>
                  <a:cubicBezTo>
                    <a:pt x="2027" y="5478"/>
                    <a:pt x="2017" y="5478"/>
                    <a:pt x="2010" y="5481"/>
                  </a:cubicBezTo>
                  <a:cubicBezTo>
                    <a:pt x="1996" y="5478"/>
                    <a:pt x="1984" y="5478"/>
                    <a:pt x="1974" y="5481"/>
                  </a:cubicBezTo>
                  <a:cubicBezTo>
                    <a:pt x="1947" y="5485"/>
                    <a:pt x="1917" y="5478"/>
                    <a:pt x="1890" y="5491"/>
                  </a:cubicBezTo>
                  <a:cubicBezTo>
                    <a:pt x="1880" y="5488"/>
                    <a:pt x="1866" y="5488"/>
                    <a:pt x="1856" y="5491"/>
                  </a:cubicBezTo>
                  <a:cubicBezTo>
                    <a:pt x="1826" y="5491"/>
                    <a:pt x="1793" y="5491"/>
                    <a:pt x="1766" y="5502"/>
                  </a:cubicBezTo>
                  <a:cubicBezTo>
                    <a:pt x="1672" y="5498"/>
                    <a:pt x="1578" y="5515"/>
                    <a:pt x="1484" y="5522"/>
                  </a:cubicBezTo>
                  <a:cubicBezTo>
                    <a:pt x="1393" y="5532"/>
                    <a:pt x="1302" y="5538"/>
                    <a:pt x="1212" y="5545"/>
                  </a:cubicBezTo>
                  <a:cubicBezTo>
                    <a:pt x="1195" y="5548"/>
                    <a:pt x="1182" y="5548"/>
                    <a:pt x="1168" y="5555"/>
                  </a:cubicBezTo>
                  <a:cubicBezTo>
                    <a:pt x="1162" y="5555"/>
                    <a:pt x="1155" y="5555"/>
                    <a:pt x="1148" y="5555"/>
                  </a:cubicBezTo>
                  <a:cubicBezTo>
                    <a:pt x="1105" y="5555"/>
                    <a:pt x="1064" y="5569"/>
                    <a:pt x="1021" y="5565"/>
                  </a:cubicBezTo>
                  <a:cubicBezTo>
                    <a:pt x="1017" y="5569"/>
                    <a:pt x="1017" y="5572"/>
                    <a:pt x="1014" y="5572"/>
                  </a:cubicBezTo>
                  <a:lnTo>
                    <a:pt x="1014" y="5572"/>
                  </a:lnTo>
                  <a:cubicBezTo>
                    <a:pt x="1007" y="5572"/>
                    <a:pt x="1004" y="5572"/>
                    <a:pt x="997" y="5575"/>
                  </a:cubicBezTo>
                  <a:cubicBezTo>
                    <a:pt x="987" y="5572"/>
                    <a:pt x="973" y="5572"/>
                    <a:pt x="964" y="5572"/>
                  </a:cubicBezTo>
                  <a:cubicBezTo>
                    <a:pt x="913" y="5565"/>
                    <a:pt x="863" y="5579"/>
                    <a:pt x="812" y="5582"/>
                  </a:cubicBezTo>
                  <a:cubicBezTo>
                    <a:pt x="802" y="5585"/>
                    <a:pt x="792" y="5589"/>
                    <a:pt x="782" y="5592"/>
                  </a:cubicBezTo>
                  <a:lnTo>
                    <a:pt x="782" y="5592"/>
                  </a:lnTo>
                  <a:cubicBezTo>
                    <a:pt x="772" y="5592"/>
                    <a:pt x="759" y="5592"/>
                    <a:pt x="749" y="5595"/>
                  </a:cubicBezTo>
                  <a:cubicBezTo>
                    <a:pt x="705" y="5585"/>
                    <a:pt x="665" y="5606"/>
                    <a:pt x="621" y="5602"/>
                  </a:cubicBezTo>
                  <a:cubicBezTo>
                    <a:pt x="662" y="5622"/>
                    <a:pt x="705" y="5609"/>
                    <a:pt x="749" y="5609"/>
                  </a:cubicBezTo>
                  <a:lnTo>
                    <a:pt x="749" y="5609"/>
                  </a:lnTo>
                  <a:cubicBezTo>
                    <a:pt x="779" y="5609"/>
                    <a:pt x="809" y="5606"/>
                    <a:pt x="839" y="5602"/>
                  </a:cubicBezTo>
                  <a:cubicBezTo>
                    <a:pt x="900" y="5602"/>
                    <a:pt x="964" y="5595"/>
                    <a:pt x="1024" y="5585"/>
                  </a:cubicBezTo>
                  <a:lnTo>
                    <a:pt x="1024" y="5585"/>
                  </a:lnTo>
                  <a:lnTo>
                    <a:pt x="1024" y="5585"/>
                  </a:lnTo>
                  <a:cubicBezTo>
                    <a:pt x="1027" y="5585"/>
                    <a:pt x="1031" y="5585"/>
                    <a:pt x="1031" y="5582"/>
                  </a:cubicBezTo>
                  <a:cubicBezTo>
                    <a:pt x="1081" y="5585"/>
                    <a:pt x="1131" y="5579"/>
                    <a:pt x="1178" y="5565"/>
                  </a:cubicBezTo>
                  <a:cubicBezTo>
                    <a:pt x="1182" y="5569"/>
                    <a:pt x="1185" y="5569"/>
                    <a:pt x="1185" y="5565"/>
                  </a:cubicBezTo>
                  <a:cubicBezTo>
                    <a:pt x="1192" y="5565"/>
                    <a:pt x="1195" y="5565"/>
                    <a:pt x="1198" y="5565"/>
                  </a:cubicBezTo>
                  <a:cubicBezTo>
                    <a:pt x="1205" y="5565"/>
                    <a:pt x="1209" y="5565"/>
                    <a:pt x="1212" y="5565"/>
                  </a:cubicBezTo>
                  <a:cubicBezTo>
                    <a:pt x="1309" y="5565"/>
                    <a:pt x="1407" y="5552"/>
                    <a:pt x="1504" y="5542"/>
                  </a:cubicBezTo>
                  <a:cubicBezTo>
                    <a:pt x="1531" y="5542"/>
                    <a:pt x="1558" y="5535"/>
                    <a:pt x="1588" y="5538"/>
                  </a:cubicBezTo>
                  <a:cubicBezTo>
                    <a:pt x="1605" y="5538"/>
                    <a:pt x="1621" y="5538"/>
                    <a:pt x="1638" y="5538"/>
                  </a:cubicBezTo>
                  <a:cubicBezTo>
                    <a:pt x="1635" y="5542"/>
                    <a:pt x="1635" y="5545"/>
                    <a:pt x="1638" y="5548"/>
                  </a:cubicBezTo>
                  <a:cubicBezTo>
                    <a:pt x="1638" y="5555"/>
                    <a:pt x="1638" y="5562"/>
                    <a:pt x="1655" y="5562"/>
                  </a:cubicBezTo>
                  <a:cubicBezTo>
                    <a:pt x="1662" y="5562"/>
                    <a:pt x="1662" y="5559"/>
                    <a:pt x="1662" y="5552"/>
                  </a:cubicBezTo>
                  <a:cubicBezTo>
                    <a:pt x="1665" y="5545"/>
                    <a:pt x="1662" y="5542"/>
                    <a:pt x="1655" y="5538"/>
                  </a:cubicBezTo>
                  <a:cubicBezTo>
                    <a:pt x="1685" y="5538"/>
                    <a:pt x="1712" y="5538"/>
                    <a:pt x="1739" y="5528"/>
                  </a:cubicBezTo>
                  <a:cubicBezTo>
                    <a:pt x="1766" y="5522"/>
                    <a:pt x="1793" y="5522"/>
                    <a:pt x="1819" y="5522"/>
                  </a:cubicBezTo>
                  <a:cubicBezTo>
                    <a:pt x="1836" y="5522"/>
                    <a:pt x="1853" y="5522"/>
                    <a:pt x="1866" y="5518"/>
                  </a:cubicBezTo>
                  <a:cubicBezTo>
                    <a:pt x="1890" y="5515"/>
                    <a:pt x="1913" y="5512"/>
                    <a:pt x="1934" y="5515"/>
                  </a:cubicBezTo>
                  <a:cubicBezTo>
                    <a:pt x="1954" y="5515"/>
                    <a:pt x="1974" y="5512"/>
                    <a:pt x="1993" y="5508"/>
                  </a:cubicBezTo>
                  <a:cubicBezTo>
                    <a:pt x="2013" y="5505"/>
                    <a:pt x="2033" y="5505"/>
                    <a:pt x="2050" y="5502"/>
                  </a:cubicBezTo>
                  <a:cubicBezTo>
                    <a:pt x="2057" y="5498"/>
                    <a:pt x="2060" y="5495"/>
                    <a:pt x="2064" y="5491"/>
                  </a:cubicBezTo>
                  <a:cubicBezTo>
                    <a:pt x="2067" y="5491"/>
                    <a:pt x="2070" y="5491"/>
                    <a:pt x="2074" y="5491"/>
                  </a:cubicBezTo>
                  <a:cubicBezTo>
                    <a:pt x="2084" y="5495"/>
                    <a:pt x="2090" y="5498"/>
                    <a:pt x="2100" y="5502"/>
                  </a:cubicBezTo>
                  <a:cubicBezTo>
                    <a:pt x="2194" y="5505"/>
                    <a:pt x="2282" y="5485"/>
                    <a:pt x="2376" y="5481"/>
                  </a:cubicBezTo>
                  <a:cubicBezTo>
                    <a:pt x="2386" y="5481"/>
                    <a:pt x="2393" y="5478"/>
                    <a:pt x="2399" y="5474"/>
                  </a:cubicBezTo>
                  <a:cubicBezTo>
                    <a:pt x="2413" y="5474"/>
                    <a:pt x="2429" y="5474"/>
                    <a:pt x="2443" y="5471"/>
                  </a:cubicBezTo>
                  <a:cubicBezTo>
                    <a:pt x="2456" y="5471"/>
                    <a:pt x="2466" y="5468"/>
                    <a:pt x="2480" y="5468"/>
                  </a:cubicBezTo>
                  <a:lnTo>
                    <a:pt x="2483" y="5468"/>
                  </a:lnTo>
                  <a:cubicBezTo>
                    <a:pt x="2483" y="5468"/>
                    <a:pt x="2486" y="5468"/>
                    <a:pt x="2490" y="5468"/>
                  </a:cubicBezTo>
                  <a:cubicBezTo>
                    <a:pt x="2500" y="5465"/>
                    <a:pt x="2513" y="5465"/>
                    <a:pt x="2527" y="5461"/>
                  </a:cubicBezTo>
                  <a:cubicBezTo>
                    <a:pt x="2540" y="5458"/>
                    <a:pt x="2554" y="5458"/>
                    <a:pt x="2570" y="5458"/>
                  </a:cubicBezTo>
                  <a:cubicBezTo>
                    <a:pt x="2584" y="5458"/>
                    <a:pt x="2597" y="5455"/>
                    <a:pt x="2607" y="5455"/>
                  </a:cubicBezTo>
                  <a:cubicBezTo>
                    <a:pt x="2627" y="5448"/>
                    <a:pt x="2647" y="5448"/>
                    <a:pt x="2668" y="5451"/>
                  </a:cubicBezTo>
                  <a:cubicBezTo>
                    <a:pt x="2765" y="5455"/>
                    <a:pt x="2862" y="5448"/>
                    <a:pt x="2956" y="5434"/>
                  </a:cubicBezTo>
                  <a:cubicBezTo>
                    <a:pt x="3030" y="5421"/>
                    <a:pt x="3104" y="5431"/>
                    <a:pt x="3178" y="5414"/>
                  </a:cubicBezTo>
                  <a:cubicBezTo>
                    <a:pt x="3185" y="5411"/>
                    <a:pt x="3188" y="5407"/>
                    <a:pt x="3188" y="5401"/>
                  </a:cubicBezTo>
                  <a:cubicBezTo>
                    <a:pt x="3208" y="5414"/>
                    <a:pt x="3235" y="5411"/>
                    <a:pt x="3258" y="5407"/>
                  </a:cubicBezTo>
                  <a:cubicBezTo>
                    <a:pt x="3272" y="5404"/>
                    <a:pt x="3289" y="5401"/>
                    <a:pt x="3299" y="5394"/>
                  </a:cubicBezTo>
                  <a:cubicBezTo>
                    <a:pt x="3302" y="5394"/>
                    <a:pt x="3302" y="5394"/>
                    <a:pt x="3305" y="5394"/>
                  </a:cubicBezTo>
                  <a:cubicBezTo>
                    <a:pt x="3312" y="5397"/>
                    <a:pt x="3319" y="5394"/>
                    <a:pt x="3325" y="5394"/>
                  </a:cubicBezTo>
                  <a:cubicBezTo>
                    <a:pt x="3342" y="5394"/>
                    <a:pt x="3362" y="5394"/>
                    <a:pt x="3379" y="5394"/>
                  </a:cubicBezTo>
                  <a:cubicBezTo>
                    <a:pt x="3480" y="5394"/>
                    <a:pt x="3581" y="5381"/>
                    <a:pt x="3678" y="5367"/>
                  </a:cubicBezTo>
                  <a:cubicBezTo>
                    <a:pt x="3691" y="5364"/>
                    <a:pt x="3708" y="5357"/>
                    <a:pt x="3722" y="5357"/>
                  </a:cubicBezTo>
                  <a:cubicBezTo>
                    <a:pt x="3732" y="5354"/>
                    <a:pt x="3742" y="5354"/>
                    <a:pt x="3748" y="5350"/>
                  </a:cubicBezTo>
                  <a:cubicBezTo>
                    <a:pt x="3752" y="5347"/>
                    <a:pt x="3755" y="5347"/>
                    <a:pt x="3755" y="5344"/>
                  </a:cubicBezTo>
                  <a:cubicBezTo>
                    <a:pt x="3762" y="5344"/>
                    <a:pt x="3765" y="5344"/>
                    <a:pt x="3768" y="5344"/>
                  </a:cubicBezTo>
                  <a:cubicBezTo>
                    <a:pt x="3772" y="5344"/>
                    <a:pt x="3775" y="5344"/>
                    <a:pt x="3779" y="5347"/>
                  </a:cubicBezTo>
                  <a:cubicBezTo>
                    <a:pt x="3863" y="5344"/>
                    <a:pt x="3943" y="5330"/>
                    <a:pt x="4024" y="5324"/>
                  </a:cubicBezTo>
                  <a:cubicBezTo>
                    <a:pt x="4027" y="5324"/>
                    <a:pt x="4034" y="5324"/>
                    <a:pt x="4037" y="5324"/>
                  </a:cubicBezTo>
                  <a:cubicBezTo>
                    <a:pt x="4037" y="5327"/>
                    <a:pt x="4040" y="5330"/>
                    <a:pt x="4040" y="5334"/>
                  </a:cubicBezTo>
                  <a:lnTo>
                    <a:pt x="4040" y="5334"/>
                  </a:lnTo>
                  <a:cubicBezTo>
                    <a:pt x="4050" y="5337"/>
                    <a:pt x="4057" y="5344"/>
                    <a:pt x="4061" y="5354"/>
                  </a:cubicBezTo>
                  <a:cubicBezTo>
                    <a:pt x="4050" y="5354"/>
                    <a:pt x="4040" y="5354"/>
                    <a:pt x="4037" y="5360"/>
                  </a:cubicBezTo>
                  <a:cubicBezTo>
                    <a:pt x="4010" y="5364"/>
                    <a:pt x="3987" y="5364"/>
                    <a:pt x="3960" y="5364"/>
                  </a:cubicBezTo>
                  <a:cubicBezTo>
                    <a:pt x="3960" y="5370"/>
                    <a:pt x="3963" y="5374"/>
                    <a:pt x="3967" y="5377"/>
                  </a:cubicBezTo>
                  <a:cubicBezTo>
                    <a:pt x="3990" y="5384"/>
                    <a:pt x="4014" y="5384"/>
                    <a:pt x="4037" y="5374"/>
                  </a:cubicBezTo>
                  <a:cubicBezTo>
                    <a:pt x="4037" y="5374"/>
                    <a:pt x="4037" y="5370"/>
                    <a:pt x="4040" y="5370"/>
                  </a:cubicBezTo>
                  <a:cubicBezTo>
                    <a:pt x="4050" y="5377"/>
                    <a:pt x="4057" y="5370"/>
                    <a:pt x="4061" y="5364"/>
                  </a:cubicBezTo>
                  <a:cubicBezTo>
                    <a:pt x="4064" y="5367"/>
                    <a:pt x="4067" y="5367"/>
                    <a:pt x="4071" y="5370"/>
                  </a:cubicBezTo>
                  <a:cubicBezTo>
                    <a:pt x="4061" y="5384"/>
                    <a:pt x="4034" y="5387"/>
                    <a:pt x="4020" y="5401"/>
                  </a:cubicBezTo>
                  <a:cubicBezTo>
                    <a:pt x="4004" y="5397"/>
                    <a:pt x="3990" y="5401"/>
                    <a:pt x="3973" y="5404"/>
                  </a:cubicBezTo>
                  <a:lnTo>
                    <a:pt x="3973" y="5407"/>
                  </a:lnTo>
                  <a:cubicBezTo>
                    <a:pt x="3990" y="5411"/>
                    <a:pt x="4007" y="5411"/>
                    <a:pt x="4020" y="5407"/>
                  </a:cubicBezTo>
                  <a:cubicBezTo>
                    <a:pt x="4024" y="5411"/>
                    <a:pt x="4024" y="5411"/>
                    <a:pt x="4027" y="5414"/>
                  </a:cubicBezTo>
                  <a:cubicBezTo>
                    <a:pt x="4050" y="5421"/>
                    <a:pt x="4074" y="5417"/>
                    <a:pt x="4094" y="5407"/>
                  </a:cubicBezTo>
                  <a:cubicBezTo>
                    <a:pt x="4097" y="5404"/>
                    <a:pt x="4097" y="5404"/>
                    <a:pt x="4101" y="5401"/>
                  </a:cubicBezTo>
                  <a:lnTo>
                    <a:pt x="4101" y="5401"/>
                  </a:lnTo>
                  <a:lnTo>
                    <a:pt x="4097" y="5404"/>
                  </a:lnTo>
                  <a:cubicBezTo>
                    <a:pt x="4094" y="5414"/>
                    <a:pt x="4101" y="5424"/>
                    <a:pt x="4104" y="5434"/>
                  </a:cubicBezTo>
                  <a:cubicBezTo>
                    <a:pt x="4081" y="5438"/>
                    <a:pt x="4061" y="5438"/>
                    <a:pt x="4037" y="5438"/>
                  </a:cubicBezTo>
                  <a:cubicBezTo>
                    <a:pt x="4034" y="5438"/>
                    <a:pt x="4030" y="5441"/>
                    <a:pt x="4027" y="5438"/>
                  </a:cubicBezTo>
                  <a:cubicBezTo>
                    <a:pt x="4024" y="5438"/>
                    <a:pt x="4024" y="5438"/>
                    <a:pt x="4024" y="5438"/>
                  </a:cubicBezTo>
                  <a:cubicBezTo>
                    <a:pt x="4017" y="5438"/>
                    <a:pt x="4007" y="5438"/>
                    <a:pt x="4000" y="5438"/>
                  </a:cubicBezTo>
                  <a:cubicBezTo>
                    <a:pt x="3997" y="5438"/>
                    <a:pt x="3993" y="5441"/>
                    <a:pt x="3993" y="5445"/>
                  </a:cubicBezTo>
                  <a:cubicBezTo>
                    <a:pt x="3967" y="5441"/>
                    <a:pt x="3936" y="5441"/>
                    <a:pt x="3906" y="5445"/>
                  </a:cubicBezTo>
                  <a:cubicBezTo>
                    <a:pt x="3910" y="5448"/>
                    <a:pt x="3910" y="5448"/>
                    <a:pt x="3910" y="5448"/>
                  </a:cubicBezTo>
                  <a:lnTo>
                    <a:pt x="3910" y="5448"/>
                  </a:lnTo>
                  <a:lnTo>
                    <a:pt x="3910" y="5448"/>
                  </a:lnTo>
                  <a:cubicBezTo>
                    <a:pt x="3893" y="5448"/>
                    <a:pt x="3876" y="5448"/>
                    <a:pt x="3859" y="5448"/>
                  </a:cubicBezTo>
                  <a:cubicBezTo>
                    <a:pt x="3836" y="5455"/>
                    <a:pt x="3806" y="5448"/>
                    <a:pt x="3779" y="5455"/>
                  </a:cubicBezTo>
                  <a:cubicBezTo>
                    <a:pt x="3772" y="5455"/>
                    <a:pt x="3762" y="5455"/>
                    <a:pt x="3755" y="5458"/>
                  </a:cubicBezTo>
                  <a:cubicBezTo>
                    <a:pt x="3695" y="5465"/>
                    <a:pt x="3631" y="5458"/>
                    <a:pt x="3574" y="5474"/>
                  </a:cubicBezTo>
                  <a:lnTo>
                    <a:pt x="3574" y="5474"/>
                  </a:lnTo>
                  <a:cubicBezTo>
                    <a:pt x="3547" y="5474"/>
                    <a:pt x="3524" y="5474"/>
                    <a:pt x="3497" y="5474"/>
                  </a:cubicBezTo>
                  <a:cubicBezTo>
                    <a:pt x="3507" y="5485"/>
                    <a:pt x="3524" y="5481"/>
                    <a:pt x="3534" y="5485"/>
                  </a:cubicBezTo>
                  <a:cubicBezTo>
                    <a:pt x="3547" y="5485"/>
                    <a:pt x="3561" y="5481"/>
                    <a:pt x="3574" y="5481"/>
                  </a:cubicBezTo>
                  <a:lnTo>
                    <a:pt x="3574" y="5481"/>
                  </a:lnTo>
                  <a:cubicBezTo>
                    <a:pt x="3641" y="5474"/>
                    <a:pt x="3711" y="5478"/>
                    <a:pt x="3782" y="5465"/>
                  </a:cubicBezTo>
                  <a:lnTo>
                    <a:pt x="3782" y="5465"/>
                  </a:lnTo>
                  <a:lnTo>
                    <a:pt x="3782" y="5465"/>
                  </a:lnTo>
                  <a:cubicBezTo>
                    <a:pt x="3822" y="5461"/>
                    <a:pt x="3866" y="5468"/>
                    <a:pt x="3910" y="5458"/>
                  </a:cubicBezTo>
                  <a:lnTo>
                    <a:pt x="3910" y="5458"/>
                  </a:lnTo>
                  <a:cubicBezTo>
                    <a:pt x="3943" y="5458"/>
                    <a:pt x="3977" y="5455"/>
                    <a:pt x="4010" y="5455"/>
                  </a:cubicBezTo>
                  <a:cubicBezTo>
                    <a:pt x="4044" y="5451"/>
                    <a:pt x="4081" y="5448"/>
                    <a:pt x="4114" y="5448"/>
                  </a:cubicBezTo>
                  <a:cubicBezTo>
                    <a:pt x="4131" y="5455"/>
                    <a:pt x="4138" y="5465"/>
                    <a:pt x="4135" y="5474"/>
                  </a:cubicBezTo>
                  <a:cubicBezTo>
                    <a:pt x="4131" y="5478"/>
                    <a:pt x="4128" y="5478"/>
                    <a:pt x="4125" y="5481"/>
                  </a:cubicBezTo>
                  <a:lnTo>
                    <a:pt x="4121" y="5481"/>
                  </a:lnTo>
                  <a:cubicBezTo>
                    <a:pt x="4104" y="5485"/>
                    <a:pt x="4084" y="5485"/>
                    <a:pt x="4064" y="5485"/>
                  </a:cubicBezTo>
                  <a:lnTo>
                    <a:pt x="4064" y="5485"/>
                  </a:lnTo>
                  <a:cubicBezTo>
                    <a:pt x="3990" y="5485"/>
                    <a:pt x="3913" y="5485"/>
                    <a:pt x="3839" y="5485"/>
                  </a:cubicBezTo>
                  <a:cubicBezTo>
                    <a:pt x="3826" y="5485"/>
                    <a:pt x="3812" y="5485"/>
                    <a:pt x="3802" y="5491"/>
                  </a:cubicBezTo>
                  <a:lnTo>
                    <a:pt x="3802" y="5491"/>
                  </a:lnTo>
                  <a:lnTo>
                    <a:pt x="3802" y="5491"/>
                  </a:lnTo>
                  <a:cubicBezTo>
                    <a:pt x="3755" y="5491"/>
                    <a:pt x="3711" y="5491"/>
                    <a:pt x="3665" y="5495"/>
                  </a:cubicBezTo>
                  <a:cubicBezTo>
                    <a:pt x="3614" y="5488"/>
                    <a:pt x="3571" y="5502"/>
                    <a:pt x="3520" y="5502"/>
                  </a:cubicBezTo>
                  <a:lnTo>
                    <a:pt x="3520" y="5502"/>
                  </a:lnTo>
                  <a:cubicBezTo>
                    <a:pt x="3477" y="5498"/>
                    <a:pt x="3436" y="5512"/>
                    <a:pt x="3393" y="5512"/>
                  </a:cubicBezTo>
                  <a:cubicBezTo>
                    <a:pt x="3393" y="5528"/>
                    <a:pt x="3406" y="5525"/>
                    <a:pt x="3419" y="5522"/>
                  </a:cubicBezTo>
                  <a:cubicBezTo>
                    <a:pt x="3443" y="5518"/>
                    <a:pt x="3470" y="5518"/>
                    <a:pt x="3493" y="5518"/>
                  </a:cubicBezTo>
                  <a:cubicBezTo>
                    <a:pt x="3504" y="5515"/>
                    <a:pt x="3514" y="5515"/>
                    <a:pt x="3524" y="5512"/>
                  </a:cubicBezTo>
                  <a:lnTo>
                    <a:pt x="3524" y="5512"/>
                  </a:lnTo>
                  <a:cubicBezTo>
                    <a:pt x="3544" y="5512"/>
                    <a:pt x="3564" y="5512"/>
                    <a:pt x="3584" y="5512"/>
                  </a:cubicBezTo>
                  <a:cubicBezTo>
                    <a:pt x="3624" y="5512"/>
                    <a:pt x="3661" y="5512"/>
                    <a:pt x="3698" y="5508"/>
                  </a:cubicBezTo>
                  <a:cubicBezTo>
                    <a:pt x="3705" y="5508"/>
                    <a:pt x="3705" y="5505"/>
                    <a:pt x="3705" y="5502"/>
                  </a:cubicBezTo>
                  <a:cubicBezTo>
                    <a:pt x="3742" y="5508"/>
                    <a:pt x="3779" y="5505"/>
                    <a:pt x="3819" y="5502"/>
                  </a:cubicBezTo>
                  <a:cubicBezTo>
                    <a:pt x="3836" y="5502"/>
                    <a:pt x="3853" y="5502"/>
                    <a:pt x="3869" y="5498"/>
                  </a:cubicBezTo>
                  <a:lnTo>
                    <a:pt x="3869" y="5498"/>
                  </a:lnTo>
                  <a:lnTo>
                    <a:pt x="3869" y="5498"/>
                  </a:lnTo>
                  <a:cubicBezTo>
                    <a:pt x="3903" y="5502"/>
                    <a:pt x="3936" y="5502"/>
                    <a:pt x="3973" y="5502"/>
                  </a:cubicBezTo>
                  <a:cubicBezTo>
                    <a:pt x="4017" y="5498"/>
                    <a:pt x="4061" y="5505"/>
                    <a:pt x="4104" y="5495"/>
                  </a:cubicBezTo>
                  <a:lnTo>
                    <a:pt x="4104" y="5495"/>
                  </a:lnTo>
                  <a:cubicBezTo>
                    <a:pt x="4107" y="5495"/>
                    <a:pt x="4111" y="5495"/>
                    <a:pt x="4118" y="5495"/>
                  </a:cubicBezTo>
                  <a:cubicBezTo>
                    <a:pt x="4114" y="5498"/>
                    <a:pt x="4114" y="5502"/>
                    <a:pt x="4114" y="5505"/>
                  </a:cubicBezTo>
                  <a:cubicBezTo>
                    <a:pt x="4087" y="5495"/>
                    <a:pt x="4057" y="5505"/>
                    <a:pt x="4027" y="5505"/>
                  </a:cubicBezTo>
                  <a:cubicBezTo>
                    <a:pt x="3997" y="5508"/>
                    <a:pt x="3963" y="5508"/>
                    <a:pt x="3933" y="5508"/>
                  </a:cubicBezTo>
                  <a:cubicBezTo>
                    <a:pt x="3916" y="5508"/>
                    <a:pt x="3903" y="5508"/>
                    <a:pt x="3889" y="5512"/>
                  </a:cubicBezTo>
                  <a:cubicBezTo>
                    <a:pt x="3883" y="5515"/>
                    <a:pt x="3879" y="5518"/>
                    <a:pt x="3879" y="5525"/>
                  </a:cubicBezTo>
                  <a:lnTo>
                    <a:pt x="3879" y="5528"/>
                  </a:lnTo>
                  <a:cubicBezTo>
                    <a:pt x="3843" y="5528"/>
                    <a:pt x="3806" y="5528"/>
                    <a:pt x="3765" y="5532"/>
                  </a:cubicBezTo>
                  <a:cubicBezTo>
                    <a:pt x="3765" y="5525"/>
                    <a:pt x="3765" y="5525"/>
                    <a:pt x="3765" y="5525"/>
                  </a:cubicBezTo>
                  <a:cubicBezTo>
                    <a:pt x="3725" y="5532"/>
                    <a:pt x="3681" y="5535"/>
                    <a:pt x="3638" y="5538"/>
                  </a:cubicBezTo>
                  <a:lnTo>
                    <a:pt x="3638" y="5538"/>
                  </a:lnTo>
                  <a:cubicBezTo>
                    <a:pt x="3628" y="5538"/>
                    <a:pt x="3621" y="5538"/>
                    <a:pt x="3611" y="5535"/>
                  </a:cubicBezTo>
                  <a:cubicBezTo>
                    <a:pt x="3591" y="5538"/>
                    <a:pt x="3567" y="5545"/>
                    <a:pt x="3547" y="5548"/>
                  </a:cubicBezTo>
                  <a:cubicBezTo>
                    <a:pt x="3540" y="5552"/>
                    <a:pt x="3540" y="5552"/>
                    <a:pt x="3547" y="5555"/>
                  </a:cubicBezTo>
                  <a:cubicBezTo>
                    <a:pt x="3571" y="5559"/>
                    <a:pt x="3601" y="5552"/>
                    <a:pt x="3621" y="5562"/>
                  </a:cubicBezTo>
                  <a:lnTo>
                    <a:pt x="3621" y="5562"/>
                  </a:lnTo>
                  <a:lnTo>
                    <a:pt x="3621" y="5562"/>
                  </a:lnTo>
                  <a:cubicBezTo>
                    <a:pt x="3607" y="5565"/>
                    <a:pt x="3591" y="5565"/>
                    <a:pt x="3574" y="5569"/>
                  </a:cubicBezTo>
                  <a:lnTo>
                    <a:pt x="3574" y="5569"/>
                  </a:lnTo>
                  <a:lnTo>
                    <a:pt x="3574" y="5569"/>
                  </a:lnTo>
                  <a:cubicBezTo>
                    <a:pt x="3547" y="5569"/>
                    <a:pt x="3520" y="5572"/>
                    <a:pt x="3497" y="5575"/>
                  </a:cubicBezTo>
                  <a:lnTo>
                    <a:pt x="3497" y="5575"/>
                  </a:lnTo>
                  <a:cubicBezTo>
                    <a:pt x="3467" y="5572"/>
                    <a:pt x="3443" y="5589"/>
                    <a:pt x="3416" y="5582"/>
                  </a:cubicBezTo>
                  <a:cubicBezTo>
                    <a:pt x="3409" y="5582"/>
                    <a:pt x="3403" y="5585"/>
                    <a:pt x="3393" y="5585"/>
                  </a:cubicBezTo>
                  <a:cubicBezTo>
                    <a:pt x="3409" y="5602"/>
                    <a:pt x="3436" y="5592"/>
                    <a:pt x="3457" y="5595"/>
                  </a:cubicBezTo>
                  <a:cubicBezTo>
                    <a:pt x="3460" y="5595"/>
                    <a:pt x="3467" y="5595"/>
                    <a:pt x="3470" y="5592"/>
                  </a:cubicBezTo>
                  <a:cubicBezTo>
                    <a:pt x="3473" y="5595"/>
                    <a:pt x="3477" y="5595"/>
                    <a:pt x="3483" y="5592"/>
                  </a:cubicBezTo>
                  <a:lnTo>
                    <a:pt x="3483" y="5592"/>
                  </a:lnTo>
                  <a:cubicBezTo>
                    <a:pt x="3487" y="5589"/>
                    <a:pt x="3493" y="5589"/>
                    <a:pt x="3500" y="5585"/>
                  </a:cubicBezTo>
                  <a:cubicBezTo>
                    <a:pt x="3537" y="5585"/>
                    <a:pt x="3574" y="5582"/>
                    <a:pt x="3611" y="5582"/>
                  </a:cubicBezTo>
                  <a:cubicBezTo>
                    <a:pt x="3611" y="5582"/>
                    <a:pt x="3611" y="5579"/>
                    <a:pt x="3614" y="5575"/>
                  </a:cubicBezTo>
                  <a:cubicBezTo>
                    <a:pt x="3648" y="5575"/>
                    <a:pt x="3678" y="5575"/>
                    <a:pt x="3711" y="5575"/>
                  </a:cubicBezTo>
                  <a:cubicBezTo>
                    <a:pt x="3715" y="5575"/>
                    <a:pt x="3715" y="5579"/>
                    <a:pt x="3718" y="5579"/>
                  </a:cubicBezTo>
                  <a:cubicBezTo>
                    <a:pt x="3768" y="5595"/>
                    <a:pt x="3822" y="5585"/>
                    <a:pt x="3873" y="5585"/>
                  </a:cubicBezTo>
                  <a:cubicBezTo>
                    <a:pt x="3950" y="5582"/>
                    <a:pt x="4030" y="5582"/>
                    <a:pt x="4107" y="5572"/>
                  </a:cubicBezTo>
                  <a:cubicBezTo>
                    <a:pt x="4111" y="5569"/>
                    <a:pt x="4114" y="5569"/>
                    <a:pt x="4114" y="5565"/>
                  </a:cubicBezTo>
                  <a:cubicBezTo>
                    <a:pt x="4118" y="5569"/>
                    <a:pt x="4118" y="5572"/>
                    <a:pt x="4121" y="5572"/>
                  </a:cubicBezTo>
                  <a:cubicBezTo>
                    <a:pt x="4094" y="5572"/>
                    <a:pt x="4064" y="5579"/>
                    <a:pt x="4037" y="5585"/>
                  </a:cubicBezTo>
                  <a:cubicBezTo>
                    <a:pt x="4020" y="5589"/>
                    <a:pt x="4000" y="5592"/>
                    <a:pt x="3980" y="5589"/>
                  </a:cubicBezTo>
                  <a:cubicBezTo>
                    <a:pt x="3957" y="5589"/>
                    <a:pt x="3933" y="5589"/>
                    <a:pt x="3910" y="5592"/>
                  </a:cubicBezTo>
                  <a:cubicBezTo>
                    <a:pt x="3886" y="5599"/>
                    <a:pt x="3859" y="5599"/>
                    <a:pt x="3832" y="5599"/>
                  </a:cubicBezTo>
                  <a:cubicBezTo>
                    <a:pt x="3822" y="5602"/>
                    <a:pt x="3812" y="5602"/>
                    <a:pt x="3802" y="5606"/>
                  </a:cubicBezTo>
                  <a:cubicBezTo>
                    <a:pt x="3799" y="5606"/>
                    <a:pt x="3796" y="5606"/>
                    <a:pt x="3792" y="5609"/>
                  </a:cubicBezTo>
                  <a:cubicBezTo>
                    <a:pt x="3748" y="5589"/>
                    <a:pt x="3705" y="5606"/>
                    <a:pt x="3665" y="5619"/>
                  </a:cubicBezTo>
                  <a:cubicBezTo>
                    <a:pt x="3661" y="5622"/>
                    <a:pt x="3661" y="5622"/>
                    <a:pt x="3661" y="5622"/>
                  </a:cubicBezTo>
                  <a:cubicBezTo>
                    <a:pt x="3661" y="5619"/>
                    <a:pt x="3658" y="5619"/>
                    <a:pt x="3654" y="5616"/>
                  </a:cubicBezTo>
                  <a:cubicBezTo>
                    <a:pt x="3621" y="5619"/>
                    <a:pt x="3581" y="5612"/>
                    <a:pt x="3547" y="5622"/>
                  </a:cubicBezTo>
                  <a:cubicBezTo>
                    <a:pt x="3544" y="5622"/>
                    <a:pt x="3540" y="5622"/>
                    <a:pt x="3537" y="5622"/>
                  </a:cubicBezTo>
                  <a:cubicBezTo>
                    <a:pt x="3514" y="5626"/>
                    <a:pt x="3490" y="5622"/>
                    <a:pt x="3467" y="5629"/>
                  </a:cubicBezTo>
                  <a:cubicBezTo>
                    <a:pt x="3450" y="5629"/>
                    <a:pt x="3429" y="5629"/>
                    <a:pt x="3413" y="5632"/>
                  </a:cubicBezTo>
                  <a:cubicBezTo>
                    <a:pt x="3406" y="5632"/>
                    <a:pt x="3400" y="5632"/>
                    <a:pt x="3393" y="5632"/>
                  </a:cubicBezTo>
                  <a:cubicBezTo>
                    <a:pt x="3389" y="5632"/>
                    <a:pt x="3389" y="5636"/>
                    <a:pt x="3386" y="5639"/>
                  </a:cubicBezTo>
                  <a:lnTo>
                    <a:pt x="3386" y="5639"/>
                  </a:lnTo>
                  <a:cubicBezTo>
                    <a:pt x="3379" y="5639"/>
                    <a:pt x="3372" y="5639"/>
                    <a:pt x="3366" y="5639"/>
                  </a:cubicBezTo>
                  <a:cubicBezTo>
                    <a:pt x="3342" y="5639"/>
                    <a:pt x="3319" y="5636"/>
                    <a:pt x="3299" y="5649"/>
                  </a:cubicBezTo>
                  <a:cubicBezTo>
                    <a:pt x="3292" y="5649"/>
                    <a:pt x="3282" y="5649"/>
                    <a:pt x="3275" y="5649"/>
                  </a:cubicBezTo>
                  <a:lnTo>
                    <a:pt x="3275" y="5649"/>
                  </a:lnTo>
                  <a:lnTo>
                    <a:pt x="3275" y="5649"/>
                  </a:lnTo>
                  <a:cubicBezTo>
                    <a:pt x="3255" y="5649"/>
                    <a:pt x="3235" y="5646"/>
                    <a:pt x="3218" y="5656"/>
                  </a:cubicBezTo>
                  <a:cubicBezTo>
                    <a:pt x="3211" y="5656"/>
                    <a:pt x="3205" y="5656"/>
                    <a:pt x="3198" y="5659"/>
                  </a:cubicBezTo>
                  <a:lnTo>
                    <a:pt x="3198" y="5659"/>
                  </a:lnTo>
                  <a:lnTo>
                    <a:pt x="3198" y="5659"/>
                  </a:lnTo>
                  <a:cubicBezTo>
                    <a:pt x="3134" y="5659"/>
                    <a:pt x="3067" y="5663"/>
                    <a:pt x="3003" y="5676"/>
                  </a:cubicBezTo>
                  <a:cubicBezTo>
                    <a:pt x="2953" y="5676"/>
                    <a:pt x="2903" y="5676"/>
                    <a:pt x="2849" y="5686"/>
                  </a:cubicBezTo>
                  <a:cubicBezTo>
                    <a:pt x="2779" y="5683"/>
                    <a:pt x="2711" y="5689"/>
                    <a:pt x="2644" y="5703"/>
                  </a:cubicBezTo>
                  <a:cubicBezTo>
                    <a:pt x="2533" y="5703"/>
                    <a:pt x="2429" y="5720"/>
                    <a:pt x="2322" y="5730"/>
                  </a:cubicBezTo>
                  <a:cubicBezTo>
                    <a:pt x="2308" y="5726"/>
                    <a:pt x="2295" y="5730"/>
                    <a:pt x="2282" y="5733"/>
                  </a:cubicBezTo>
                  <a:cubicBezTo>
                    <a:pt x="2265" y="5733"/>
                    <a:pt x="2251" y="5730"/>
                    <a:pt x="2238" y="5740"/>
                  </a:cubicBezTo>
                  <a:cubicBezTo>
                    <a:pt x="2231" y="5740"/>
                    <a:pt x="2225" y="5740"/>
                    <a:pt x="2218" y="5740"/>
                  </a:cubicBezTo>
                  <a:cubicBezTo>
                    <a:pt x="2184" y="5716"/>
                    <a:pt x="2198" y="5689"/>
                    <a:pt x="2194" y="5663"/>
                  </a:cubicBezTo>
                  <a:cubicBezTo>
                    <a:pt x="2198" y="5663"/>
                    <a:pt x="2201" y="5659"/>
                    <a:pt x="2208" y="5659"/>
                  </a:cubicBezTo>
                  <a:cubicBezTo>
                    <a:pt x="2218" y="5656"/>
                    <a:pt x="2228" y="5656"/>
                    <a:pt x="2241" y="5656"/>
                  </a:cubicBezTo>
                  <a:cubicBezTo>
                    <a:pt x="2285" y="5646"/>
                    <a:pt x="2336" y="5656"/>
                    <a:pt x="2379" y="5636"/>
                  </a:cubicBezTo>
                  <a:cubicBezTo>
                    <a:pt x="2386" y="5636"/>
                    <a:pt x="2389" y="5629"/>
                    <a:pt x="2389" y="5626"/>
                  </a:cubicBezTo>
                  <a:cubicBezTo>
                    <a:pt x="2386" y="5595"/>
                    <a:pt x="2355" y="5592"/>
                    <a:pt x="2322" y="5592"/>
                  </a:cubicBezTo>
                  <a:cubicBezTo>
                    <a:pt x="2315" y="5592"/>
                    <a:pt x="2308" y="5595"/>
                    <a:pt x="2302" y="5595"/>
                  </a:cubicBezTo>
                  <a:cubicBezTo>
                    <a:pt x="2218" y="5602"/>
                    <a:pt x="2134" y="5595"/>
                    <a:pt x="2050" y="5606"/>
                  </a:cubicBezTo>
                  <a:cubicBezTo>
                    <a:pt x="2027" y="5609"/>
                    <a:pt x="2003" y="5602"/>
                    <a:pt x="1986" y="5619"/>
                  </a:cubicBezTo>
                  <a:cubicBezTo>
                    <a:pt x="1984" y="5619"/>
                    <a:pt x="1980" y="5616"/>
                    <a:pt x="1974" y="5619"/>
                  </a:cubicBezTo>
                  <a:lnTo>
                    <a:pt x="1974" y="5619"/>
                  </a:lnTo>
                  <a:cubicBezTo>
                    <a:pt x="1954" y="5616"/>
                    <a:pt x="1934" y="5616"/>
                    <a:pt x="1913" y="5619"/>
                  </a:cubicBezTo>
                  <a:lnTo>
                    <a:pt x="1913" y="5619"/>
                  </a:lnTo>
                  <a:cubicBezTo>
                    <a:pt x="1913" y="5616"/>
                    <a:pt x="1910" y="5616"/>
                    <a:pt x="1910" y="5612"/>
                  </a:cubicBezTo>
                  <a:cubicBezTo>
                    <a:pt x="1900" y="5612"/>
                    <a:pt x="1887" y="5612"/>
                    <a:pt x="1880" y="5619"/>
                  </a:cubicBezTo>
                  <a:cubicBezTo>
                    <a:pt x="1876" y="5619"/>
                    <a:pt x="1876" y="5619"/>
                    <a:pt x="1873" y="5619"/>
                  </a:cubicBezTo>
                  <a:cubicBezTo>
                    <a:pt x="1870" y="5619"/>
                    <a:pt x="1866" y="5616"/>
                    <a:pt x="1863" y="5616"/>
                  </a:cubicBezTo>
                  <a:cubicBezTo>
                    <a:pt x="1846" y="5609"/>
                    <a:pt x="1833" y="5612"/>
                    <a:pt x="1819" y="5619"/>
                  </a:cubicBezTo>
                  <a:cubicBezTo>
                    <a:pt x="1803" y="5622"/>
                    <a:pt x="1786" y="5626"/>
                    <a:pt x="1766" y="5629"/>
                  </a:cubicBezTo>
                  <a:lnTo>
                    <a:pt x="1766" y="5629"/>
                  </a:lnTo>
                  <a:lnTo>
                    <a:pt x="1766" y="5629"/>
                  </a:lnTo>
                  <a:cubicBezTo>
                    <a:pt x="1756" y="5629"/>
                    <a:pt x="1742" y="5629"/>
                    <a:pt x="1729" y="5629"/>
                  </a:cubicBezTo>
                  <a:cubicBezTo>
                    <a:pt x="1726" y="5629"/>
                    <a:pt x="1719" y="5629"/>
                    <a:pt x="1715" y="5629"/>
                  </a:cubicBezTo>
                  <a:cubicBezTo>
                    <a:pt x="1695" y="5632"/>
                    <a:pt x="1672" y="5629"/>
                    <a:pt x="1652" y="5639"/>
                  </a:cubicBezTo>
                  <a:cubicBezTo>
                    <a:pt x="1621" y="5639"/>
                    <a:pt x="1588" y="5636"/>
                    <a:pt x="1561" y="5646"/>
                  </a:cubicBezTo>
                  <a:lnTo>
                    <a:pt x="1561" y="5646"/>
                  </a:lnTo>
                  <a:cubicBezTo>
                    <a:pt x="1537" y="5646"/>
                    <a:pt x="1517" y="5646"/>
                    <a:pt x="1497" y="5649"/>
                  </a:cubicBezTo>
                  <a:lnTo>
                    <a:pt x="1497" y="5649"/>
                  </a:lnTo>
                  <a:lnTo>
                    <a:pt x="1497" y="5649"/>
                  </a:lnTo>
                  <a:cubicBezTo>
                    <a:pt x="1464" y="5646"/>
                    <a:pt x="1427" y="5652"/>
                    <a:pt x="1393" y="5656"/>
                  </a:cubicBezTo>
                  <a:cubicBezTo>
                    <a:pt x="1360" y="5636"/>
                    <a:pt x="1323" y="5649"/>
                    <a:pt x="1286" y="5652"/>
                  </a:cubicBezTo>
                  <a:cubicBezTo>
                    <a:pt x="1269" y="5652"/>
                    <a:pt x="1252" y="5649"/>
                    <a:pt x="1239" y="5656"/>
                  </a:cubicBezTo>
                  <a:cubicBezTo>
                    <a:pt x="1118" y="5652"/>
                    <a:pt x="997" y="5663"/>
                    <a:pt x="876" y="5676"/>
                  </a:cubicBezTo>
                  <a:lnTo>
                    <a:pt x="876" y="5676"/>
                  </a:lnTo>
                  <a:cubicBezTo>
                    <a:pt x="856" y="5676"/>
                    <a:pt x="833" y="5676"/>
                    <a:pt x="812" y="5676"/>
                  </a:cubicBezTo>
                  <a:cubicBezTo>
                    <a:pt x="792" y="5683"/>
                    <a:pt x="769" y="5683"/>
                    <a:pt x="749" y="5686"/>
                  </a:cubicBezTo>
                  <a:cubicBezTo>
                    <a:pt x="745" y="5709"/>
                    <a:pt x="779" y="5693"/>
                    <a:pt x="786" y="5703"/>
                  </a:cubicBezTo>
                  <a:cubicBezTo>
                    <a:pt x="816" y="5703"/>
                    <a:pt x="849" y="5706"/>
                    <a:pt x="876" y="5693"/>
                  </a:cubicBezTo>
                  <a:cubicBezTo>
                    <a:pt x="954" y="5699"/>
                    <a:pt x="1024" y="5683"/>
                    <a:pt x="1098" y="5683"/>
                  </a:cubicBezTo>
                  <a:cubicBezTo>
                    <a:pt x="1141" y="5683"/>
                    <a:pt x="1182" y="5676"/>
                    <a:pt x="1225" y="5676"/>
                  </a:cubicBezTo>
                  <a:lnTo>
                    <a:pt x="1225" y="5676"/>
                  </a:lnTo>
                  <a:cubicBezTo>
                    <a:pt x="1272" y="5693"/>
                    <a:pt x="1323" y="5686"/>
                    <a:pt x="1370" y="5673"/>
                  </a:cubicBezTo>
                  <a:lnTo>
                    <a:pt x="1370" y="5673"/>
                  </a:lnTo>
                  <a:cubicBezTo>
                    <a:pt x="1373" y="5676"/>
                    <a:pt x="1376" y="5676"/>
                    <a:pt x="1380" y="5676"/>
                  </a:cubicBezTo>
                  <a:lnTo>
                    <a:pt x="1380" y="5676"/>
                  </a:lnTo>
                  <a:cubicBezTo>
                    <a:pt x="1400" y="5676"/>
                    <a:pt x="1417" y="5679"/>
                    <a:pt x="1433" y="5669"/>
                  </a:cubicBezTo>
                  <a:cubicBezTo>
                    <a:pt x="1457" y="5673"/>
                    <a:pt x="1497" y="5656"/>
                    <a:pt x="1494" y="5693"/>
                  </a:cubicBezTo>
                  <a:cubicBezTo>
                    <a:pt x="1494" y="5706"/>
                    <a:pt x="1521" y="5703"/>
                    <a:pt x="1537" y="5696"/>
                  </a:cubicBezTo>
                  <a:lnTo>
                    <a:pt x="1537" y="5696"/>
                  </a:lnTo>
                  <a:cubicBezTo>
                    <a:pt x="1615" y="5693"/>
                    <a:pt x="1692" y="5693"/>
                    <a:pt x="1769" y="5683"/>
                  </a:cubicBezTo>
                  <a:cubicBezTo>
                    <a:pt x="1809" y="5679"/>
                    <a:pt x="1853" y="5686"/>
                    <a:pt x="1897" y="5686"/>
                  </a:cubicBezTo>
                  <a:cubicBezTo>
                    <a:pt x="1900" y="5709"/>
                    <a:pt x="1903" y="5733"/>
                    <a:pt x="1907" y="5756"/>
                  </a:cubicBezTo>
                  <a:lnTo>
                    <a:pt x="1907" y="5756"/>
                  </a:lnTo>
                  <a:cubicBezTo>
                    <a:pt x="1887" y="5763"/>
                    <a:pt x="1863" y="5767"/>
                    <a:pt x="1840" y="5767"/>
                  </a:cubicBezTo>
                  <a:cubicBezTo>
                    <a:pt x="1669" y="5784"/>
                    <a:pt x="1497" y="5794"/>
                    <a:pt x="1329" y="5807"/>
                  </a:cubicBezTo>
                  <a:cubicBezTo>
                    <a:pt x="1312" y="5807"/>
                    <a:pt x="1296" y="5807"/>
                    <a:pt x="1286" y="5813"/>
                  </a:cubicBezTo>
                  <a:cubicBezTo>
                    <a:pt x="1279" y="5813"/>
                    <a:pt x="1272" y="5813"/>
                    <a:pt x="1262" y="5813"/>
                  </a:cubicBezTo>
                  <a:cubicBezTo>
                    <a:pt x="1245" y="5813"/>
                    <a:pt x="1229" y="5813"/>
                    <a:pt x="1212" y="5813"/>
                  </a:cubicBezTo>
                  <a:cubicBezTo>
                    <a:pt x="1205" y="5810"/>
                    <a:pt x="1195" y="5810"/>
                    <a:pt x="1185" y="5813"/>
                  </a:cubicBezTo>
                  <a:cubicBezTo>
                    <a:pt x="1061" y="5820"/>
                    <a:pt x="937" y="5830"/>
                    <a:pt x="812" y="5841"/>
                  </a:cubicBezTo>
                  <a:cubicBezTo>
                    <a:pt x="779" y="5837"/>
                    <a:pt x="745" y="5844"/>
                    <a:pt x="712" y="5844"/>
                  </a:cubicBezTo>
                  <a:cubicBezTo>
                    <a:pt x="712" y="5844"/>
                    <a:pt x="708" y="5847"/>
                    <a:pt x="708" y="5851"/>
                  </a:cubicBezTo>
                  <a:cubicBezTo>
                    <a:pt x="692" y="5851"/>
                    <a:pt x="678" y="5851"/>
                    <a:pt x="665" y="5851"/>
                  </a:cubicBezTo>
                  <a:cubicBezTo>
                    <a:pt x="648" y="5847"/>
                    <a:pt x="641" y="5857"/>
                    <a:pt x="638" y="5867"/>
                  </a:cubicBezTo>
                  <a:cubicBezTo>
                    <a:pt x="638" y="5867"/>
                    <a:pt x="638" y="5871"/>
                    <a:pt x="638" y="5874"/>
                  </a:cubicBezTo>
                  <a:cubicBezTo>
                    <a:pt x="641" y="5871"/>
                    <a:pt x="645" y="5871"/>
                    <a:pt x="645" y="5867"/>
                  </a:cubicBezTo>
                  <a:cubicBezTo>
                    <a:pt x="665" y="5861"/>
                    <a:pt x="682" y="5861"/>
                    <a:pt x="702" y="5864"/>
                  </a:cubicBezTo>
                  <a:cubicBezTo>
                    <a:pt x="712" y="5867"/>
                    <a:pt x="725" y="5871"/>
                    <a:pt x="735" y="5867"/>
                  </a:cubicBezTo>
                  <a:cubicBezTo>
                    <a:pt x="745" y="5871"/>
                    <a:pt x="752" y="5871"/>
                    <a:pt x="759" y="5871"/>
                  </a:cubicBezTo>
                  <a:cubicBezTo>
                    <a:pt x="776" y="5871"/>
                    <a:pt x="789" y="5867"/>
                    <a:pt x="799" y="5861"/>
                  </a:cubicBezTo>
                  <a:cubicBezTo>
                    <a:pt x="799" y="5861"/>
                    <a:pt x="802" y="5864"/>
                    <a:pt x="809" y="5867"/>
                  </a:cubicBezTo>
                  <a:cubicBezTo>
                    <a:pt x="873" y="5881"/>
                    <a:pt x="940" y="5864"/>
                    <a:pt x="1007" y="5861"/>
                  </a:cubicBezTo>
                  <a:cubicBezTo>
                    <a:pt x="994" y="5864"/>
                    <a:pt x="980" y="5864"/>
                    <a:pt x="967" y="5867"/>
                  </a:cubicBezTo>
                  <a:cubicBezTo>
                    <a:pt x="947" y="5871"/>
                    <a:pt x="930" y="5877"/>
                    <a:pt x="910" y="5877"/>
                  </a:cubicBezTo>
                  <a:cubicBezTo>
                    <a:pt x="903" y="5877"/>
                    <a:pt x="896" y="5877"/>
                    <a:pt x="890" y="5881"/>
                  </a:cubicBezTo>
                  <a:cubicBezTo>
                    <a:pt x="886" y="5881"/>
                    <a:pt x="883" y="5881"/>
                    <a:pt x="883" y="5884"/>
                  </a:cubicBezTo>
                  <a:cubicBezTo>
                    <a:pt x="839" y="5877"/>
                    <a:pt x="799" y="5877"/>
                    <a:pt x="755" y="5888"/>
                  </a:cubicBezTo>
                  <a:cubicBezTo>
                    <a:pt x="755" y="5884"/>
                    <a:pt x="752" y="5884"/>
                    <a:pt x="752" y="5881"/>
                  </a:cubicBezTo>
                  <a:cubicBezTo>
                    <a:pt x="708" y="5867"/>
                    <a:pt x="662" y="5877"/>
                    <a:pt x="615" y="5874"/>
                  </a:cubicBezTo>
                  <a:cubicBezTo>
                    <a:pt x="587" y="5881"/>
                    <a:pt x="554" y="5874"/>
                    <a:pt x="530" y="5888"/>
                  </a:cubicBezTo>
                  <a:cubicBezTo>
                    <a:pt x="524" y="5891"/>
                    <a:pt x="520" y="5894"/>
                    <a:pt x="517" y="5898"/>
                  </a:cubicBezTo>
                  <a:lnTo>
                    <a:pt x="517" y="5898"/>
                  </a:lnTo>
                  <a:lnTo>
                    <a:pt x="517" y="5898"/>
                  </a:lnTo>
                  <a:cubicBezTo>
                    <a:pt x="477" y="5894"/>
                    <a:pt x="443" y="5904"/>
                    <a:pt x="406" y="5918"/>
                  </a:cubicBezTo>
                  <a:cubicBezTo>
                    <a:pt x="420" y="5928"/>
                    <a:pt x="443" y="5918"/>
                    <a:pt x="450" y="5934"/>
                  </a:cubicBezTo>
                  <a:cubicBezTo>
                    <a:pt x="447" y="5934"/>
                    <a:pt x="443" y="5938"/>
                    <a:pt x="437" y="5941"/>
                  </a:cubicBezTo>
                  <a:cubicBezTo>
                    <a:pt x="413" y="5945"/>
                    <a:pt x="390" y="5948"/>
                    <a:pt x="366" y="5955"/>
                  </a:cubicBezTo>
                  <a:cubicBezTo>
                    <a:pt x="349" y="5958"/>
                    <a:pt x="339" y="5965"/>
                    <a:pt x="343" y="5978"/>
                  </a:cubicBezTo>
                  <a:cubicBezTo>
                    <a:pt x="349" y="5988"/>
                    <a:pt x="363" y="5988"/>
                    <a:pt x="373" y="5988"/>
                  </a:cubicBezTo>
                  <a:cubicBezTo>
                    <a:pt x="396" y="5988"/>
                    <a:pt x="416" y="5988"/>
                    <a:pt x="437" y="5988"/>
                  </a:cubicBezTo>
                  <a:lnTo>
                    <a:pt x="440" y="5985"/>
                  </a:lnTo>
                  <a:cubicBezTo>
                    <a:pt x="494" y="5985"/>
                    <a:pt x="551" y="5991"/>
                    <a:pt x="601" y="5971"/>
                  </a:cubicBezTo>
                  <a:cubicBezTo>
                    <a:pt x="605" y="5985"/>
                    <a:pt x="621" y="5985"/>
                    <a:pt x="638" y="5981"/>
                  </a:cubicBezTo>
                  <a:cubicBezTo>
                    <a:pt x="651" y="5981"/>
                    <a:pt x="668" y="5968"/>
                    <a:pt x="685" y="5978"/>
                  </a:cubicBezTo>
                  <a:lnTo>
                    <a:pt x="685" y="5978"/>
                  </a:lnTo>
                  <a:cubicBezTo>
                    <a:pt x="685" y="5981"/>
                    <a:pt x="688" y="5981"/>
                    <a:pt x="692" y="5981"/>
                  </a:cubicBezTo>
                  <a:cubicBezTo>
                    <a:pt x="695" y="5981"/>
                    <a:pt x="695" y="5981"/>
                    <a:pt x="695" y="5978"/>
                  </a:cubicBezTo>
                  <a:cubicBezTo>
                    <a:pt x="698" y="5978"/>
                    <a:pt x="702" y="5978"/>
                    <a:pt x="705" y="5978"/>
                  </a:cubicBezTo>
                  <a:cubicBezTo>
                    <a:pt x="776" y="5968"/>
                    <a:pt x="846" y="5981"/>
                    <a:pt x="916" y="5968"/>
                  </a:cubicBezTo>
                  <a:cubicBezTo>
                    <a:pt x="920" y="5968"/>
                    <a:pt x="923" y="5968"/>
                    <a:pt x="930" y="5971"/>
                  </a:cubicBezTo>
                  <a:cubicBezTo>
                    <a:pt x="937" y="5971"/>
                    <a:pt x="947" y="5971"/>
                    <a:pt x="954" y="5971"/>
                  </a:cubicBezTo>
                  <a:cubicBezTo>
                    <a:pt x="967" y="5965"/>
                    <a:pt x="980" y="5965"/>
                    <a:pt x="994" y="5971"/>
                  </a:cubicBezTo>
                  <a:lnTo>
                    <a:pt x="994" y="5971"/>
                  </a:lnTo>
                  <a:cubicBezTo>
                    <a:pt x="1007" y="5968"/>
                    <a:pt x="1021" y="5965"/>
                    <a:pt x="1031" y="5961"/>
                  </a:cubicBezTo>
                  <a:lnTo>
                    <a:pt x="1031" y="5961"/>
                  </a:lnTo>
                  <a:lnTo>
                    <a:pt x="1031" y="5961"/>
                  </a:lnTo>
                  <a:cubicBezTo>
                    <a:pt x="1054" y="5961"/>
                    <a:pt x="1074" y="5961"/>
                    <a:pt x="1098" y="5961"/>
                  </a:cubicBezTo>
                  <a:cubicBezTo>
                    <a:pt x="1108" y="5961"/>
                    <a:pt x="1121" y="5961"/>
                    <a:pt x="1135" y="5961"/>
                  </a:cubicBezTo>
                  <a:lnTo>
                    <a:pt x="1135" y="5961"/>
                  </a:lnTo>
                  <a:lnTo>
                    <a:pt x="1135" y="5961"/>
                  </a:lnTo>
                  <a:cubicBezTo>
                    <a:pt x="1145" y="5961"/>
                    <a:pt x="1151" y="5961"/>
                    <a:pt x="1162" y="5961"/>
                  </a:cubicBezTo>
                  <a:cubicBezTo>
                    <a:pt x="1209" y="5961"/>
                    <a:pt x="1255" y="5961"/>
                    <a:pt x="1302" y="5958"/>
                  </a:cubicBezTo>
                  <a:lnTo>
                    <a:pt x="1306" y="5955"/>
                  </a:lnTo>
                  <a:lnTo>
                    <a:pt x="1306" y="5951"/>
                  </a:lnTo>
                  <a:cubicBezTo>
                    <a:pt x="1323" y="5958"/>
                    <a:pt x="1340" y="5958"/>
                    <a:pt x="1356" y="5955"/>
                  </a:cubicBezTo>
                  <a:cubicBezTo>
                    <a:pt x="1366" y="5951"/>
                    <a:pt x="1380" y="5951"/>
                    <a:pt x="1393" y="5951"/>
                  </a:cubicBezTo>
                  <a:cubicBezTo>
                    <a:pt x="1450" y="5955"/>
                    <a:pt x="1504" y="5941"/>
                    <a:pt x="1561" y="5941"/>
                  </a:cubicBezTo>
                  <a:cubicBezTo>
                    <a:pt x="1568" y="5938"/>
                    <a:pt x="1578" y="5938"/>
                    <a:pt x="1588" y="5934"/>
                  </a:cubicBezTo>
                  <a:cubicBezTo>
                    <a:pt x="1591" y="5931"/>
                    <a:pt x="1594" y="5928"/>
                    <a:pt x="1598" y="5921"/>
                  </a:cubicBezTo>
                  <a:lnTo>
                    <a:pt x="1598" y="5918"/>
                  </a:lnTo>
                  <a:cubicBezTo>
                    <a:pt x="1554" y="5921"/>
                    <a:pt x="1511" y="5921"/>
                    <a:pt x="1470" y="5934"/>
                  </a:cubicBezTo>
                  <a:lnTo>
                    <a:pt x="1470" y="5934"/>
                  </a:lnTo>
                  <a:lnTo>
                    <a:pt x="1470" y="5934"/>
                  </a:lnTo>
                  <a:cubicBezTo>
                    <a:pt x="1467" y="5934"/>
                    <a:pt x="1460" y="5931"/>
                    <a:pt x="1457" y="5934"/>
                  </a:cubicBezTo>
                  <a:cubicBezTo>
                    <a:pt x="1460" y="5934"/>
                    <a:pt x="1460" y="5934"/>
                    <a:pt x="1464" y="5934"/>
                  </a:cubicBezTo>
                  <a:cubicBezTo>
                    <a:pt x="1464" y="5934"/>
                    <a:pt x="1464" y="5938"/>
                    <a:pt x="1460" y="5934"/>
                  </a:cubicBezTo>
                  <a:lnTo>
                    <a:pt x="1457" y="5934"/>
                  </a:lnTo>
                  <a:cubicBezTo>
                    <a:pt x="1454" y="5931"/>
                    <a:pt x="1450" y="5931"/>
                    <a:pt x="1444" y="5934"/>
                  </a:cubicBezTo>
                  <a:lnTo>
                    <a:pt x="1444" y="5934"/>
                  </a:lnTo>
                  <a:cubicBezTo>
                    <a:pt x="1433" y="5934"/>
                    <a:pt x="1420" y="5934"/>
                    <a:pt x="1407" y="5934"/>
                  </a:cubicBezTo>
                  <a:cubicBezTo>
                    <a:pt x="1400" y="5934"/>
                    <a:pt x="1390" y="5934"/>
                    <a:pt x="1380" y="5934"/>
                  </a:cubicBezTo>
                  <a:cubicBezTo>
                    <a:pt x="1376" y="5934"/>
                    <a:pt x="1376" y="5938"/>
                    <a:pt x="1376" y="5941"/>
                  </a:cubicBezTo>
                  <a:cubicBezTo>
                    <a:pt x="1353" y="5934"/>
                    <a:pt x="1333" y="5938"/>
                    <a:pt x="1309" y="5938"/>
                  </a:cubicBezTo>
                  <a:cubicBezTo>
                    <a:pt x="1306" y="5941"/>
                    <a:pt x="1302" y="5941"/>
                    <a:pt x="1302" y="5945"/>
                  </a:cubicBezTo>
                  <a:cubicBezTo>
                    <a:pt x="1296" y="5945"/>
                    <a:pt x="1293" y="5945"/>
                    <a:pt x="1286" y="5945"/>
                  </a:cubicBezTo>
                  <a:cubicBezTo>
                    <a:pt x="1276" y="5941"/>
                    <a:pt x="1266" y="5941"/>
                    <a:pt x="1252" y="5938"/>
                  </a:cubicBezTo>
                  <a:cubicBezTo>
                    <a:pt x="1249" y="5934"/>
                    <a:pt x="1242" y="5934"/>
                    <a:pt x="1235" y="5934"/>
                  </a:cubicBezTo>
                  <a:cubicBezTo>
                    <a:pt x="1212" y="5934"/>
                    <a:pt x="1185" y="5928"/>
                    <a:pt x="1168" y="5945"/>
                  </a:cubicBezTo>
                  <a:cubicBezTo>
                    <a:pt x="1168" y="5941"/>
                    <a:pt x="1165" y="5934"/>
                    <a:pt x="1162" y="5931"/>
                  </a:cubicBezTo>
                  <a:lnTo>
                    <a:pt x="1162" y="5931"/>
                  </a:lnTo>
                  <a:cubicBezTo>
                    <a:pt x="1178" y="5931"/>
                    <a:pt x="1195" y="5931"/>
                    <a:pt x="1212" y="5931"/>
                  </a:cubicBezTo>
                  <a:lnTo>
                    <a:pt x="1212" y="5931"/>
                  </a:lnTo>
                  <a:cubicBezTo>
                    <a:pt x="1215" y="5931"/>
                    <a:pt x="1219" y="5931"/>
                    <a:pt x="1222" y="5931"/>
                  </a:cubicBezTo>
                  <a:cubicBezTo>
                    <a:pt x="1225" y="5931"/>
                    <a:pt x="1229" y="5931"/>
                    <a:pt x="1235" y="5928"/>
                  </a:cubicBezTo>
                  <a:cubicBezTo>
                    <a:pt x="1249" y="5934"/>
                    <a:pt x="1262" y="5934"/>
                    <a:pt x="1279" y="5924"/>
                  </a:cubicBezTo>
                  <a:cubicBezTo>
                    <a:pt x="1283" y="5924"/>
                    <a:pt x="1289" y="5924"/>
                    <a:pt x="1293" y="5924"/>
                  </a:cubicBezTo>
                  <a:cubicBezTo>
                    <a:pt x="1299" y="5924"/>
                    <a:pt x="1309" y="5928"/>
                    <a:pt x="1319" y="5928"/>
                  </a:cubicBezTo>
                  <a:cubicBezTo>
                    <a:pt x="1430" y="5931"/>
                    <a:pt x="1541" y="5908"/>
                    <a:pt x="1652" y="5898"/>
                  </a:cubicBezTo>
                  <a:cubicBezTo>
                    <a:pt x="1665" y="5894"/>
                    <a:pt x="1679" y="5891"/>
                    <a:pt x="1689" y="5888"/>
                  </a:cubicBezTo>
                  <a:lnTo>
                    <a:pt x="1689" y="5888"/>
                  </a:lnTo>
                  <a:lnTo>
                    <a:pt x="1689" y="5888"/>
                  </a:lnTo>
                  <a:cubicBezTo>
                    <a:pt x="1712" y="5891"/>
                    <a:pt x="1736" y="5891"/>
                    <a:pt x="1756" y="5881"/>
                  </a:cubicBezTo>
                  <a:lnTo>
                    <a:pt x="1756" y="5881"/>
                  </a:lnTo>
                  <a:cubicBezTo>
                    <a:pt x="1803" y="5877"/>
                    <a:pt x="1850" y="5874"/>
                    <a:pt x="1897" y="5871"/>
                  </a:cubicBezTo>
                  <a:lnTo>
                    <a:pt x="1897" y="5871"/>
                  </a:lnTo>
                  <a:cubicBezTo>
                    <a:pt x="1903" y="5861"/>
                    <a:pt x="1923" y="5867"/>
                    <a:pt x="1920" y="5881"/>
                  </a:cubicBezTo>
                  <a:lnTo>
                    <a:pt x="1917" y="5884"/>
                  </a:lnTo>
                  <a:lnTo>
                    <a:pt x="1917" y="5884"/>
                  </a:lnTo>
                  <a:lnTo>
                    <a:pt x="1917" y="5888"/>
                  </a:lnTo>
                  <a:cubicBezTo>
                    <a:pt x="1917" y="5888"/>
                    <a:pt x="1917" y="5891"/>
                    <a:pt x="1917" y="5894"/>
                  </a:cubicBezTo>
                  <a:lnTo>
                    <a:pt x="1917" y="5898"/>
                  </a:lnTo>
                  <a:cubicBezTo>
                    <a:pt x="1907" y="5941"/>
                    <a:pt x="1920" y="5991"/>
                    <a:pt x="1907" y="6035"/>
                  </a:cubicBezTo>
                  <a:cubicBezTo>
                    <a:pt x="1917" y="6032"/>
                    <a:pt x="1927" y="6028"/>
                    <a:pt x="1937" y="6025"/>
                  </a:cubicBezTo>
                  <a:lnTo>
                    <a:pt x="1937" y="6025"/>
                  </a:lnTo>
                  <a:lnTo>
                    <a:pt x="1940" y="6022"/>
                  </a:lnTo>
                  <a:cubicBezTo>
                    <a:pt x="1944" y="6022"/>
                    <a:pt x="1944" y="6022"/>
                    <a:pt x="1947" y="6022"/>
                  </a:cubicBezTo>
                  <a:lnTo>
                    <a:pt x="1947" y="6022"/>
                  </a:lnTo>
                  <a:cubicBezTo>
                    <a:pt x="1964" y="6015"/>
                    <a:pt x="1980" y="6005"/>
                    <a:pt x="1996" y="5998"/>
                  </a:cubicBezTo>
                  <a:cubicBezTo>
                    <a:pt x="2020" y="5985"/>
                    <a:pt x="2047" y="5961"/>
                    <a:pt x="2074" y="5958"/>
                  </a:cubicBezTo>
                  <a:cubicBezTo>
                    <a:pt x="2080" y="5958"/>
                    <a:pt x="2084" y="5958"/>
                    <a:pt x="2087" y="5958"/>
                  </a:cubicBezTo>
                  <a:cubicBezTo>
                    <a:pt x="2087" y="5955"/>
                    <a:pt x="2090" y="5955"/>
                    <a:pt x="2090" y="5951"/>
                  </a:cubicBezTo>
                  <a:cubicBezTo>
                    <a:pt x="2094" y="5955"/>
                    <a:pt x="2100" y="5958"/>
                    <a:pt x="2104" y="5961"/>
                  </a:cubicBezTo>
                  <a:cubicBezTo>
                    <a:pt x="2107" y="5961"/>
                    <a:pt x="2111" y="5965"/>
                    <a:pt x="2117" y="5968"/>
                  </a:cubicBezTo>
                  <a:cubicBezTo>
                    <a:pt x="2121" y="5971"/>
                    <a:pt x="2124" y="5975"/>
                    <a:pt x="2127" y="5975"/>
                  </a:cubicBezTo>
                  <a:lnTo>
                    <a:pt x="2127" y="5978"/>
                  </a:lnTo>
                  <a:cubicBezTo>
                    <a:pt x="2151" y="5991"/>
                    <a:pt x="2178" y="6008"/>
                    <a:pt x="2208" y="6018"/>
                  </a:cubicBezTo>
                  <a:cubicBezTo>
                    <a:pt x="2218" y="5961"/>
                    <a:pt x="2208" y="5904"/>
                    <a:pt x="2208" y="5844"/>
                  </a:cubicBezTo>
                  <a:cubicBezTo>
                    <a:pt x="2208" y="5841"/>
                    <a:pt x="2211" y="5834"/>
                    <a:pt x="2218" y="5834"/>
                  </a:cubicBezTo>
                  <a:cubicBezTo>
                    <a:pt x="2225" y="5834"/>
                    <a:pt x="2231" y="5834"/>
                    <a:pt x="2235" y="5834"/>
                  </a:cubicBezTo>
                  <a:cubicBezTo>
                    <a:pt x="2241" y="5830"/>
                    <a:pt x="2248" y="5830"/>
                    <a:pt x="2255" y="5830"/>
                  </a:cubicBezTo>
                  <a:cubicBezTo>
                    <a:pt x="2258" y="5827"/>
                    <a:pt x="2258" y="5827"/>
                    <a:pt x="2258" y="5824"/>
                  </a:cubicBezTo>
                  <a:lnTo>
                    <a:pt x="2258" y="5824"/>
                  </a:lnTo>
                  <a:cubicBezTo>
                    <a:pt x="2308" y="5824"/>
                    <a:pt x="2359" y="5824"/>
                    <a:pt x="2409" y="5820"/>
                  </a:cubicBezTo>
                  <a:cubicBezTo>
                    <a:pt x="2413" y="5820"/>
                    <a:pt x="2413" y="5820"/>
                    <a:pt x="2413" y="5820"/>
                  </a:cubicBezTo>
                  <a:cubicBezTo>
                    <a:pt x="2426" y="5834"/>
                    <a:pt x="2443" y="5827"/>
                    <a:pt x="2460" y="5824"/>
                  </a:cubicBezTo>
                  <a:cubicBezTo>
                    <a:pt x="2453" y="5834"/>
                    <a:pt x="2433" y="5824"/>
                    <a:pt x="2423" y="5841"/>
                  </a:cubicBezTo>
                  <a:cubicBezTo>
                    <a:pt x="2463" y="5851"/>
                    <a:pt x="2500" y="5847"/>
                    <a:pt x="2540" y="5844"/>
                  </a:cubicBezTo>
                  <a:cubicBezTo>
                    <a:pt x="2634" y="5841"/>
                    <a:pt x="2728" y="5841"/>
                    <a:pt x="2825" y="5841"/>
                  </a:cubicBezTo>
                  <a:lnTo>
                    <a:pt x="2825" y="5841"/>
                  </a:lnTo>
                  <a:lnTo>
                    <a:pt x="2825" y="5841"/>
                  </a:lnTo>
                  <a:cubicBezTo>
                    <a:pt x="2829" y="5841"/>
                    <a:pt x="2832" y="5841"/>
                    <a:pt x="2836" y="5841"/>
                  </a:cubicBezTo>
                  <a:lnTo>
                    <a:pt x="2836" y="5841"/>
                  </a:lnTo>
                  <a:lnTo>
                    <a:pt x="2836" y="5841"/>
                  </a:lnTo>
                  <a:cubicBezTo>
                    <a:pt x="2842" y="5841"/>
                    <a:pt x="2846" y="5841"/>
                    <a:pt x="2849" y="5841"/>
                  </a:cubicBezTo>
                  <a:lnTo>
                    <a:pt x="2849" y="5841"/>
                  </a:lnTo>
                  <a:lnTo>
                    <a:pt x="2849" y="5841"/>
                  </a:lnTo>
                  <a:cubicBezTo>
                    <a:pt x="2859" y="5844"/>
                    <a:pt x="2866" y="5844"/>
                    <a:pt x="2876" y="5841"/>
                  </a:cubicBezTo>
                  <a:cubicBezTo>
                    <a:pt x="2889" y="5841"/>
                    <a:pt x="2903" y="5841"/>
                    <a:pt x="2916" y="5841"/>
                  </a:cubicBezTo>
                  <a:lnTo>
                    <a:pt x="2919" y="5837"/>
                  </a:lnTo>
                  <a:cubicBezTo>
                    <a:pt x="2923" y="5837"/>
                    <a:pt x="2926" y="5841"/>
                    <a:pt x="2929" y="5841"/>
                  </a:cubicBezTo>
                  <a:cubicBezTo>
                    <a:pt x="2940" y="5837"/>
                    <a:pt x="2953" y="5837"/>
                    <a:pt x="2963" y="5837"/>
                  </a:cubicBezTo>
                  <a:cubicBezTo>
                    <a:pt x="2970" y="5834"/>
                    <a:pt x="2973" y="5834"/>
                    <a:pt x="2976" y="5830"/>
                  </a:cubicBezTo>
                  <a:cubicBezTo>
                    <a:pt x="3007" y="5830"/>
                    <a:pt x="3037" y="5830"/>
                    <a:pt x="3071" y="5834"/>
                  </a:cubicBezTo>
                  <a:cubicBezTo>
                    <a:pt x="3124" y="5830"/>
                    <a:pt x="3181" y="5824"/>
                    <a:pt x="3235" y="5820"/>
                  </a:cubicBezTo>
                  <a:lnTo>
                    <a:pt x="3235" y="5820"/>
                  </a:lnTo>
                  <a:lnTo>
                    <a:pt x="3235" y="5820"/>
                  </a:lnTo>
                  <a:cubicBezTo>
                    <a:pt x="3245" y="5820"/>
                    <a:pt x="3255" y="5820"/>
                    <a:pt x="3265" y="5820"/>
                  </a:cubicBezTo>
                  <a:cubicBezTo>
                    <a:pt x="3272" y="5820"/>
                    <a:pt x="3279" y="5824"/>
                    <a:pt x="3289" y="5824"/>
                  </a:cubicBezTo>
                  <a:cubicBezTo>
                    <a:pt x="3336" y="5824"/>
                    <a:pt x="3386" y="5824"/>
                    <a:pt x="3433" y="5807"/>
                  </a:cubicBezTo>
                  <a:cubicBezTo>
                    <a:pt x="3359" y="5807"/>
                    <a:pt x="3285" y="5807"/>
                    <a:pt x="3211" y="5807"/>
                  </a:cubicBezTo>
                  <a:lnTo>
                    <a:pt x="3215" y="5807"/>
                  </a:lnTo>
                  <a:lnTo>
                    <a:pt x="3211" y="5807"/>
                  </a:lnTo>
                  <a:cubicBezTo>
                    <a:pt x="3134" y="5810"/>
                    <a:pt x="3057" y="5810"/>
                    <a:pt x="2980" y="5813"/>
                  </a:cubicBezTo>
                  <a:cubicBezTo>
                    <a:pt x="2966" y="5810"/>
                    <a:pt x="2953" y="5810"/>
                    <a:pt x="2940" y="5817"/>
                  </a:cubicBezTo>
                  <a:lnTo>
                    <a:pt x="2940" y="5817"/>
                  </a:lnTo>
                  <a:lnTo>
                    <a:pt x="2940" y="5817"/>
                  </a:lnTo>
                  <a:cubicBezTo>
                    <a:pt x="2909" y="5813"/>
                    <a:pt x="2876" y="5810"/>
                    <a:pt x="2846" y="5820"/>
                  </a:cubicBezTo>
                  <a:cubicBezTo>
                    <a:pt x="2839" y="5820"/>
                    <a:pt x="2836" y="5820"/>
                    <a:pt x="2829" y="5820"/>
                  </a:cubicBezTo>
                  <a:lnTo>
                    <a:pt x="2829" y="5820"/>
                  </a:lnTo>
                  <a:cubicBezTo>
                    <a:pt x="2815" y="5817"/>
                    <a:pt x="2805" y="5813"/>
                    <a:pt x="2795" y="5820"/>
                  </a:cubicBezTo>
                  <a:cubicBezTo>
                    <a:pt x="2789" y="5820"/>
                    <a:pt x="2782" y="5820"/>
                    <a:pt x="2775" y="5820"/>
                  </a:cubicBezTo>
                  <a:lnTo>
                    <a:pt x="2775" y="5820"/>
                  </a:lnTo>
                  <a:cubicBezTo>
                    <a:pt x="2755" y="5813"/>
                    <a:pt x="2738" y="5813"/>
                    <a:pt x="2718" y="5820"/>
                  </a:cubicBezTo>
                  <a:cubicBezTo>
                    <a:pt x="2658" y="5824"/>
                    <a:pt x="2597" y="5824"/>
                    <a:pt x="2537" y="5824"/>
                  </a:cubicBezTo>
                  <a:cubicBezTo>
                    <a:pt x="2523" y="5824"/>
                    <a:pt x="2510" y="5824"/>
                    <a:pt x="2503" y="5813"/>
                  </a:cubicBezTo>
                  <a:lnTo>
                    <a:pt x="2503" y="5813"/>
                  </a:lnTo>
                  <a:cubicBezTo>
                    <a:pt x="2557" y="5807"/>
                    <a:pt x="2614" y="5804"/>
                    <a:pt x="2668" y="5797"/>
                  </a:cubicBezTo>
                  <a:cubicBezTo>
                    <a:pt x="2711" y="5797"/>
                    <a:pt x="2758" y="5797"/>
                    <a:pt x="2799" y="5787"/>
                  </a:cubicBezTo>
                  <a:lnTo>
                    <a:pt x="2799" y="5787"/>
                  </a:lnTo>
                  <a:cubicBezTo>
                    <a:pt x="2839" y="5787"/>
                    <a:pt x="2879" y="5787"/>
                    <a:pt x="2916" y="5777"/>
                  </a:cubicBezTo>
                  <a:cubicBezTo>
                    <a:pt x="2923" y="5780"/>
                    <a:pt x="2926" y="5780"/>
                    <a:pt x="2926" y="5777"/>
                  </a:cubicBezTo>
                  <a:cubicBezTo>
                    <a:pt x="2946" y="5777"/>
                    <a:pt x="2966" y="5780"/>
                    <a:pt x="2983" y="5770"/>
                  </a:cubicBezTo>
                  <a:cubicBezTo>
                    <a:pt x="3107" y="5763"/>
                    <a:pt x="3232" y="5756"/>
                    <a:pt x="3352" y="5750"/>
                  </a:cubicBezTo>
                  <a:cubicBezTo>
                    <a:pt x="3393" y="5746"/>
                    <a:pt x="3436" y="5750"/>
                    <a:pt x="3477" y="5740"/>
                  </a:cubicBezTo>
                  <a:lnTo>
                    <a:pt x="3477" y="5740"/>
                  </a:lnTo>
                  <a:lnTo>
                    <a:pt x="3477" y="5740"/>
                  </a:lnTo>
                  <a:cubicBezTo>
                    <a:pt x="3480" y="5743"/>
                    <a:pt x="3480" y="5743"/>
                    <a:pt x="3480" y="5743"/>
                  </a:cubicBezTo>
                  <a:cubicBezTo>
                    <a:pt x="3483" y="5743"/>
                    <a:pt x="3483" y="5743"/>
                    <a:pt x="3483" y="5743"/>
                  </a:cubicBezTo>
                  <a:cubicBezTo>
                    <a:pt x="3493" y="5746"/>
                    <a:pt x="3510" y="5736"/>
                    <a:pt x="3520" y="5746"/>
                  </a:cubicBezTo>
                  <a:cubicBezTo>
                    <a:pt x="3540" y="5760"/>
                    <a:pt x="3561" y="5770"/>
                    <a:pt x="3574" y="5787"/>
                  </a:cubicBezTo>
                  <a:cubicBezTo>
                    <a:pt x="3577" y="5787"/>
                    <a:pt x="3581" y="5790"/>
                    <a:pt x="3581" y="5790"/>
                  </a:cubicBezTo>
                  <a:cubicBezTo>
                    <a:pt x="3581" y="5794"/>
                    <a:pt x="3581" y="5797"/>
                    <a:pt x="3581" y="5800"/>
                  </a:cubicBezTo>
                  <a:cubicBezTo>
                    <a:pt x="3584" y="5813"/>
                    <a:pt x="3581" y="5830"/>
                    <a:pt x="3611" y="5834"/>
                  </a:cubicBezTo>
                  <a:lnTo>
                    <a:pt x="3611" y="5830"/>
                  </a:lnTo>
                  <a:lnTo>
                    <a:pt x="3611" y="5830"/>
                  </a:lnTo>
                  <a:lnTo>
                    <a:pt x="3611" y="5830"/>
                  </a:lnTo>
                  <a:cubicBezTo>
                    <a:pt x="3611" y="5834"/>
                    <a:pt x="3614" y="5837"/>
                    <a:pt x="3614" y="5841"/>
                  </a:cubicBezTo>
                  <a:lnTo>
                    <a:pt x="3614" y="5841"/>
                  </a:lnTo>
                  <a:cubicBezTo>
                    <a:pt x="3614" y="5844"/>
                    <a:pt x="3618" y="5847"/>
                    <a:pt x="3618" y="5851"/>
                  </a:cubicBezTo>
                  <a:cubicBezTo>
                    <a:pt x="3621" y="5857"/>
                    <a:pt x="3624" y="5861"/>
                    <a:pt x="3628" y="5867"/>
                  </a:cubicBezTo>
                  <a:cubicBezTo>
                    <a:pt x="3628" y="5871"/>
                    <a:pt x="3631" y="5874"/>
                    <a:pt x="3631" y="5877"/>
                  </a:cubicBezTo>
                  <a:cubicBezTo>
                    <a:pt x="3634" y="5888"/>
                    <a:pt x="3634" y="5898"/>
                    <a:pt x="3634" y="5908"/>
                  </a:cubicBezTo>
                  <a:cubicBezTo>
                    <a:pt x="3654" y="5968"/>
                    <a:pt x="3641" y="6025"/>
                    <a:pt x="3618" y="6082"/>
                  </a:cubicBezTo>
                  <a:cubicBezTo>
                    <a:pt x="3614" y="6089"/>
                    <a:pt x="3611" y="6092"/>
                    <a:pt x="3607" y="6099"/>
                  </a:cubicBezTo>
                  <a:cubicBezTo>
                    <a:pt x="3604" y="6102"/>
                    <a:pt x="3604" y="6106"/>
                    <a:pt x="3601" y="6109"/>
                  </a:cubicBezTo>
                  <a:cubicBezTo>
                    <a:pt x="3601" y="6112"/>
                    <a:pt x="3597" y="6116"/>
                    <a:pt x="3597" y="6119"/>
                  </a:cubicBezTo>
                  <a:cubicBezTo>
                    <a:pt x="3597" y="6123"/>
                    <a:pt x="3597" y="6123"/>
                    <a:pt x="3597" y="6126"/>
                  </a:cubicBezTo>
                  <a:lnTo>
                    <a:pt x="3597" y="6126"/>
                  </a:lnTo>
                  <a:cubicBezTo>
                    <a:pt x="3594" y="6126"/>
                    <a:pt x="3594" y="6126"/>
                    <a:pt x="3594" y="6123"/>
                  </a:cubicBezTo>
                  <a:cubicBezTo>
                    <a:pt x="3567" y="6119"/>
                    <a:pt x="3554" y="6133"/>
                    <a:pt x="3534" y="6139"/>
                  </a:cubicBezTo>
                  <a:cubicBezTo>
                    <a:pt x="3530" y="6143"/>
                    <a:pt x="3524" y="6146"/>
                    <a:pt x="3524" y="6149"/>
                  </a:cubicBezTo>
                  <a:cubicBezTo>
                    <a:pt x="3514" y="6146"/>
                    <a:pt x="3500" y="6146"/>
                    <a:pt x="3490" y="6146"/>
                  </a:cubicBezTo>
                  <a:cubicBezTo>
                    <a:pt x="3470" y="6149"/>
                    <a:pt x="3453" y="6159"/>
                    <a:pt x="3436" y="6152"/>
                  </a:cubicBezTo>
                  <a:cubicBezTo>
                    <a:pt x="3429" y="6149"/>
                    <a:pt x="3423" y="6149"/>
                    <a:pt x="3419" y="6149"/>
                  </a:cubicBezTo>
                  <a:cubicBezTo>
                    <a:pt x="3416" y="6152"/>
                    <a:pt x="3416" y="6152"/>
                    <a:pt x="3413" y="6152"/>
                  </a:cubicBezTo>
                  <a:cubicBezTo>
                    <a:pt x="3413" y="6152"/>
                    <a:pt x="3413" y="6149"/>
                    <a:pt x="3409" y="6149"/>
                  </a:cubicBezTo>
                  <a:cubicBezTo>
                    <a:pt x="3393" y="6143"/>
                    <a:pt x="3372" y="6139"/>
                    <a:pt x="3356" y="6143"/>
                  </a:cubicBezTo>
                  <a:cubicBezTo>
                    <a:pt x="3379" y="6133"/>
                    <a:pt x="3406" y="6136"/>
                    <a:pt x="3433" y="6136"/>
                  </a:cubicBezTo>
                  <a:cubicBezTo>
                    <a:pt x="3429" y="6136"/>
                    <a:pt x="3429" y="6136"/>
                    <a:pt x="3429" y="6136"/>
                  </a:cubicBezTo>
                  <a:cubicBezTo>
                    <a:pt x="3440" y="6136"/>
                    <a:pt x="3446" y="6136"/>
                    <a:pt x="3457" y="6136"/>
                  </a:cubicBezTo>
                  <a:cubicBezTo>
                    <a:pt x="3517" y="6129"/>
                    <a:pt x="3540" y="6099"/>
                    <a:pt x="3561" y="6062"/>
                  </a:cubicBezTo>
                  <a:cubicBezTo>
                    <a:pt x="3584" y="6028"/>
                    <a:pt x="3591" y="5995"/>
                    <a:pt x="3577" y="5958"/>
                  </a:cubicBezTo>
                  <a:cubicBezTo>
                    <a:pt x="3571" y="5941"/>
                    <a:pt x="3561" y="5928"/>
                    <a:pt x="3564" y="5911"/>
                  </a:cubicBezTo>
                  <a:cubicBezTo>
                    <a:pt x="3571" y="5891"/>
                    <a:pt x="3544" y="5888"/>
                    <a:pt x="3534" y="5877"/>
                  </a:cubicBezTo>
                  <a:lnTo>
                    <a:pt x="3534" y="5877"/>
                  </a:lnTo>
                  <a:cubicBezTo>
                    <a:pt x="3534" y="5874"/>
                    <a:pt x="3530" y="5867"/>
                    <a:pt x="3524" y="5867"/>
                  </a:cubicBezTo>
                  <a:cubicBezTo>
                    <a:pt x="3524" y="5864"/>
                    <a:pt x="3520" y="5861"/>
                    <a:pt x="3517" y="5861"/>
                  </a:cubicBezTo>
                  <a:lnTo>
                    <a:pt x="3517" y="5861"/>
                  </a:lnTo>
                  <a:lnTo>
                    <a:pt x="3517" y="5861"/>
                  </a:lnTo>
                  <a:cubicBezTo>
                    <a:pt x="3517" y="5857"/>
                    <a:pt x="3514" y="5854"/>
                    <a:pt x="3507" y="5854"/>
                  </a:cubicBezTo>
                  <a:cubicBezTo>
                    <a:pt x="3507" y="5851"/>
                    <a:pt x="3507" y="5851"/>
                    <a:pt x="3507" y="5851"/>
                  </a:cubicBezTo>
                  <a:lnTo>
                    <a:pt x="3507" y="5851"/>
                  </a:lnTo>
                  <a:lnTo>
                    <a:pt x="3507" y="5851"/>
                  </a:lnTo>
                  <a:cubicBezTo>
                    <a:pt x="3500" y="5844"/>
                    <a:pt x="3493" y="5837"/>
                    <a:pt x="3483" y="5834"/>
                  </a:cubicBezTo>
                  <a:cubicBezTo>
                    <a:pt x="3473" y="5827"/>
                    <a:pt x="3460" y="5820"/>
                    <a:pt x="3450" y="5830"/>
                  </a:cubicBezTo>
                  <a:cubicBezTo>
                    <a:pt x="3443" y="5837"/>
                    <a:pt x="3453" y="5844"/>
                    <a:pt x="3457" y="5851"/>
                  </a:cubicBezTo>
                  <a:cubicBezTo>
                    <a:pt x="3473" y="5861"/>
                    <a:pt x="3443" y="5861"/>
                    <a:pt x="3446" y="5867"/>
                  </a:cubicBezTo>
                  <a:cubicBezTo>
                    <a:pt x="3463" y="5867"/>
                    <a:pt x="3480" y="5867"/>
                    <a:pt x="3493" y="5871"/>
                  </a:cubicBezTo>
                  <a:cubicBezTo>
                    <a:pt x="3493" y="5871"/>
                    <a:pt x="3497" y="5874"/>
                    <a:pt x="3497" y="5877"/>
                  </a:cubicBezTo>
                  <a:lnTo>
                    <a:pt x="3500" y="5877"/>
                  </a:lnTo>
                  <a:cubicBezTo>
                    <a:pt x="3500" y="5881"/>
                    <a:pt x="3504" y="5881"/>
                    <a:pt x="3500" y="5884"/>
                  </a:cubicBezTo>
                  <a:cubicBezTo>
                    <a:pt x="3500" y="5888"/>
                    <a:pt x="3504" y="5891"/>
                    <a:pt x="3504" y="5894"/>
                  </a:cubicBezTo>
                  <a:cubicBezTo>
                    <a:pt x="3507" y="5898"/>
                    <a:pt x="3507" y="5898"/>
                    <a:pt x="3510" y="5901"/>
                  </a:cubicBezTo>
                  <a:cubicBezTo>
                    <a:pt x="3510" y="5904"/>
                    <a:pt x="3510" y="5904"/>
                    <a:pt x="3510" y="5904"/>
                  </a:cubicBezTo>
                  <a:lnTo>
                    <a:pt x="3514" y="5904"/>
                  </a:lnTo>
                  <a:lnTo>
                    <a:pt x="3514" y="5908"/>
                  </a:lnTo>
                  <a:cubicBezTo>
                    <a:pt x="3517" y="5911"/>
                    <a:pt x="3517" y="5911"/>
                    <a:pt x="3524" y="5914"/>
                  </a:cubicBezTo>
                  <a:cubicBezTo>
                    <a:pt x="3550" y="5968"/>
                    <a:pt x="3574" y="5981"/>
                    <a:pt x="3460" y="5988"/>
                  </a:cubicBezTo>
                  <a:cubicBezTo>
                    <a:pt x="3443" y="5988"/>
                    <a:pt x="3423" y="5988"/>
                    <a:pt x="3406" y="5988"/>
                  </a:cubicBezTo>
                  <a:cubicBezTo>
                    <a:pt x="3349" y="5988"/>
                    <a:pt x="3292" y="5988"/>
                    <a:pt x="3238" y="5988"/>
                  </a:cubicBezTo>
                  <a:cubicBezTo>
                    <a:pt x="3161" y="5988"/>
                    <a:pt x="3081" y="5988"/>
                    <a:pt x="3003" y="5991"/>
                  </a:cubicBezTo>
                  <a:cubicBezTo>
                    <a:pt x="3007" y="5988"/>
                    <a:pt x="3007" y="5988"/>
                    <a:pt x="3007" y="5988"/>
                  </a:cubicBezTo>
                  <a:cubicBezTo>
                    <a:pt x="2993" y="5988"/>
                    <a:pt x="2980" y="5988"/>
                    <a:pt x="2966" y="5988"/>
                  </a:cubicBezTo>
                  <a:cubicBezTo>
                    <a:pt x="2956" y="5995"/>
                    <a:pt x="2950" y="5998"/>
                    <a:pt x="2943" y="6005"/>
                  </a:cubicBezTo>
                  <a:cubicBezTo>
                    <a:pt x="2950" y="6008"/>
                    <a:pt x="2956" y="6008"/>
                    <a:pt x="2963" y="6008"/>
                  </a:cubicBezTo>
                  <a:cubicBezTo>
                    <a:pt x="2956" y="6008"/>
                    <a:pt x="2946" y="6012"/>
                    <a:pt x="2940" y="6015"/>
                  </a:cubicBezTo>
                  <a:cubicBezTo>
                    <a:pt x="2899" y="6012"/>
                    <a:pt x="2862" y="6032"/>
                    <a:pt x="2822" y="6022"/>
                  </a:cubicBezTo>
                  <a:cubicBezTo>
                    <a:pt x="2856" y="6035"/>
                    <a:pt x="2933" y="6035"/>
                    <a:pt x="2990" y="6025"/>
                  </a:cubicBezTo>
                  <a:cubicBezTo>
                    <a:pt x="3047" y="6038"/>
                    <a:pt x="3104" y="6032"/>
                    <a:pt x="3161" y="6035"/>
                  </a:cubicBezTo>
                  <a:cubicBezTo>
                    <a:pt x="3245" y="6035"/>
                    <a:pt x="3329" y="6035"/>
                    <a:pt x="3416" y="6035"/>
                  </a:cubicBezTo>
                  <a:cubicBezTo>
                    <a:pt x="3443" y="6035"/>
                    <a:pt x="3470" y="6038"/>
                    <a:pt x="3497" y="6025"/>
                  </a:cubicBezTo>
                  <a:cubicBezTo>
                    <a:pt x="3493" y="6018"/>
                    <a:pt x="3490" y="6012"/>
                    <a:pt x="3483" y="6008"/>
                  </a:cubicBezTo>
                  <a:cubicBezTo>
                    <a:pt x="3500" y="6005"/>
                    <a:pt x="3517" y="6002"/>
                    <a:pt x="3534" y="5998"/>
                  </a:cubicBezTo>
                  <a:cubicBezTo>
                    <a:pt x="3540" y="5995"/>
                    <a:pt x="3554" y="5988"/>
                    <a:pt x="3554" y="6002"/>
                  </a:cubicBezTo>
                  <a:cubicBezTo>
                    <a:pt x="3554" y="6015"/>
                    <a:pt x="3547" y="6028"/>
                    <a:pt x="3547" y="6042"/>
                  </a:cubicBezTo>
                  <a:lnTo>
                    <a:pt x="3547" y="6042"/>
                  </a:lnTo>
                  <a:cubicBezTo>
                    <a:pt x="3524" y="6052"/>
                    <a:pt x="3524" y="6072"/>
                    <a:pt x="3510" y="6085"/>
                  </a:cubicBezTo>
                  <a:cubicBezTo>
                    <a:pt x="3500" y="6099"/>
                    <a:pt x="3500" y="6119"/>
                    <a:pt x="3467" y="6119"/>
                  </a:cubicBezTo>
                  <a:lnTo>
                    <a:pt x="3467" y="6119"/>
                  </a:lnTo>
                  <a:cubicBezTo>
                    <a:pt x="3436" y="6116"/>
                    <a:pt x="3406" y="6116"/>
                    <a:pt x="3376" y="6126"/>
                  </a:cubicBezTo>
                  <a:lnTo>
                    <a:pt x="3376" y="6126"/>
                  </a:lnTo>
                  <a:cubicBezTo>
                    <a:pt x="3302" y="6126"/>
                    <a:pt x="3232" y="6126"/>
                    <a:pt x="3158" y="6129"/>
                  </a:cubicBezTo>
                  <a:cubicBezTo>
                    <a:pt x="3124" y="6126"/>
                    <a:pt x="3090" y="6126"/>
                    <a:pt x="3057" y="6126"/>
                  </a:cubicBezTo>
                  <a:cubicBezTo>
                    <a:pt x="3023" y="6129"/>
                    <a:pt x="2990" y="6129"/>
                    <a:pt x="2956" y="6129"/>
                  </a:cubicBezTo>
                  <a:cubicBezTo>
                    <a:pt x="2846" y="6123"/>
                    <a:pt x="2738" y="6133"/>
                    <a:pt x="2631" y="6139"/>
                  </a:cubicBezTo>
                  <a:lnTo>
                    <a:pt x="2631" y="6139"/>
                  </a:lnTo>
                  <a:lnTo>
                    <a:pt x="2631" y="6139"/>
                  </a:lnTo>
                  <a:cubicBezTo>
                    <a:pt x="2617" y="6139"/>
                    <a:pt x="2600" y="6139"/>
                    <a:pt x="2590" y="6143"/>
                  </a:cubicBezTo>
                  <a:cubicBezTo>
                    <a:pt x="2577" y="6146"/>
                    <a:pt x="2564" y="6146"/>
                    <a:pt x="2554" y="6146"/>
                  </a:cubicBezTo>
                  <a:cubicBezTo>
                    <a:pt x="2540" y="6146"/>
                    <a:pt x="2530" y="6146"/>
                    <a:pt x="2523" y="6152"/>
                  </a:cubicBezTo>
                  <a:cubicBezTo>
                    <a:pt x="2507" y="6149"/>
                    <a:pt x="2490" y="6149"/>
                    <a:pt x="2476" y="6152"/>
                  </a:cubicBezTo>
                  <a:cubicBezTo>
                    <a:pt x="2466" y="6156"/>
                    <a:pt x="2460" y="6156"/>
                    <a:pt x="2450" y="6156"/>
                  </a:cubicBezTo>
                  <a:cubicBezTo>
                    <a:pt x="2389" y="6156"/>
                    <a:pt x="2325" y="6159"/>
                    <a:pt x="2265" y="6170"/>
                  </a:cubicBezTo>
                  <a:lnTo>
                    <a:pt x="2265" y="6170"/>
                  </a:lnTo>
                  <a:cubicBezTo>
                    <a:pt x="2204" y="6170"/>
                    <a:pt x="2144" y="6170"/>
                    <a:pt x="2084" y="6180"/>
                  </a:cubicBezTo>
                  <a:lnTo>
                    <a:pt x="2084" y="6180"/>
                  </a:lnTo>
                  <a:cubicBezTo>
                    <a:pt x="2064" y="6180"/>
                    <a:pt x="2043" y="6183"/>
                    <a:pt x="2023" y="6183"/>
                  </a:cubicBezTo>
                  <a:cubicBezTo>
                    <a:pt x="1980" y="6180"/>
                    <a:pt x="1937" y="6176"/>
                    <a:pt x="1893" y="6190"/>
                  </a:cubicBezTo>
                  <a:lnTo>
                    <a:pt x="1893" y="6190"/>
                  </a:lnTo>
                  <a:cubicBezTo>
                    <a:pt x="1873" y="6186"/>
                    <a:pt x="1853" y="6190"/>
                    <a:pt x="1833" y="6193"/>
                  </a:cubicBezTo>
                  <a:cubicBezTo>
                    <a:pt x="1739" y="6193"/>
                    <a:pt x="1648" y="6206"/>
                    <a:pt x="1554" y="6213"/>
                  </a:cubicBezTo>
                  <a:cubicBezTo>
                    <a:pt x="1517" y="6216"/>
                    <a:pt x="1477" y="6213"/>
                    <a:pt x="1444" y="6227"/>
                  </a:cubicBezTo>
                  <a:cubicBezTo>
                    <a:pt x="1440" y="6227"/>
                    <a:pt x="1437" y="6227"/>
                    <a:pt x="1433" y="6227"/>
                  </a:cubicBezTo>
                  <a:cubicBezTo>
                    <a:pt x="1333" y="6223"/>
                    <a:pt x="1235" y="6240"/>
                    <a:pt x="1135" y="6237"/>
                  </a:cubicBezTo>
                  <a:cubicBezTo>
                    <a:pt x="1125" y="6237"/>
                    <a:pt x="1118" y="6237"/>
                    <a:pt x="1108" y="6237"/>
                  </a:cubicBezTo>
                  <a:cubicBezTo>
                    <a:pt x="1091" y="6240"/>
                    <a:pt x="1071" y="6237"/>
                    <a:pt x="1054" y="6243"/>
                  </a:cubicBezTo>
                  <a:lnTo>
                    <a:pt x="1054" y="6243"/>
                  </a:lnTo>
                  <a:lnTo>
                    <a:pt x="1054" y="6243"/>
                  </a:lnTo>
                  <a:cubicBezTo>
                    <a:pt x="1048" y="6247"/>
                    <a:pt x="1041" y="6247"/>
                    <a:pt x="1031" y="6247"/>
                  </a:cubicBezTo>
                  <a:cubicBezTo>
                    <a:pt x="1001" y="6243"/>
                    <a:pt x="970" y="6247"/>
                    <a:pt x="940" y="6247"/>
                  </a:cubicBezTo>
                  <a:cubicBezTo>
                    <a:pt x="933" y="6247"/>
                    <a:pt x="923" y="6247"/>
                    <a:pt x="916" y="6247"/>
                  </a:cubicBezTo>
                  <a:cubicBezTo>
                    <a:pt x="903" y="6250"/>
                    <a:pt x="886" y="6247"/>
                    <a:pt x="873" y="6253"/>
                  </a:cubicBezTo>
                  <a:cubicBezTo>
                    <a:pt x="853" y="6253"/>
                    <a:pt x="833" y="6257"/>
                    <a:pt x="812" y="6257"/>
                  </a:cubicBezTo>
                  <a:cubicBezTo>
                    <a:pt x="755" y="6260"/>
                    <a:pt x="702" y="6263"/>
                    <a:pt x="645" y="6267"/>
                  </a:cubicBezTo>
                  <a:lnTo>
                    <a:pt x="645" y="6267"/>
                  </a:lnTo>
                  <a:lnTo>
                    <a:pt x="645" y="6267"/>
                  </a:lnTo>
                  <a:cubicBezTo>
                    <a:pt x="598" y="6267"/>
                    <a:pt x="551" y="6267"/>
                    <a:pt x="504" y="6267"/>
                  </a:cubicBezTo>
                  <a:cubicBezTo>
                    <a:pt x="487" y="6277"/>
                    <a:pt x="470" y="6263"/>
                    <a:pt x="453" y="6267"/>
                  </a:cubicBezTo>
                  <a:cubicBezTo>
                    <a:pt x="453" y="6270"/>
                    <a:pt x="453" y="6277"/>
                    <a:pt x="453" y="6280"/>
                  </a:cubicBezTo>
                  <a:cubicBezTo>
                    <a:pt x="467" y="6284"/>
                    <a:pt x="477" y="6284"/>
                    <a:pt x="490" y="6284"/>
                  </a:cubicBezTo>
                  <a:cubicBezTo>
                    <a:pt x="507" y="6290"/>
                    <a:pt x="524" y="6287"/>
                    <a:pt x="541" y="6287"/>
                  </a:cubicBezTo>
                  <a:cubicBezTo>
                    <a:pt x="551" y="6287"/>
                    <a:pt x="558" y="6284"/>
                    <a:pt x="564" y="6284"/>
                  </a:cubicBezTo>
                  <a:cubicBezTo>
                    <a:pt x="567" y="6284"/>
                    <a:pt x="567" y="6284"/>
                    <a:pt x="567" y="6284"/>
                  </a:cubicBezTo>
                  <a:lnTo>
                    <a:pt x="567" y="6284"/>
                  </a:lnTo>
                  <a:lnTo>
                    <a:pt x="567" y="6284"/>
                  </a:lnTo>
                  <a:cubicBezTo>
                    <a:pt x="571" y="6284"/>
                    <a:pt x="577" y="6284"/>
                    <a:pt x="581" y="6284"/>
                  </a:cubicBezTo>
                  <a:cubicBezTo>
                    <a:pt x="591" y="6284"/>
                    <a:pt x="601" y="6284"/>
                    <a:pt x="611" y="6284"/>
                  </a:cubicBezTo>
                  <a:cubicBezTo>
                    <a:pt x="621" y="6284"/>
                    <a:pt x="628" y="6287"/>
                    <a:pt x="635" y="6287"/>
                  </a:cubicBezTo>
                  <a:cubicBezTo>
                    <a:pt x="638" y="6287"/>
                    <a:pt x="641" y="6287"/>
                    <a:pt x="645" y="6284"/>
                  </a:cubicBezTo>
                  <a:lnTo>
                    <a:pt x="645" y="6287"/>
                  </a:lnTo>
                  <a:cubicBezTo>
                    <a:pt x="651" y="6287"/>
                    <a:pt x="655" y="6290"/>
                    <a:pt x="662" y="6290"/>
                  </a:cubicBezTo>
                  <a:cubicBezTo>
                    <a:pt x="658" y="6290"/>
                    <a:pt x="651" y="6290"/>
                    <a:pt x="648" y="6290"/>
                  </a:cubicBezTo>
                  <a:cubicBezTo>
                    <a:pt x="635" y="6290"/>
                    <a:pt x="625" y="6294"/>
                    <a:pt x="618" y="6300"/>
                  </a:cubicBezTo>
                  <a:cubicBezTo>
                    <a:pt x="618" y="6304"/>
                    <a:pt x="618" y="6304"/>
                    <a:pt x="618" y="6304"/>
                  </a:cubicBezTo>
                  <a:cubicBezTo>
                    <a:pt x="618" y="6304"/>
                    <a:pt x="615" y="6304"/>
                    <a:pt x="611" y="6307"/>
                  </a:cubicBezTo>
                  <a:cubicBezTo>
                    <a:pt x="615" y="6304"/>
                    <a:pt x="618" y="6304"/>
                    <a:pt x="618" y="6304"/>
                  </a:cubicBezTo>
                  <a:cubicBezTo>
                    <a:pt x="577" y="6304"/>
                    <a:pt x="537" y="6304"/>
                    <a:pt x="494" y="6300"/>
                  </a:cubicBezTo>
                  <a:cubicBezTo>
                    <a:pt x="470" y="6300"/>
                    <a:pt x="457" y="6310"/>
                    <a:pt x="440" y="6320"/>
                  </a:cubicBezTo>
                  <a:cubicBezTo>
                    <a:pt x="443" y="6344"/>
                    <a:pt x="467" y="6344"/>
                    <a:pt x="487" y="6347"/>
                  </a:cubicBezTo>
                  <a:cubicBezTo>
                    <a:pt x="520" y="6347"/>
                    <a:pt x="551" y="6344"/>
                    <a:pt x="581" y="6337"/>
                  </a:cubicBezTo>
                  <a:cubicBezTo>
                    <a:pt x="601" y="6344"/>
                    <a:pt x="625" y="6337"/>
                    <a:pt x="645" y="6344"/>
                  </a:cubicBezTo>
                  <a:cubicBezTo>
                    <a:pt x="655" y="6344"/>
                    <a:pt x="662" y="6341"/>
                    <a:pt x="672" y="6337"/>
                  </a:cubicBezTo>
                  <a:lnTo>
                    <a:pt x="672" y="6337"/>
                  </a:lnTo>
                  <a:cubicBezTo>
                    <a:pt x="745" y="6344"/>
                    <a:pt x="816" y="6334"/>
                    <a:pt x="890" y="6324"/>
                  </a:cubicBezTo>
                  <a:cubicBezTo>
                    <a:pt x="900" y="6324"/>
                    <a:pt x="910" y="6324"/>
                    <a:pt x="920" y="6320"/>
                  </a:cubicBezTo>
                  <a:cubicBezTo>
                    <a:pt x="923" y="6324"/>
                    <a:pt x="927" y="6320"/>
                    <a:pt x="930" y="6317"/>
                  </a:cubicBezTo>
                  <a:cubicBezTo>
                    <a:pt x="947" y="6317"/>
                    <a:pt x="967" y="6320"/>
                    <a:pt x="984" y="6310"/>
                  </a:cubicBezTo>
                  <a:cubicBezTo>
                    <a:pt x="990" y="6310"/>
                    <a:pt x="997" y="6310"/>
                    <a:pt x="1004" y="6314"/>
                  </a:cubicBezTo>
                  <a:lnTo>
                    <a:pt x="1004" y="6314"/>
                  </a:lnTo>
                  <a:cubicBezTo>
                    <a:pt x="1007" y="6314"/>
                    <a:pt x="1011" y="6314"/>
                    <a:pt x="1014" y="6314"/>
                  </a:cubicBezTo>
                  <a:cubicBezTo>
                    <a:pt x="1017" y="6314"/>
                    <a:pt x="1017" y="6314"/>
                    <a:pt x="1021" y="6310"/>
                  </a:cubicBezTo>
                  <a:cubicBezTo>
                    <a:pt x="1024" y="6310"/>
                    <a:pt x="1027" y="6310"/>
                    <a:pt x="1031" y="6310"/>
                  </a:cubicBezTo>
                  <a:cubicBezTo>
                    <a:pt x="1078" y="6307"/>
                    <a:pt x="1121" y="6314"/>
                    <a:pt x="1168" y="6304"/>
                  </a:cubicBezTo>
                  <a:cubicBezTo>
                    <a:pt x="1172" y="6304"/>
                    <a:pt x="1175" y="6304"/>
                    <a:pt x="1178" y="6304"/>
                  </a:cubicBezTo>
                  <a:cubicBezTo>
                    <a:pt x="1185" y="6304"/>
                    <a:pt x="1192" y="6310"/>
                    <a:pt x="1198" y="6307"/>
                  </a:cubicBezTo>
                  <a:cubicBezTo>
                    <a:pt x="1266" y="6304"/>
                    <a:pt x="1329" y="6304"/>
                    <a:pt x="1393" y="6294"/>
                  </a:cubicBezTo>
                  <a:cubicBezTo>
                    <a:pt x="1400" y="6297"/>
                    <a:pt x="1410" y="6297"/>
                    <a:pt x="1417" y="6294"/>
                  </a:cubicBezTo>
                  <a:cubicBezTo>
                    <a:pt x="1423" y="6297"/>
                    <a:pt x="1427" y="6297"/>
                    <a:pt x="1433" y="6294"/>
                  </a:cubicBezTo>
                  <a:cubicBezTo>
                    <a:pt x="1430" y="6290"/>
                    <a:pt x="1430" y="6290"/>
                    <a:pt x="1430" y="6290"/>
                  </a:cubicBezTo>
                  <a:lnTo>
                    <a:pt x="1430" y="6290"/>
                  </a:lnTo>
                  <a:lnTo>
                    <a:pt x="1433" y="6294"/>
                  </a:lnTo>
                  <a:cubicBezTo>
                    <a:pt x="1491" y="6294"/>
                    <a:pt x="1548" y="6294"/>
                    <a:pt x="1601" y="6284"/>
                  </a:cubicBezTo>
                  <a:cubicBezTo>
                    <a:pt x="1658" y="6284"/>
                    <a:pt x="1715" y="6287"/>
                    <a:pt x="1769" y="6273"/>
                  </a:cubicBezTo>
                  <a:cubicBezTo>
                    <a:pt x="1783" y="6277"/>
                    <a:pt x="1796" y="6277"/>
                    <a:pt x="1806" y="6273"/>
                  </a:cubicBezTo>
                  <a:lnTo>
                    <a:pt x="1806" y="6273"/>
                  </a:lnTo>
                  <a:cubicBezTo>
                    <a:pt x="1836" y="6270"/>
                    <a:pt x="1866" y="6277"/>
                    <a:pt x="1897" y="6267"/>
                  </a:cubicBezTo>
                  <a:lnTo>
                    <a:pt x="1897" y="6267"/>
                  </a:lnTo>
                  <a:cubicBezTo>
                    <a:pt x="1907" y="6267"/>
                    <a:pt x="1913" y="6263"/>
                    <a:pt x="1923" y="6263"/>
                  </a:cubicBezTo>
                  <a:cubicBezTo>
                    <a:pt x="1960" y="6260"/>
                    <a:pt x="2000" y="6267"/>
                    <a:pt x="2036" y="6257"/>
                  </a:cubicBezTo>
                  <a:lnTo>
                    <a:pt x="2036" y="6257"/>
                  </a:lnTo>
                  <a:lnTo>
                    <a:pt x="2036" y="6257"/>
                  </a:lnTo>
                  <a:cubicBezTo>
                    <a:pt x="2124" y="6253"/>
                    <a:pt x="2208" y="6250"/>
                    <a:pt x="2295" y="6247"/>
                  </a:cubicBezTo>
                  <a:cubicBezTo>
                    <a:pt x="2386" y="6250"/>
                    <a:pt x="2480" y="6243"/>
                    <a:pt x="2570" y="6230"/>
                  </a:cubicBezTo>
                  <a:lnTo>
                    <a:pt x="2570" y="6230"/>
                  </a:lnTo>
                  <a:cubicBezTo>
                    <a:pt x="2704" y="6227"/>
                    <a:pt x="2839" y="6230"/>
                    <a:pt x="2973" y="6220"/>
                  </a:cubicBezTo>
                  <a:cubicBezTo>
                    <a:pt x="3064" y="6213"/>
                    <a:pt x="3158" y="6210"/>
                    <a:pt x="3248" y="6206"/>
                  </a:cubicBezTo>
                  <a:cubicBezTo>
                    <a:pt x="3258" y="6206"/>
                    <a:pt x="3268" y="6206"/>
                    <a:pt x="3279" y="6200"/>
                  </a:cubicBezTo>
                  <a:lnTo>
                    <a:pt x="3279" y="6200"/>
                  </a:lnTo>
                  <a:lnTo>
                    <a:pt x="3279" y="6200"/>
                  </a:lnTo>
                  <a:lnTo>
                    <a:pt x="3279" y="6200"/>
                  </a:lnTo>
                  <a:lnTo>
                    <a:pt x="3275" y="6200"/>
                  </a:lnTo>
                  <a:cubicBezTo>
                    <a:pt x="3312" y="6196"/>
                    <a:pt x="3352" y="6203"/>
                    <a:pt x="3386" y="6193"/>
                  </a:cubicBezTo>
                  <a:cubicBezTo>
                    <a:pt x="3393" y="6196"/>
                    <a:pt x="3400" y="6193"/>
                    <a:pt x="3406" y="6193"/>
                  </a:cubicBezTo>
                  <a:cubicBezTo>
                    <a:pt x="3429" y="6193"/>
                    <a:pt x="3457" y="6193"/>
                    <a:pt x="3483" y="6190"/>
                  </a:cubicBezTo>
                  <a:cubicBezTo>
                    <a:pt x="3534" y="6193"/>
                    <a:pt x="3574" y="6176"/>
                    <a:pt x="3614" y="6156"/>
                  </a:cubicBezTo>
                  <a:cubicBezTo>
                    <a:pt x="3675" y="6136"/>
                    <a:pt x="3678" y="6092"/>
                    <a:pt x="3691" y="6055"/>
                  </a:cubicBezTo>
                  <a:cubicBezTo>
                    <a:pt x="3715" y="5981"/>
                    <a:pt x="3728" y="5908"/>
                    <a:pt x="3718" y="5834"/>
                  </a:cubicBezTo>
                  <a:cubicBezTo>
                    <a:pt x="3715" y="5800"/>
                    <a:pt x="3685" y="5777"/>
                    <a:pt x="3665" y="5750"/>
                  </a:cubicBezTo>
                  <a:lnTo>
                    <a:pt x="3665" y="5750"/>
                  </a:lnTo>
                  <a:cubicBezTo>
                    <a:pt x="3668" y="5743"/>
                    <a:pt x="3671" y="5736"/>
                    <a:pt x="3678" y="5733"/>
                  </a:cubicBezTo>
                  <a:cubicBezTo>
                    <a:pt x="3705" y="5733"/>
                    <a:pt x="3732" y="5733"/>
                    <a:pt x="3755" y="5723"/>
                  </a:cubicBezTo>
                  <a:cubicBezTo>
                    <a:pt x="3782" y="5720"/>
                    <a:pt x="3809" y="5723"/>
                    <a:pt x="3832" y="5713"/>
                  </a:cubicBezTo>
                  <a:lnTo>
                    <a:pt x="3832" y="5713"/>
                  </a:lnTo>
                  <a:lnTo>
                    <a:pt x="3832" y="5713"/>
                  </a:lnTo>
                  <a:cubicBezTo>
                    <a:pt x="3896" y="5709"/>
                    <a:pt x="3957" y="5709"/>
                    <a:pt x="4017" y="5703"/>
                  </a:cubicBezTo>
                  <a:cubicBezTo>
                    <a:pt x="4057" y="5703"/>
                    <a:pt x="4097" y="5699"/>
                    <a:pt x="4131" y="5676"/>
                  </a:cubicBezTo>
                  <a:lnTo>
                    <a:pt x="4131" y="5676"/>
                  </a:lnTo>
                  <a:lnTo>
                    <a:pt x="4131" y="5676"/>
                  </a:lnTo>
                  <a:cubicBezTo>
                    <a:pt x="4135" y="5679"/>
                    <a:pt x="4138" y="5676"/>
                    <a:pt x="4141" y="5676"/>
                  </a:cubicBezTo>
                  <a:cubicBezTo>
                    <a:pt x="4171" y="5676"/>
                    <a:pt x="4202" y="5673"/>
                    <a:pt x="4222" y="5649"/>
                  </a:cubicBezTo>
                  <a:cubicBezTo>
                    <a:pt x="4239" y="5649"/>
                    <a:pt x="4249" y="5642"/>
                    <a:pt x="4259" y="5632"/>
                  </a:cubicBezTo>
                  <a:cubicBezTo>
                    <a:pt x="4319" y="5622"/>
                    <a:pt x="4332" y="5582"/>
                    <a:pt x="4349" y="5548"/>
                  </a:cubicBezTo>
                  <a:lnTo>
                    <a:pt x="4349" y="5548"/>
                  </a:lnTo>
                  <a:cubicBezTo>
                    <a:pt x="4369" y="5512"/>
                    <a:pt x="4373" y="5474"/>
                    <a:pt x="4369" y="5438"/>
                  </a:cubicBezTo>
                  <a:cubicBezTo>
                    <a:pt x="4363" y="5374"/>
                    <a:pt x="4339" y="5317"/>
                    <a:pt x="4299" y="5260"/>
                  </a:cubicBezTo>
                  <a:lnTo>
                    <a:pt x="4299" y="5260"/>
                  </a:lnTo>
                  <a:lnTo>
                    <a:pt x="4299" y="5260"/>
                  </a:lnTo>
                  <a:cubicBezTo>
                    <a:pt x="4299" y="5236"/>
                    <a:pt x="4272" y="5223"/>
                    <a:pt x="4259" y="5206"/>
                  </a:cubicBezTo>
                  <a:cubicBezTo>
                    <a:pt x="4255" y="5186"/>
                    <a:pt x="4239" y="5169"/>
                    <a:pt x="4222" y="5152"/>
                  </a:cubicBezTo>
                  <a:cubicBezTo>
                    <a:pt x="4182" y="5116"/>
                    <a:pt x="4141" y="5078"/>
                    <a:pt x="4101" y="5042"/>
                  </a:cubicBezTo>
                  <a:cubicBezTo>
                    <a:pt x="4101" y="5035"/>
                    <a:pt x="4097" y="5031"/>
                    <a:pt x="4091" y="5031"/>
                  </a:cubicBezTo>
                  <a:lnTo>
                    <a:pt x="4091" y="5031"/>
                  </a:lnTo>
                  <a:lnTo>
                    <a:pt x="4091" y="5031"/>
                  </a:lnTo>
                  <a:cubicBezTo>
                    <a:pt x="4081" y="5008"/>
                    <a:pt x="4061" y="4991"/>
                    <a:pt x="4037" y="4978"/>
                  </a:cubicBezTo>
                  <a:cubicBezTo>
                    <a:pt x="4037" y="4978"/>
                    <a:pt x="4034" y="4978"/>
                    <a:pt x="4034" y="4981"/>
                  </a:cubicBezTo>
                  <a:lnTo>
                    <a:pt x="4034" y="4981"/>
                  </a:lnTo>
                  <a:cubicBezTo>
                    <a:pt x="4037" y="4978"/>
                    <a:pt x="4037" y="4978"/>
                    <a:pt x="4037" y="4978"/>
                  </a:cubicBezTo>
                  <a:cubicBezTo>
                    <a:pt x="4034" y="4961"/>
                    <a:pt x="4014" y="4958"/>
                    <a:pt x="4000" y="4948"/>
                  </a:cubicBezTo>
                  <a:lnTo>
                    <a:pt x="4000" y="4948"/>
                  </a:lnTo>
                  <a:cubicBezTo>
                    <a:pt x="3967" y="4897"/>
                    <a:pt x="3903" y="4864"/>
                    <a:pt x="3859" y="4820"/>
                  </a:cubicBezTo>
                  <a:lnTo>
                    <a:pt x="3859" y="4820"/>
                  </a:lnTo>
                  <a:lnTo>
                    <a:pt x="3859" y="4820"/>
                  </a:lnTo>
                  <a:cubicBezTo>
                    <a:pt x="3856" y="4806"/>
                    <a:pt x="3846" y="4796"/>
                    <a:pt x="3832" y="4793"/>
                  </a:cubicBezTo>
                  <a:cubicBezTo>
                    <a:pt x="3789" y="4733"/>
                    <a:pt x="3732" y="4679"/>
                    <a:pt x="3678" y="4625"/>
                  </a:cubicBezTo>
                  <a:cubicBezTo>
                    <a:pt x="3651" y="4599"/>
                    <a:pt x="3634" y="4568"/>
                    <a:pt x="3601" y="4545"/>
                  </a:cubicBezTo>
                  <a:lnTo>
                    <a:pt x="3601" y="4545"/>
                  </a:lnTo>
                  <a:cubicBezTo>
                    <a:pt x="3601" y="4538"/>
                    <a:pt x="3594" y="4535"/>
                    <a:pt x="3587" y="4535"/>
                  </a:cubicBezTo>
                  <a:cubicBezTo>
                    <a:pt x="3581" y="4511"/>
                    <a:pt x="3557" y="4495"/>
                    <a:pt x="3534" y="4481"/>
                  </a:cubicBezTo>
                  <a:cubicBezTo>
                    <a:pt x="3520" y="4461"/>
                    <a:pt x="3507" y="4441"/>
                    <a:pt x="3487" y="4424"/>
                  </a:cubicBezTo>
                  <a:lnTo>
                    <a:pt x="3487" y="4424"/>
                  </a:lnTo>
                  <a:cubicBezTo>
                    <a:pt x="3467" y="4394"/>
                    <a:pt x="3446" y="4363"/>
                    <a:pt x="3406" y="4340"/>
                  </a:cubicBezTo>
                  <a:cubicBezTo>
                    <a:pt x="3403" y="4320"/>
                    <a:pt x="3389" y="4303"/>
                    <a:pt x="3366" y="4286"/>
                  </a:cubicBezTo>
                  <a:lnTo>
                    <a:pt x="3366" y="4286"/>
                  </a:lnTo>
                  <a:cubicBezTo>
                    <a:pt x="3325" y="4239"/>
                    <a:pt x="3285" y="4192"/>
                    <a:pt x="3258" y="4138"/>
                  </a:cubicBezTo>
                  <a:cubicBezTo>
                    <a:pt x="3245" y="4102"/>
                    <a:pt x="3242" y="4105"/>
                    <a:pt x="3295" y="4092"/>
                  </a:cubicBezTo>
                  <a:cubicBezTo>
                    <a:pt x="3336" y="4085"/>
                    <a:pt x="3383" y="4085"/>
                    <a:pt x="3423" y="4068"/>
                  </a:cubicBezTo>
                  <a:lnTo>
                    <a:pt x="3423" y="4068"/>
                  </a:lnTo>
                  <a:lnTo>
                    <a:pt x="3423" y="4068"/>
                  </a:lnTo>
                  <a:cubicBezTo>
                    <a:pt x="3493" y="4065"/>
                    <a:pt x="3567" y="4075"/>
                    <a:pt x="3638" y="4058"/>
                  </a:cubicBezTo>
                  <a:cubicBezTo>
                    <a:pt x="3644" y="4058"/>
                    <a:pt x="3651" y="4058"/>
                    <a:pt x="3661" y="4058"/>
                  </a:cubicBezTo>
                  <a:lnTo>
                    <a:pt x="3661" y="4058"/>
                  </a:lnTo>
                  <a:cubicBezTo>
                    <a:pt x="3675" y="4065"/>
                    <a:pt x="3691" y="4065"/>
                    <a:pt x="3708" y="4065"/>
                  </a:cubicBezTo>
                  <a:cubicBezTo>
                    <a:pt x="3772" y="4058"/>
                    <a:pt x="3832" y="4058"/>
                    <a:pt x="3893" y="4048"/>
                  </a:cubicBezTo>
                  <a:cubicBezTo>
                    <a:pt x="3900" y="4055"/>
                    <a:pt x="3903" y="4055"/>
                    <a:pt x="3910" y="4048"/>
                  </a:cubicBezTo>
                  <a:cubicBezTo>
                    <a:pt x="3943" y="4045"/>
                    <a:pt x="3977" y="4045"/>
                    <a:pt x="4010" y="4041"/>
                  </a:cubicBezTo>
                  <a:cubicBezTo>
                    <a:pt x="4034" y="4041"/>
                    <a:pt x="4054" y="4041"/>
                    <a:pt x="4077" y="4041"/>
                  </a:cubicBezTo>
                  <a:cubicBezTo>
                    <a:pt x="4118" y="4038"/>
                    <a:pt x="4131" y="4031"/>
                    <a:pt x="4141" y="4001"/>
                  </a:cubicBezTo>
                  <a:cubicBezTo>
                    <a:pt x="4148" y="3974"/>
                    <a:pt x="4148" y="3951"/>
                    <a:pt x="4138" y="3924"/>
                  </a:cubicBezTo>
                  <a:cubicBezTo>
                    <a:pt x="4128" y="3897"/>
                    <a:pt x="4114" y="3874"/>
                    <a:pt x="4101" y="3847"/>
                  </a:cubicBezTo>
                  <a:lnTo>
                    <a:pt x="4101" y="3847"/>
                  </a:lnTo>
                  <a:lnTo>
                    <a:pt x="4101" y="3847"/>
                  </a:lnTo>
                  <a:cubicBezTo>
                    <a:pt x="4101" y="3837"/>
                    <a:pt x="4104" y="3823"/>
                    <a:pt x="4101" y="3813"/>
                  </a:cubicBezTo>
                  <a:cubicBezTo>
                    <a:pt x="4077" y="3756"/>
                    <a:pt x="4050" y="3699"/>
                    <a:pt x="4027" y="3638"/>
                  </a:cubicBezTo>
                  <a:cubicBezTo>
                    <a:pt x="4024" y="3595"/>
                    <a:pt x="4007" y="3551"/>
                    <a:pt x="3973" y="3511"/>
                  </a:cubicBezTo>
                  <a:cubicBezTo>
                    <a:pt x="3977" y="3481"/>
                    <a:pt x="3977" y="3447"/>
                    <a:pt x="3963" y="3413"/>
                  </a:cubicBezTo>
                  <a:cubicBezTo>
                    <a:pt x="3953" y="3393"/>
                    <a:pt x="3940" y="3380"/>
                    <a:pt x="3910" y="3377"/>
                  </a:cubicBezTo>
                  <a:lnTo>
                    <a:pt x="3910" y="3377"/>
                  </a:lnTo>
                  <a:lnTo>
                    <a:pt x="3910" y="3377"/>
                  </a:lnTo>
                  <a:lnTo>
                    <a:pt x="3910" y="3377"/>
                  </a:lnTo>
                  <a:cubicBezTo>
                    <a:pt x="3900" y="3363"/>
                    <a:pt x="3883" y="3356"/>
                    <a:pt x="3869" y="3350"/>
                  </a:cubicBezTo>
                  <a:cubicBezTo>
                    <a:pt x="3856" y="3333"/>
                    <a:pt x="3829" y="3323"/>
                    <a:pt x="3806" y="3313"/>
                  </a:cubicBezTo>
                  <a:cubicBezTo>
                    <a:pt x="3802" y="3306"/>
                    <a:pt x="3799" y="3303"/>
                    <a:pt x="3792" y="3303"/>
                  </a:cubicBezTo>
                  <a:lnTo>
                    <a:pt x="3792" y="3303"/>
                  </a:lnTo>
                  <a:cubicBezTo>
                    <a:pt x="3782" y="3293"/>
                    <a:pt x="3768" y="3289"/>
                    <a:pt x="3755" y="3283"/>
                  </a:cubicBezTo>
                  <a:cubicBezTo>
                    <a:pt x="3752" y="3286"/>
                    <a:pt x="3752" y="3286"/>
                    <a:pt x="3752" y="3286"/>
                  </a:cubicBezTo>
                  <a:lnTo>
                    <a:pt x="3752" y="3286"/>
                  </a:lnTo>
                  <a:lnTo>
                    <a:pt x="3752" y="3286"/>
                  </a:lnTo>
                  <a:cubicBezTo>
                    <a:pt x="3755" y="3283"/>
                    <a:pt x="3755" y="3283"/>
                    <a:pt x="3755" y="3283"/>
                  </a:cubicBezTo>
                  <a:cubicBezTo>
                    <a:pt x="3752" y="3279"/>
                    <a:pt x="3745" y="3276"/>
                    <a:pt x="3742" y="3273"/>
                  </a:cubicBezTo>
                  <a:cubicBezTo>
                    <a:pt x="3742" y="3273"/>
                    <a:pt x="3738" y="3276"/>
                    <a:pt x="3738" y="3279"/>
                  </a:cubicBezTo>
                  <a:lnTo>
                    <a:pt x="3738" y="3279"/>
                  </a:lnTo>
                  <a:cubicBezTo>
                    <a:pt x="3738" y="3276"/>
                    <a:pt x="3738" y="3276"/>
                    <a:pt x="3738" y="3276"/>
                  </a:cubicBezTo>
                  <a:cubicBezTo>
                    <a:pt x="3738" y="3276"/>
                    <a:pt x="3742" y="3276"/>
                    <a:pt x="3742" y="3273"/>
                  </a:cubicBezTo>
                  <a:cubicBezTo>
                    <a:pt x="3742" y="3269"/>
                    <a:pt x="3738" y="3266"/>
                    <a:pt x="3732" y="3266"/>
                  </a:cubicBezTo>
                  <a:cubicBezTo>
                    <a:pt x="3728" y="3266"/>
                    <a:pt x="3728" y="3266"/>
                    <a:pt x="3725" y="3269"/>
                  </a:cubicBezTo>
                  <a:lnTo>
                    <a:pt x="3725" y="3269"/>
                  </a:lnTo>
                  <a:cubicBezTo>
                    <a:pt x="3728" y="3266"/>
                    <a:pt x="3728" y="3266"/>
                    <a:pt x="3732" y="3266"/>
                  </a:cubicBezTo>
                  <a:cubicBezTo>
                    <a:pt x="3728" y="3259"/>
                    <a:pt x="3725" y="3256"/>
                    <a:pt x="3718" y="3256"/>
                  </a:cubicBezTo>
                  <a:lnTo>
                    <a:pt x="3718" y="3256"/>
                  </a:lnTo>
                  <a:cubicBezTo>
                    <a:pt x="3711" y="3242"/>
                    <a:pt x="3695" y="3239"/>
                    <a:pt x="3678" y="3239"/>
                  </a:cubicBezTo>
                  <a:lnTo>
                    <a:pt x="3678" y="3239"/>
                  </a:lnTo>
                  <a:lnTo>
                    <a:pt x="3678" y="3239"/>
                  </a:lnTo>
                  <a:cubicBezTo>
                    <a:pt x="3675" y="3222"/>
                    <a:pt x="3661" y="3212"/>
                    <a:pt x="3638" y="3209"/>
                  </a:cubicBezTo>
                  <a:cubicBezTo>
                    <a:pt x="3638" y="3195"/>
                    <a:pt x="3618" y="3189"/>
                    <a:pt x="3607" y="3175"/>
                  </a:cubicBezTo>
                  <a:cubicBezTo>
                    <a:pt x="3577" y="3165"/>
                    <a:pt x="3557" y="3138"/>
                    <a:pt x="3520" y="3131"/>
                  </a:cubicBezTo>
                  <a:cubicBezTo>
                    <a:pt x="3504" y="3128"/>
                    <a:pt x="3507" y="3118"/>
                    <a:pt x="3507" y="3111"/>
                  </a:cubicBezTo>
                  <a:cubicBezTo>
                    <a:pt x="3510" y="3088"/>
                    <a:pt x="3514" y="3064"/>
                    <a:pt x="3520" y="3041"/>
                  </a:cubicBezTo>
                  <a:cubicBezTo>
                    <a:pt x="3540" y="2981"/>
                    <a:pt x="3510" y="2924"/>
                    <a:pt x="3470" y="2870"/>
                  </a:cubicBezTo>
                  <a:lnTo>
                    <a:pt x="3470" y="2870"/>
                  </a:lnTo>
                  <a:cubicBezTo>
                    <a:pt x="3463" y="2849"/>
                    <a:pt x="3453" y="2830"/>
                    <a:pt x="3433" y="2813"/>
                  </a:cubicBezTo>
                  <a:cubicBezTo>
                    <a:pt x="3433" y="2789"/>
                    <a:pt x="3413" y="2772"/>
                    <a:pt x="3393" y="2752"/>
                  </a:cubicBezTo>
                  <a:lnTo>
                    <a:pt x="3393" y="2752"/>
                  </a:lnTo>
                  <a:lnTo>
                    <a:pt x="3393" y="2752"/>
                  </a:lnTo>
                  <a:cubicBezTo>
                    <a:pt x="3379" y="2715"/>
                    <a:pt x="3346" y="2688"/>
                    <a:pt x="3315" y="2658"/>
                  </a:cubicBezTo>
                  <a:cubicBezTo>
                    <a:pt x="3315" y="2655"/>
                    <a:pt x="3315" y="2652"/>
                    <a:pt x="3312" y="2652"/>
                  </a:cubicBezTo>
                  <a:cubicBezTo>
                    <a:pt x="3315" y="2635"/>
                    <a:pt x="3332" y="2635"/>
                    <a:pt x="3349" y="2631"/>
                  </a:cubicBezTo>
                  <a:cubicBezTo>
                    <a:pt x="3460" y="2621"/>
                    <a:pt x="3567" y="2608"/>
                    <a:pt x="3678" y="2605"/>
                  </a:cubicBezTo>
                  <a:cubicBezTo>
                    <a:pt x="3701" y="2605"/>
                    <a:pt x="3718" y="2598"/>
                    <a:pt x="3742" y="2595"/>
                  </a:cubicBezTo>
                  <a:cubicBezTo>
                    <a:pt x="3812" y="2598"/>
                    <a:pt x="3886" y="2601"/>
                    <a:pt x="3960" y="2605"/>
                  </a:cubicBezTo>
                  <a:lnTo>
                    <a:pt x="3960" y="2605"/>
                  </a:lnTo>
                  <a:cubicBezTo>
                    <a:pt x="3973" y="2608"/>
                    <a:pt x="3983" y="2615"/>
                    <a:pt x="3997" y="2611"/>
                  </a:cubicBezTo>
                  <a:cubicBezTo>
                    <a:pt x="4071" y="2621"/>
                    <a:pt x="4087" y="2615"/>
                    <a:pt x="4087" y="2561"/>
                  </a:cubicBezTo>
                  <a:cubicBezTo>
                    <a:pt x="4087" y="2538"/>
                    <a:pt x="4087" y="2510"/>
                    <a:pt x="4091" y="2484"/>
                  </a:cubicBezTo>
                  <a:cubicBezTo>
                    <a:pt x="4094" y="2386"/>
                    <a:pt x="4097" y="2289"/>
                    <a:pt x="4097" y="2192"/>
                  </a:cubicBezTo>
                  <a:cubicBezTo>
                    <a:pt x="4097" y="2148"/>
                    <a:pt x="4104" y="2101"/>
                    <a:pt x="4111" y="2057"/>
                  </a:cubicBezTo>
                  <a:cubicBezTo>
                    <a:pt x="4118" y="2027"/>
                    <a:pt x="4107" y="2000"/>
                    <a:pt x="4097" y="1974"/>
                  </a:cubicBezTo>
                  <a:cubicBezTo>
                    <a:pt x="4094" y="1963"/>
                    <a:pt x="4081" y="1953"/>
                    <a:pt x="4064" y="1950"/>
                  </a:cubicBezTo>
                  <a:lnTo>
                    <a:pt x="4064" y="1950"/>
                  </a:lnTo>
                  <a:lnTo>
                    <a:pt x="4064" y="1950"/>
                  </a:lnTo>
                  <a:cubicBezTo>
                    <a:pt x="4017" y="1896"/>
                    <a:pt x="3957" y="1856"/>
                    <a:pt x="3903" y="1806"/>
                  </a:cubicBezTo>
                  <a:cubicBezTo>
                    <a:pt x="3889" y="1796"/>
                    <a:pt x="3876" y="1789"/>
                    <a:pt x="3896" y="1779"/>
                  </a:cubicBezTo>
                  <a:cubicBezTo>
                    <a:pt x="3926" y="1779"/>
                    <a:pt x="3957" y="1775"/>
                    <a:pt x="3983" y="1775"/>
                  </a:cubicBezTo>
                  <a:cubicBezTo>
                    <a:pt x="3997" y="1769"/>
                    <a:pt x="4014" y="1775"/>
                    <a:pt x="4024" y="1769"/>
                  </a:cubicBezTo>
                  <a:lnTo>
                    <a:pt x="4024" y="1769"/>
                  </a:lnTo>
                  <a:cubicBezTo>
                    <a:pt x="4034" y="1759"/>
                    <a:pt x="4050" y="1765"/>
                    <a:pt x="4064" y="1759"/>
                  </a:cubicBezTo>
                  <a:moveTo>
                    <a:pt x="2047" y="37"/>
                  </a:moveTo>
                  <a:lnTo>
                    <a:pt x="2047" y="37"/>
                  </a:lnTo>
                  <a:cubicBezTo>
                    <a:pt x="2043" y="37"/>
                    <a:pt x="2043" y="33"/>
                    <a:pt x="2043" y="33"/>
                  </a:cubicBezTo>
                  <a:lnTo>
                    <a:pt x="2043" y="33"/>
                  </a:lnTo>
                  <a:cubicBezTo>
                    <a:pt x="2043" y="33"/>
                    <a:pt x="2043" y="37"/>
                    <a:pt x="2047" y="37"/>
                  </a:cubicBezTo>
                  <a:moveTo>
                    <a:pt x="1729" y="30"/>
                  </a:moveTo>
                  <a:lnTo>
                    <a:pt x="1729" y="30"/>
                  </a:lnTo>
                  <a:lnTo>
                    <a:pt x="1729" y="30"/>
                  </a:lnTo>
                  <a:lnTo>
                    <a:pt x="1732" y="30"/>
                  </a:lnTo>
                  <a:cubicBezTo>
                    <a:pt x="1729" y="30"/>
                    <a:pt x="1729" y="30"/>
                    <a:pt x="1729" y="30"/>
                  </a:cubicBezTo>
                  <a:moveTo>
                    <a:pt x="2282" y="47"/>
                  </a:moveTo>
                  <a:lnTo>
                    <a:pt x="2282" y="47"/>
                  </a:lnTo>
                  <a:moveTo>
                    <a:pt x="2694" y="60"/>
                  </a:moveTo>
                  <a:lnTo>
                    <a:pt x="2694" y="60"/>
                  </a:lnTo>
                  <a:cubicBezTo>
                    <a:pt x="2694" y="64"/>
                    <a:pt x="2694" y="64"/>
                    <a:pt x="2694" y="64"/>
                  </a:cubicBezTo>
                  <a:lnTo>
                    <a:pt x="2694" y="60"/>
                  </a:lnTo>
                  <a:moveTo>
                    <a:pt x="1789" y="255"/>
                  </a:moveTo>
                  <a:lnTo>
                    <a:pt x="1789" y="255"/>
                  </a:lnTo>
                  <a:lnTo>
                    <a:pt x="1786" y="255"/>
                  </a:lnTo>
                  <a:cubicBezTo>
                    <a:pt x="1789" y="255"/>
                    <a:pt x="1789" y="255"/>
                    <a:pt x="1789" y="255"/>
                  </a:cubicBezTo>
                  <a:moveTo>
                    <a:pt x="3339" y="242"/>
                  </a:moveTo>
                  <a:lnTo>
                    <a:pt x="3339" y="242"/>
                  </a:lnTo>
                  <a:moveTo>
                    <a:pt x="3742" y="1228"/>
                  </a:moveTo>
                  <a:lnTo>
                    <a:pt x="3742" y="1228"/>
                  </a:lnTo>
                  <a:cubicBezTo>
                    <a:pt x="3738" y="1228"/>
                    <a:pt x="3738" y="1228"/>
                    <a:pt x="3738" y="1228"/>
                  </a:cubicBezTo>
                  <a:cubicBezTo>
                    <a:pt x="3742" y="1228"/>
                    <a:pt x="3742" y="1228"/>
                    <a:pt x="3745" y="1228"/>
                  </a:cubicBezTo>
                  <a:cubicBezTo>
                    <a:pt x="3742" y="1228"/>
                    <a:pt x="3742" y="1228"/>
                    <a:pt x="3742" y="1228"/>
                  </a:cubicBezTo>
                  <a:moveTo>
                    <a:pt x="2554" y="1238"/>
                  </a:moveTo>
                  <a:lnTo>
                    <a:pt x="2554" y="1238"/>
                  </a:lnTo>
                  <a:lnTo>
                    <a:pt x="2554" y="1238"/>
                  </a:lnTo>
                  <a:lnTo>
                    <a:pt x="2554" y="1242"/>
                  </a:lnTo>
                  <a:lnTo>
                    <a:pt x="2554" y="1238"/>
                  </a:lnTo>
                  <a:moveTo>
                    <a:pt x="2698" y="1279"/>
                  </a:moveTo>
                  <a:lnTo>
                    <a:pt x="2698" y="1279"/>
                  </a:lnTo>
                  <a:lnTo>
                    <a:pt x="2694" y="1279"/>
                  </a:lnTo>
                  <a:cubicBezTo>
                    <a:pt x="2698" y="1279"/>
                    <a:pt x="2698" y="1279"/>
                    <a:pt x="2698" y="1279"/>
                  </a:cubicBezTo>
                  <a:moveTo>
                    <a:pt x="2879" y="1252"/>
                  </a:moveTo>
                  <a:lnTo>
                    <a:pt x="2879" y="1252"/>
                  </a:lnTo>
                  <a:lnTo>
                    <a:pt x="2879" y="1252"/>
                  </a:lnTo>
                  <a:cubicBezTo>
                    <a:pt x="2876" y="1252"/>
                    <a:pt x="2876" y="1252"/>
                    <a:pt x="2876" y="1252"/>
                  </a:cubicBezTo>
                  <a:lnTo>
                    <a:pt x="2879" y="1252"/>
                  </a:lnTo>
                  <a:moveTo>
                    <a:pt x="4071" y="1561"/>
                  </a:moveTo>
                  <a:lnTo>
                    <a:pt x="4071" y="1561"/>
                  </a:lnTo>
                  <a:cubicBezTo>
                    <a:pt x="4071" y="1557"/>
                    <a:pt x="4074" y="1557"/>
                    <a:pt x="4074" y="1554"/>
                  </a:cubicBezTo>
                  <a:cubicBezTo>
                    <a:pt x="4074" y="1557"/>
                    <a:pt x="4071" y="1557"/>
                    <a:pt x="4071" y="1561"/>
                  </a:cubicBezTo>
                  <a:moveTo>
                    <a:pt x="3916" y="1692"/>
                  </a:moveTo>
                  <a:lnTo>
                    <a:pt x="3916" y="1692"/>
                  </a:lnTo>
                  <a:lnTo>
                    <a:pt x="3916" y="1692"/>
                  </a:lnTo>
                  <a:cubicBezTo>
                    <a:pt x="3913" y="1692"/>
                    <a:pt x="3913" y="1692"/>
                    <a:pt x="3910" y="1695"/>
                  </a:cubicBezTo>
                  <a:cubicBezTo>
                    <a:pt x="3910" y="1692"/>
                    <a:pt x="3910" y="1692"/>
                    <a:pt x="3916" y="1692"/>
                  </a:cubicBezTo>
                  <a:moveTo>
                    <a:pt x="373" y="2007"/>
                  </a:moveTo>
                  <a:lnTo>
                    <a:pt x="373" y="2007"/>
                  </a:lnTo>
                  <a:lnTo>
                    <a:pt x="373" y="2007"/>
                  </a:lnTo>
                  <a:lnTo>
                    <a:pt x="373" y="2004"/>
                  </a:lnTo>
                  <a:cubicBezTo>
                    <a:pt x="373" y="2007"/>
                    <a:pt x="373" y="2007"/>
                    <a:pt x="373" y="2007"/>
                  </a:cubicBezTo>
                  <a:moveTo>
                    <a:pt x="631" y="2000"/>
                  </a:moveTo>
                  <a:lnTo>
                    <a:pt x="631" y="2000"/>
                  </a:lnTo>
                  <a:cubicBezTo>
                    <a:pt x="635" y="1997"/>
                    <a:pt x="638" y="1994"/>
                    <a:pt x="641" y="1990"/>
                  </a:cubicBezTo>
                  <a:cubicBezTo>
                    <a:pt x="645" y="1994"/>
                    <a:pt x="648" y="1994"/>
                    <a:pt x="651" y="1997"/>
                  </a:cubicBezTo>
                  <a:cubicBezTo>
                    <a:pt x="655" y="1997"/>
                    <a:pt x="655" y="1997"/>
                    <a:pt x="658" y="1997"/>
                  </a:cubicBezTo>
                  <a:cubicBezTo>
                    <a:pt x="648" y="1997"/>
                    <a:pt x="641" y="1997"/>
                    <a:pt x="631" y="2000"/>
                  </a:cubicBezTo>
                  <a:moveTo>
                    <a:pt x="1759" y="1977"/>
                  </a:moveTo>
                  <a:lnTo>
                    <a:pt x="1759" y="1977"/>
                  </a:lnTo>
                  <a:cubicBezTo>
                    <a:pt x="1756" y="1974"/>
                    <a:pt x="1749" y="1970"/>
                    <a:pt x="1742" y="1970"/>
                  </a:cubicBezTo>
                  <a:cubicBezTo>
                    <a:pt x="1752" y="1970"/>
                    <a:pt x="1759" y="1970"/>
                    <a:pt x="1769" y="1970"/>
                  </a:cubicBezTo>
                  <a:cubicBezTo>
                    <a:pt x="1766" y="1970"/>
                    <a:pt x="1766" y="1974"/>
                    <a:pt x="1762" y="1974"/>
                  </a:cubicBezTo>
                  <a:cubicBezTo>
                    <a:pt x="1762" y="1974"/>
                    <a:pt x="1762" y="1977"/>
                    <a:pt x="1759" y="1977"/>
                  </a:cubicBezTo>
                  <a:moveTo>
                    <a:pt x="1276" y="1933"/>
                  </a:moveTo>
                  <a:lnTo>
                    <a:pt x="1276" y="1933"/>
                  </a:lnTo>
                  <a:moveTo>
                    <a:pt x="1279" y="1933"/>
                  </a:moveTo>
                  <a:lnTo>
                    <a:pt x="1279" y="1933"/>
                  </a:lnTo>
                  <a:lnTo>
                    <a:pt x="1276" y="1933"/>
                  </a:lnTo>
                  <a:lnTo>
                    <a:pt x="1276" y="1933"/>
                  </a:lnTo>
                  <a:lnTo>
                    <a:pt x="1276" y="1930"/>
                  </a:lnTo>
                  <a:cubicBezTo>
                    <a:pt x="1279" y="1933"/>
                    <a:pt x="1279" y="1933"/>
                    <a:pt x="1279" y="1933"/>
                  </a:cubicBezTo>
                  <a:moveTo>
                    <a:pt x="957" y="1994"/>
                  </a:moveTo>
                  <a:lnTo>
                    <a:pt x="957" y="1994"/>
                  </a:lnTo>
                  <a:cubicBezTo>
                    <a:pt x="954" y="1997"/>
                    <a:pt x="954" y="2004"/>
                    <a:pt x="947" y="2004"/>
                  </a:cubicBezTo>
                  <a:cubicBezTo>
                    <a:pt x="944" y="2004"/>
                    <a:pt x="940" y="2004"/>
                    <a:pt x="937" y="2007"/>
                  </a:cubicBezTo>
                  <a:lnTo>
                    <a:pt x="937" y="2004"/>
                  </a:lnTo>
                  <a:cubicBezTo>
                    <a:pt x="930" y="2004"/>
                    <a:pt x="920" y="2004"/>
                    <a:pt x="913" y="2000"/>
                  </a:cubicBezTo>
                  <a:cubicBezTo>
                    <a:pt x="906" y="2000"/>
                    <a:pt x="896" y="2000"/>
                    <a:pt x="890" y="2004"/>
                  </a:cubicBezTo>
                  <a:cubicBezTo>
                    <a:pt x="890" y="2004"/>
                    <a:pt x="890" y="2007"/>
                    <a:pt x="886" y="2007"/>
                  </a:cubicBezTo>
                  <a:cubicBezTo>
                    <a:pt x="883" y="2007"/>
                    <a:pt x="880" y="2004"/>
                    <a:pt x="876" y="2007"/>
                  </a:cubicBezTo>
                  <a:cubicBezTo>
                    <a:pt x="873" y="2004"/>
                    <a:pt x="866" y="2000"/>
                    <a:pt x="863" y="2000"/>
                  </a:cubicBezTo>
                  <a:cubicBezTo>
                    <a:pt x="856" y="2000"/>
                    <a:pt x="849" y="2000"/>
                    <a:pt x="843" y="1997"/>
                  </a:cubicBezTo>
                  <a:cubicBezTo>
                    <a:pt x="896" y="1997"/>
                    <a:pt x="950" y="1990"/>
                    <a:pt x="1004" y="1980"/>
                  </a:cubicBezTo>
                  <a:cubicBezTo>
                    <a:pt x="1011" y="1977"/>
                    <a:pt x="1011" y="1974"/>
                    <a:pt x="1007" y="1970"/>
                  </a:cubicBezTo>
                  <a:lnTo>
                    <a:pt x="1007" y="1970"/>
                  </a:lnTo>
                  <a:cubicBezTo>
                    <a:pt x="1031" y="1974"/>
                    <a:pt x="1058" y="1974"/>
                    <a:pt x="1084" y="1967"/>
                  </a:cubicBezTo>
                  <a:cubicBezTo>
                    <a:pt x="1091" y="1967"/>
                    <a:pt x="1101" y="1970"/>
                    <a:pt x="1108" y="1970"/>
                  </a:cubicBezTo>
                  <a:cubicBezTo>
                    <a:pt x="1111" y="1967"/>
                    <a:pt x="1111" y="1967"/>
                    <a:pt x="1111" y="1967"/>
                  </a:cubicBezTo>
                  <a:cubicBezTo>
                    <a:pt x="1115" y="1970"/>
                    <a:pt x="1118" y="1974"/>
                    <a:pt x="1121" y="1977"/>
                  </a:cubicBezTo>
                  <a:cubicBezTo>
                    <a:pt x="1125" y="1977"/>
                    <a:pt x="1128" y="1977"/>
                    <a:pt x="1135" y="1977"/>
                  </a:cubicBezTo>
                  <a:cubicBezTo>
                    <a:pt x="1108" y="1980"/>
                    <a:pt x="1081" y="1984"/>
                    <a:pt x="1058" y="1994"/>
                  </a:cubicBezTo>
                  <a:cubicBezTo>
                    <a:pt x="1058" y="1997"/>
                    <a:pt x="1054" y="1997"/>
                    <a:pt x="1054" y="1997"/>
                  </a:cubicBezTo>
                  <a:cubicBezTo>
                    <a:pt x="1024" y="1974"/>
                    <a:pt x="990" y="1984"/>
                    <a:pt x="957" y="1994"/>
                  </a:cubicBezTo>
                  <a:moveTo>
                    <a:pt x="1561" y="1987"/>
                  </a:moveTo>
                  <a:lnTo>
                    <a:pt x="1561" y="1987"/>
                  </a:lnTo>
                  <a:lnTo>
                    <a:pt x="1558" y="1984"/>
                  </a:lnTo>
                  <a:cubicBezTo>
                    <a:pt x="1531" y="1974"/>
                    <a:pt x="1504" y="1974"/>
                    <a:pt x="1480" y="1987"/>
                  </a:cubicBezTo>
                  <a:cubicBezTo>
                    <a:pt x="1474" y="1990"/>
                    <a:pt x="1474" y="1994"/>
                    <a:pt x="1470" y="1997"/>
                  </a:cubicBezTo>
                  <a:lnTo>
                    <a:pt x="1467" y="1997"/>
                  </a:lnTo>
                  <a:cubicBezTo>
                    <a:pt x="1470" y="1997"/>
                    <a:pt x="1474" y="1994"/>
                    <a:pt x="1470" y="1987"/>
                  </a:cubicBezTo>
                  <a:cubicBezTo>
                    <a:pt x="1454" y="1977"/>
                    <a:pt x="1433" y="1977"/>
                    <a:pt x="1413" y="1980"/>
                  </a:cubicBezTo>
                  <a:cubicBezTo>
                    <a:pt x="1410" y="1980"/>
                    <a:pt x="1407" y="1987"/>
                    <a:pt x="1403" y="1990"/>
                  </a:cubicBezTo>
                  <a:cubicBezTo>
                    <a:pt x="1400" y="1990"/>
                    <a:pt x="1397" y="1990"/>
                    <a:pt x="1393" y="1990"/>
                  </a:cubicBezTo>
                  <a:lnTo>
                    <a:pt x="1390" y="1990"/>
                  </a:lnTo>
                  <a:cubicBezTo>
                    <a:pt x="1390" y="1990"/>
                    <a:pt x="1387" y="1987"/>
                    <a:pt x="1387" y="1984"/>
                  </a:cubicBezTo>
                  <a:cubicBezTo>
                    <a:pt x="1373" y="1980"/>
                    <a:pt x="1360" y="1977"/>
                    <a:pt x="1350" y="1977"/>
                  </a:cubicBezTo>
                  <a:cubicBezTo>
                    <a:pt x="1350" y="1977"/>
                    <a:pt x="1353" y="1977"/>
                    <a:pt x="1356" y="1974"/>
                  </a:cubicBezTo>
                  <a:cubicBezTo>
                    <a:pt x="1356" y="1974"/>
                    <a:pt x="1356" y="1970"/>
                    <a:pt x="1360" y="1970"/>
                  </a:cubicBezTo>
                  <a:cubicBezTo>
                    <a:pt x="1370" y="1970"/>
                    <a:pt x="1383" y="1970"/>
                    <a:pt x="1393" y="1970"/>
                  </a:cubicBezTo>
                  <a:lnTo>
                    <a:pt x="1393" y="1970"/>
                  </a:lnTo>
                  <a:cubicBezTo>
                    <a:pt x="1410" y="1970"/>
                    <a:pt x="1427" y="1970"/>
                    <a:pt x="1444" y="1967"/>
                  </a:cubicBezTo>
                  <a:cubicBezTo>
                    <a:pt x="1450" y="1967"/>
                    <a:pt x="1460" y="1967"/>
                    <a:pt x="1467" y="1970"/>
                  </a:cubicBezTo>
                  <a:cubicBezTo>
                    <a:pt x="1470" y="1970"/>
                    <a:pt x="1474" y="1970"/>
                    <a:pt x="1477" y="1970"/>
                  </a:cubicBezTo>
                  <a:cubicBezTo>
                    <a:pt x="1507" y="1974"/>
                    <a:pt x="1541" y="1974"/>
                    <a:pt x="1571" y="1970"/>
                  </a:cubicBezTo>
                  <a:lnTo>
                    <a:pt x="1571" y="1970"/>
                  </a:lnTo>
                  <a:cubicBezTo>
                    <a:pt x="1578" y="1970"/>
                    <a:pt x="1588" y="1970"/>
                    <a:pt x="1594" y="1970"/>
                  </a:cubicBezTo>
                  <a:cubicBezTo>
                    <a:pt x="1581" y="1970"/>
                    <a:pt x="1568" y="1977"/>
                    <a:pt x="1561" y="1987"/>
                  </a:cubicBezTo>
                  <a:moveTo>
                    <a:pt x="3607" y="2329"/>
                  </a:moveTo>
                  <a:cubicBezTo>
                    <a:pt x="3607" y="2329"/>
                    <a:pt x="3614" y="2326"/>
                    <a:pt x="3607" y="2329"/>
                  </a:cubicBezTo>
                  <a:moveTo>
                    <a:pt x="3920" y="2266"/>
                  </a:moveTo>
                  <a:lnTo>
                    <a:pt x="3920" y="2266"/>
                  </a:lnTo>
                  <a:moveTo>
                    <a:pt x="608" y="2772"/>
                  </a:moveTo>
                  <a:lnTo>
                    <a:pt x="608" y="2772"/>
                  </a:lnTo>
                  <a:lnTo>
                    <a:pt x="605" y="2776"/>
                  </a:lnTo>
                  <a:cubicBezTo>
                    <a:pt x="601" y="2776"/>
                    <a:pt x="605" y="2772"/>
                    <a:pt x="605" y="2772"/>
                  </a:cubicBezTo>
                  <a:lnTo>
                    <a:pt x="608" y="2772"/>
                  </a:lnTo>
                  <a:moveTo>
                    <a:pt x="3738" y="3783"/>
                  </a:moveTo>
                  <a:lnTo>
                    <a:pt x="3738" y="3783"/>
                  </a:lnTo>
                  <a:cubicBezTo>
                    <a:pt x="3738" y="3779"/>
                    <a:pt x="3738" y="3779"/>
                    <a:pt x="3738" y="3779"/>
                  </a:cubicBezTo>
                  <a:lnTo>
                    <a:pt x="3738" y="3779"/>
                  </a:lnTo>
                  <a:lnTo>
                    <a:pt x="3738" y="3779"/>
                  </a:lnTo>
                  <a:lnTo>
                    <a:pt x="3738" y="3779"/>
                  </a:lnTo>
                  <a:cubicBezTo>
                    <a:pt x="3738" y="3783"/>
                    <a:pt x="3738" y="3776"/>
                    <a:pt x="3742" y="3783"/>
                  </a:cubicBezTo>
                  <a:lnTo>
                    <a:pt x="3738" y="3783"/>
                  </a:lnTo>
                  <a:moveTo>
                    <a:pt x="3725" y="3779"/>
                  </a:moveTo>
                  <a:lnTo>
                    <a:pt x="3725" y="3779"/>
                  </a:lnTo>
                  <a:cubicBezTo>
                    <a:pt x="3715" y="3779"/>
                    <a:pt x="3705" y="3776"/>
                    <a:pt x="3695" y="3776"/>
                  </a:cubicBezTo>
                  <a:cubicBezTo>
                    <a:pt x="3698" y="3776"/>
                    <a:pt x="3698" y="3776"/>
                    <a:pt x="3701" y="3773"/>
                  </a:cubicBezTo>
                  <a:cubicBezTo>
                    <a:pt x="3701" y="3773"/>
                    <a:pt x="3705" y="3773"/>
                    <a:pt x="3705" y="3770"/>
                  </a:cubicBezTo>
                  <a:cubicBezTo>
                    <a:pt x="3711" y="3779"/>
                    <a:pt x="3725" y="3779"/>
                    <a:pt x="3738" y="3773"/>
                  </a:cubicBezTo>
                  <a:cubicBezTo>
                    <a:pt x="3735" y="3776"/>
                    <a:pt x="3735" y="3776"/>
                    <a:pt x="3735" y="3779"/>
                  </a:cubicBezTo>
                  <a:cubicBezTo>
                    <a:pt x="3738" y="3779"/>
                    <a:pt x="3738" y="3779"/>
                    <a:pt x="3738" y="3779"/>
                  </a:cubicBezTo>
                  <a:cubicBezTo>
                    <a:pt x="3735" y="3779"/>
                    <a:pt x="3735" y="3779"/>
                    <a:pt x="3735" y="3779"/>
                  </a:cubicBezTo>
                  <a:cubicBezTo>
                    <a:pt x="3732" y="3779"/>
                    <a:pt x="3728" y="3779"/>
                    <a:pt x="3725" y="3779"/>
                  </a:cubicBezTo>
                  <a:moveTo>
                    <a:pt x="3651" y="3884"/>
                  </a:moveTo>
                  <a:lnTo>
                    <a:pt x="3651" y="3884"/>
                  </a:lnTo>
                  <a:lnTo>
                    <a:pt x="3648" y="3884"/>
                  </a:lnTo>
                  <a:cubicBezTo>
                    <a:pt x="3648" y="3880"/>
                    <a:pt x="3648" y="3877"/>
                    <a:pt x="3648" y="3874"/>
                  </a:cubicBezTo>
                  <a:lnTo>
                    <a:pt x="3648" y="3874"/>
                  </a:lnTo>
                  <a:lnTo>
                    <a:pt x="3648" y="3874"/>
                  </a:lnTo>
                  <a:cubicBezTo>
                    <a:pt x="3651" y="3874"/>
                    <a:pt x="3651" y="3874"/>
                    <a:pt x="3654" y="3874"/>
                  </a:cubicBezTo>
                  <a:cubicBezTo>
                    <a:pt x="3661" y="3874"/>
                    <a:pt x="3668" y="3870"/>
                    <a:pt x="3675" y="3867"/>
                  </a:cubicBezTo>
                  <a:cubicBezTo>
                    <a:pt x="3675" y="3877"/>
                    <a:pt x="3681" y="3880"/>
                    <a:pt x="3688" y="3884"/>
                  </a:cubicBezTo>
                  <a:cubicBezTo>
                    <a:pt x="3681" y="3884"/>
                    <a:pt x="3675" y="3884"/>
                    <a:pt x="3665" y="3884"/>
                  </a:cubicBezTo>
                  <a:cubicBezTo>
                    <a:pt x="3661" y="3884"/>
                    <a:pt x="3654" y="3884"/>
                    <a:pt x="3651" y="3884"/>
                  </a:cubicBezTo>
                  <a:moveTo>
                    <a:pt x="3574" y="3605"/>
                  </a:moveTo>
                  <a:lnTo>
                    <a:pt x="3574" y="3605"/>
                  </a:lnTo>
                  <a:cubicBezTo>
                    <a:pt x="3564" y="3602"/>
                    <a:pt x="3554" y="3605"/>
                    <a:pt x="3544" y="3605"/>
                  </a:cubicBezTo>
                  <a:cubicBezTo>
                    <a:pt x="3550" y="3605"/>
                    <a:pt x="3557" y="3602"/>
                    <a:pt x="3561" y="3598"/>
                  </a:cubicBezTo>
                  <a:cubicBezTo>
                    <a:pt x="3564" y="3598"/>
                    <a:pt x="3571" y="3602"/>
                    <a:pt x="3577" y="3602"/>
                  </a:cubicBezTo>
                  <a:cubicBezTo>
                    <a:pt x="3581" y="3602"/>
                    <a:pt x="3584" y="3602"/>
                    <a:pt x="3587" y="3602"/>
                  </a:cubicBezTo>
                  <a:cubicBezTo>
                    <a:pt x="3584" y="3602"/>
                    <a:pt x="3577" y="3605"/>
                    <a:pt x="3574" y="3605"/>
                  </a:cubicBezTo>
                  <a:moveTo>
                    <a:pt x="3799" y="3605"/>
                  </a:moveTo>
                  <a:lnTo>
                    <a:pt x="3799" y="3605"/>
                  </a:lnTo>
                  <a:cubicBezTo>
                    <a:pt x="3792" y="3605"/>
                    <a:pt x="3786" y="3605"/>
                    <a:pt x="3779" y="3608"/>
                  </a:cubicBezTo>
                  <a:cubicBezTo>
                    <a:pt x="3775" y="3608"/>
                    <a:pt x="3768" y="3612"/>
                    <a:pt x="3765" y="3612"/>
                  </a:cubicBezTo>
                  <a:cubicBezTo>
                    <a:pt x="3762" y="3615"/>
                    <a:pt x="3758" y="3618"/>
                    <a:pt x="3755" y="3618"/>
                  </a:cubicBezTo>
                  <a:lnTo>
                    <a:pt x="3752" y="3618"/>
                  </a:lnTo>
                  <a:cubicBezTo>
                    <a:pt x="3755" y="3618"/>
                    <a:pt x="3755" y="3615"/>
                    <a:pt x="3755" y="3615"/>
                  </a:cubicBezTo>
                  <a:cubicBezTo>
                    <a:pt x="3752" y="3612"/>
                    <a:pt x="3748" y="3608"/>
                    <a:pt x="3742" y="3608"/>
                  </a:cubicBezTo>
                  <a:cubicBezTo>
                    <a:pt x="3732" y="3605"/>
                    <a:pt x="3725" y="3602"/>
                    <a:pt x="3715" y="3602"/>
                  </a:cubicBezTo>
                  <a:cubicBezTo>
                    <a:pt x="3701" y="3598"/>
                    <a:pt x="3691" y="3598"/>
                    <a:pt x="3681" y="3602"/>
                  </a:cubicBezTo>
                  <a:cubicBezTo>
                    <a:pt x="3671" y="3602"/>
                    <a:pt x="3661" y="3605"/>
                    <a:pt x="3654" y="3608"/>
                  </a:cubicBezTo>
                  <a:cubicBezTo>
                    <a:pt x="3651" y="3608"/>
                    <a:pt x="3651" y="3608"/>
                    <a:pt x="3651" y="3608"/>
                  </a:cubicBezTo>
                  <a:cubicBezTo>
                    <a:pt x="3651" y="3605"/>
                    <a:pt x="3648" y="3602"/>
                    <a:pt x="3644" y="3602"/>
                  </a:cubicBezTo>
                  <a:cubicBezTo>
                    <a:pt x="3641" y="3602"/>
                    <a:pt x="3638" y="3602"/>
                    <a:pt x="3634" y="3598"/>
                  </a:cubicBezTo>
                  <a:cubicBezTo>
                    <a:pt x="3641" y="3602"/>
                    <a:pt x="3648" y="3602"/>
                    <a:pt x="3658" y="3602"/>
                  </a:cubicBezTo>
                  <a:cubicBezTo>
                    <a:pt x="3685" y="3595"/>
                    <a:pt x="3715" y="3602"/>
                    <a:pt x="3745" y="3595"/>
                  </a:cubicBezTo>
                  <a:cubicBezTo>
                    <a:pt x="3748" y="3595"/>
                    <a:pt x="3755" y="3592"/>
                    <a:pt x="3758" y="3585"/>
                  </a:cubicBezTo>
                  <a:lnTo>
                    <a:pt x="3755" y="3581"/>
                  </a:lnTo>
                  <a:lnTo>
                    <a:pt x="3755" y="3581"/>
                  </a:lnTo>
                  <a:cubicBezTo>
                    <a:pt x="3768" y="3588"/>
                    <a:pt x="3782" y="3581"/>
                    <a:pt x="3796" y="3585"/>
                  </a:cubicBezTo>
                  <a:lnTo>
                    <a:pt x="3796" y="3585"/>
                  </a:lnTo>
                  <a:cubicBezTo>
                    <a:pt x="3796" y="3588"/>
                    <a:pt x="3799" y="3592"/>
                    <a:pt x="3799" y="3595"/>
                  </a:cubicBezTo>
                  <a:cubicBezTo>
                    <a:pt x="3802" y="3598"/>
                    <a:pt x="3806" y="3602"/>
                    <a:pt x="3809" y="3602"/>
                  </a:cubicBezTo>
                  <a:lnTo>
                    <a:pt x="3809" y="3602"/>
                  </a:lnTo>
                  <a:cubicBezTo>
                    <a:pt x="3806" y="3602"/>
                    <a:pt x="3802" y="3605"/>
                    <a:pt x="3799" y="3605"/>
                  </a:cubicBezTo>
                  <a:moveTo>
                    <a:pt x="685" y="4353"/>
                  </a:moveTo>
                  <a:lnTo>
                    <a:pt x="685" y="4353"/>
                  </a:lnTo>
                  <a:cubicBezTo>
                    <a:pt x="685" y="4350"/>
                    <a:pt x="685" y="4350"/>
                    <a:pt x="685" y="4350"/>
                  </a:cubicBezTo>
                  <a:lnTo>
                    <a:pt x="685" y="4353"/>
                  </a:lnTo>
                  <a:moveTo>
                    <a:pt x="672" y="4773"/>
                  </a:moveTo>
                  <a:lnTo>
                    <a:pt x="672" y="4773"/>
                  </a:lnTo>
                  <a:cubicBezTo>
                    <a:pt x="672" y="4777"/>
                    <a:pt x="668" y="4777"/>
                    <a:pt x="665" y="4777"/>
                  </a:cubicBezTo>
                  <a:cubicBezTo>
                    <a:pt x="668" y="4777"/>
                    <a:pt x="668" y="4777"/>
                    <a:pt x="672" y="4773"/>
                  </a:cubicBezTo>
                  <a:moveTo>
                    <a:pt x="645" y="4793"/>
                  </a:moveTo>
                  <a:lnTo>
                    <a:pt x="645" y="4793"/>
                  </a:lnTo>
                  <a:moveTo>
                    <a:pt x="1135" y="5374"/>
                  </a:moveTo>
                  <a:lnTo>
                    <a:pt x="1135" y="5374"/>
                  </a:lnTo>
                  <a:cubicBezTo>
                    <a:pt x="1131" y="5370"/>
                    <a:pt x="1128" y="5370"/>
                    <a:pt x="1128" y="5367"/>
                  </a:cubicBezTo>
                  <a:lnTo>
                    <a:pt x="1128" y="5367"/>
                  </a:lnTo>
                  <a:cubicBezTo>
                    <a:pt x="1131" y="5370"/>
                    <a:pt x="1131" y="5370"/>
                    <a:pt x="1135" y="5374"/>
                  </a:cubicBezTo>
                  <a:moveTo>
                    <a:pt x="2010" y="5290"/>
                  </a:moveTo>
                  <a:lnTo>
                    <a:pt x="2010" y="5290"/>
                  </a:lnTo>
                  <a:lnTo>
                    <a:pt x="2010" y="5290"/>
                  </a:lnTo>
                  <a:lnTo>
                    <a:pt x="2013" y="5290"/>
                  </a:lnTo>
                  <a:cubicBezTo>
                    <a:pt x="2010" y="5293"/>
                    <a:pt x="2007" y="5293"/>
                    <a:pt x="2003" y="5297"/>
                  </a:cubicBezTo>
                  <a:cubicBezTo>
                    <a:pt x="2003" y="5293"/>
                    <a:pt x="2007" y="5290"/>
                    <a:pt x="2010" y="5290"/>
                  </a:cubicBezTo>
                  <a:lnTo>
                    <a:pt x="2010" y="5290"/>
                  </a:lnTo>
                  <a:cubicBezTo>
                    <a:pt x="2013" y="5290"/>
                    <a:pt x="2013" y="5290"/>
                    <a:pt x="2013" y="5290"/>
                  </a:cubicBezTo>
                  <a:lnTo>
                    <a:pt x="2017" y="5290"/>
                  </a:lnTo>
                  <a:cubicBezTo>
                    <a:pt x="2013" y="5290"/>
                    <a:pt x="2013" y="5290"/>
                    <a:pt x="2010" y="5290"/>
                  </a:cubicBezTo>
                  <a:moveTo>
                    <a:pt x="1457" y="5297"/>
                  </a:moveTo>
                  <a:lnTo>
                    <a:pt x="1457" y="5297"/>
                  </a:lnTo>
                  <a:cubicBezTo>
                    <a:pt x="1457" y="5300"/>
                    <a:pt x="1460" y="5300"/>
                    <a:pt x="1460" y="5300"/>
                  </a:cubicBezTo>
                  <a:lnTo>
                    <a:pt x="1457" y="5300"/>
                  </a:lnTo>
                  <a:cubicBezTo>
                    <a:pt x="1454" y="5300"/>
                    <a:pt x="1454" y="5300"/>
                    <a:pt x="1457" y="5297"/>
                  </a:cubicBezTo>
                  <a:moveTo>
                    <a:pt x="2064" y="5293"/>
                  </a:moveTo>
                  <a:lnTo>
                    <a:pt x="2064" y="5293"/>
                  </a:lnTo>
                  <a:moveTo>
                    <a:pt x="3027" y="6018"/>
                  </a:moveTo>
                  <a:lnTo>
                    <a:pt x="3027" y="6018"/>
                  </a:lnTo>
                  <a:cubicBezTo>
                    <a:pt x="3023" y="6018"/>
                    <a:pt x="3023" y="6018"/>
                    <a:pt x="3023" y="6018"/>
                  </a:cubicBezTo>
                  <a:cubicBezTo>
                    <a:pt x="3023" y="6015"/>
                    <a:pt x="3020" y="6015"/>
                    <a:pt x="3017" y="6012"/>
                  </a:cubicBezTo>
                  <a:cubicBezTo>
                    <a:pt x="3013" y="6012"/>
                    <a:pt x="3007" y="6012"/>
                    <a:pt x="3003" y="6015"/>
                  </a:cubicBezTo>
                  <a:lnTo>
                    <a:pt x="3000" y="6015"/>
                  </a:lnTo>
                  <a:cubicBezTo>
                    <a:pt x="2993" y="6008"/>
                    <a:pt x="2983" y="6005"/>
                    <a:pt x="2973" y="6005"/>
                  </a:cubicBezTo>
                  <a:cubicBezTo>
                    <a:pt x="2983" y="6005"/>
                    <a:pt x="2993" y="6002"/>
                    <a:pt x="3003" y="5998"/>
                  </a:cubicBezTo>
                  <a:lnTo>
                    <a:pt x="3003" y="5998"/>
                  </a:lnTo>
                  <a:lnTo>
                    <a:pt x="3003" y="5998"/>
                  </a:lnTo>
                  <a:lnTo>
                    <a:pt x="3003" y="5998"/>
                  </a:lnTo>
                  <a:lnTo>
                    <a:pt x="3003" y="5998"/>
                  </a:lnTo>
                  <a:cubicBezTo>
                    <a:pt x="3010" y="6008"/>
                    <a:pt x="3030" y="6005"/>
                    <a:pt x="3040" y="6012"/>
                  </a:cubicBezTo>
                  <a:cubicBezTo>
                    <a:pt x="3037" y="6012"/>
                    <a:pt x="3037" y="6012"/>
                    <a:pt x="3037" y="6012"/>
                  </a:cubicBezTo>
                  <a:cubicBezTo>
                    <a:pt x="3033" y="6015"/>
                    <a:pt x="3030" y="6018"/>
                    <a:pt x="3027" y="6018"/>
                  </a:cubicBezTo>
                  <a:moveTo>
                    <a:pt x="3057" y="6012"/>
                  </a:moveTo>
                  <a:lnTo>
                    <a:pt x="3057" y="6012"/>
                  </a:lnTo>
                  <a:lnTo>
                    <a:pt x="3057" y="6008"/>
                  </a:lnTo>
                  <a:lnTo>
                    <a:pt x="3057" y="6008"/>
                  </a:lnTo>
                  <a:cubicBezTo>
                    <a:pt x="3067" y="6008"/>
                    <a:pt x="3081" y="6008"/>
                    <a:pt x="3090" y="6008"/>
                  </a:cubicBezTo>
                  <a:lnTo>
                    <a:pt x="3090" y="6008"/>
                  </a:lnTo>
                  <a:cubicBezTo>
                    <a:pt x="3081" y="6012"/>
                    <a:pt x="3067" y="6012"/>
                    <a:pt x="3057" y="6012"/>
                  </a:cubicBezTo>
                  <a:moveTo>
                    <a:pt x="1232" y="6260"/>
                  </a:moveTo>
                  <a:lnTo>
                    <a:pt x="1232" y="6260"/>
                  </a:lnTo>
                  <a:cubicBezTo>
                    <a:pt x="1235" y="6260"/>
                    <a:pt x="1235" y="6260"/>
                    <a:pt x="1239" y="6260"/>
                  </a:cubicBezTo>
                  <a:cubicBezTo>
                    <a:pt x="1235" y="6260"/>
                    <a:pt x="1235" y="6260"/>
                    <a:pt x="1235" y="6260"/>
                  </a:cubicBezTo>
                  <a:lnTo>
                    <a:pt x="1232" y="6260"/>
                  </a:lnTo>
                  <a:moveTo>
                    <a:pt x="1121" y="6260"/>
                  </a:moveTo>
                  <a:lnTo>
                    <a:pt x="1121" y="6260"/>
                  </a:lnTo>
                  <a:lnTo>
                    <a:pt x="1121" y="6260"/>
                  </a:lnTo>
                  <a:cubicBezTo>
                    <a:pt x="1125" y="6260"/>
                    <a:pt x="1125" y="6260"/>
                    <a:pt x="1125" y="6263"/>
                  </a:cubicBezTo>
                  <a:cubicBezTo>
                    <a:pt x="1125" y="6260"/>
                    <a:pt x="1121" y="6260"/>
                    <a:pt x="1121" y="6260"/>
                  </a:cubicBezTo>
                  <a:moveTo>
                    <a:pt x="833" y="6280"/>
                  </a:moveTo>
                  <a:lnTo>
                    <a:pt x="833" y="6280"/>
                  </a:lnTo>
                  <a:cubicBezTo>
                    <a:pt x="849" y="6277"/>
                    <a:pt x="866" y="6273"/>
                    <a:pt x="883" y="6273"/>
                  </a:cubicBezTo>
                  <a:cubicBezTo>
                    <a:pt x="890" y="6273"/>
                    <a:pt x="893" y="6273"/>
                    <a:pt x="900" y="6273"/>
                  </a:cubicBezTo>
                  <a:cubicBezTo>
                    <a:pt x="906" y="6273"/>
                    <a:pt x="910" y="6273"/>
                    <a:pt x="916" y="6273"/>
                  </a:cubicBezTo>
                  <a:cubicBezTo>
                    <a:pt x="923" y="6273"/>
                    <a:pt x="927" y="6273"/>
                    <a:pt x="933" y="6273"/>
                  </a:cubicBezTo>
                  <a:lnTo>
                    <a:pt x="930" y="6277"/>
                  </a:lnTo>
                  <a:lnTo>
                    <a:pt x="930" y="6277"/>
                  </a:lnTo>
                  <a:cubicBezTo>
                    <a:pt x="920" y="6280"/>
                    <a:pt x="910" y="6277"/>
                    <a:pt x="900" y="6273"/>
                  </a:cubicBezTo>
                  <a:cubicBezTo>
                    <a:pt x="880" y="6273"/>
                    <a:pt x="863" y="6273"/>
                    <a:pt x="846" y="6284"/>
                  </a:cubicBezTo>
                  <a:cubicBezTo>
                    <a:pt x="843" y="6297"/>
                    <a:pt x="829" y="6287"/>
                    <a:pt x="823" y="6287"/>
                  </a:cubicBezTo>
                  <a:cubicBezTo>
                    <a:pt x="816" y="6287"/>
                    <a:pt x="812" y="6290"/>
                    <a:pt x="809" y="6290"/>
                  </a:cubicBezTo>
                  <a:cubicBezTo>
                    <a:pt x="802" y="6287"/>
                    <a:pt x="796" y="6284"/>
                    <a:pt x="786" y="6284"/>
                  </a:cubicBezTo>
                  <a:cubicBezTo>
                    <a:pt x="796" y="6280"/>
                    <a:pt x="806" y="6280"/>
                    <a:pt x="809" y="6273"/>
                  </a:cubicBezTo>
                  <a:cubicBezTo>
                    <a:pt x="816" y="6280"/>
                    <a:pt x="826" y="6280"/>
                    <a:pt x="833" y="6280"/>
                  </a:cubicBezTo>
                  <a:moveTo>
                    <a:pt x="732" y="6297"/>
                  </a:moveTo>
                  <a:lnTo>
                    <a:pt x="732" y="6297"/>
                  </a:lnTo>
                  <a:lnTo>
                    <a:pt x="732" y="6300"/>
                  </a:lnTo>
                  <a:cubicBezTo>
                    <a:pt x="729" y="6300"/>
                    <a:pt x="725" y="6300"/>
                    <a:pt x="725" y="6300"/>
                  </a:cubicBezTo>
                  <a:cubicBezTo>
                    <a:pt x="722" y="6300"/>
                    <a:pt x="722" y="6297"/>
                    <a:pt x="719" y="6297"/>
                  </a:cubicBezTo>
                  <a:cubicBezTo>
                    <a:pt x="715" y="6294"/>
                    <a:pt x="708" y="6294"/>
                    <a:pt x="705" y="6294"/>
                  </a:cubicBezTo>
                  <a:cubicBezTo>
                    <a:pt x="719" y="6290"/>
                    <a:pt x="732" y="6290"/>
                    <a:pt x="745" y="6287"/>
                  </a:cubicBezTo>
                  <a:cubicBezTo>
                    <a:pt x="742" y="6290"/>
                    <a:pt x="735" y="6294"/>
                    <a:pt x="732" y="6297"/>
                  </a:cubicBezTo>
                  <a:moveTo>
                    <a:pt x="930" y="6317"/>
                  </a:moveTo>
                  <a:lnTo>
                    <a:pt x="930" y="6317"/>
                  </a:lnTo>
                  <a:moveTo>
                    <a:pt x="1400" y="6253"/>
                  </a:moveTo>
                  <a:lnTo>
                    <a:pt x="1400" y="6253"/>
                  </a:lnTo>
                  <a:cubicBezTo>
                    <a:pt x="1397" y="6253"/>
                    <a:pt x="1397" y="6253"/>
                    <a:pt x="1397" y="6250"/>
                  </a:cubicBezTo>
                  <a:cubicBezTo>
                    <a:pt x="1417" y="6250"/>
                    <a:pt x="1437" y="6250"/>
                    <a:pt x="1457" y="6247"/>
                  </a:cubicBezTo>
                  <a:cubicBezTo>
                    <a:pt x="1460" y="6243"/>
                    <a:pt x="1460" y="6240"/>
                    <a:pt x="1457" y="6237"/>
                  </a:cubicBezTo>
                  <a:cubicBezTo>
                    <a:pt x="1460" y="6240"/>
                    <a:pt x="1460" y="6240"/>
                    <a:pt x="1460" y="6240"/>
                  </a:cubicBezTo>
                  <a:cubicBezTo>
                    <a:pt x="1470" y="6237"/>
                    <a:pt x="1484" y="6237"/>
                    <a:pt x="1494" y="6233"/>
                  </a:cubicBezTo>
                  <a:cubicBezTo>
                    <a:pt x="1497" y="6240"/>
                    <a:pt x="1497" y="6240"/>
                    <a:pt x="1497" y="6240"/>
                  </a:cubicBezTo>
                  <a:cubicBezTo>
                    <a:pt x="1507" y="6240"/>
                    <a:pt x="1517" y="6237"/>
                    <a:pt x="1527" y="6237"/>
                  </a:cubicBezTo>
                  <a:cubicBezTo>
                    <a:pt x="1524" y="6237"/>
                    <a:pt x="1521" y="6240"/>
                    <a:pt x="1517" y="6240"/>
                  </a:cubicBezTo>
                  <a:cubicBezTo>
                    <a:pt x="1511" y="6243"/>
                    <a:pt x="1507" y="6247"/>
                    <a:pt x="1504" y="6250"/>
                  </a:cubicBezTo>
                  <a:lnTo>
                    <a:pt x="1504" y="6253"/>
                  </a:lnTo>
                  <a:lnTo>
                    <a:pt x="1504" y="6253"/>
                  </a:lnTo>
                  <a:cubicBezTo>
                    <a:pt x="1477" y="6253"/>
                    <a:pt x="1450" y="6253"/>
                    <a:pt x="1423" y="6257"/>
                  </a:cubicBezTo>
                  <a:lnTo>
                    <a:pt x="1420" y="6253"/>
                  </a:lnTo>
                  <a:cubicBezTo>
                    <a:pt x="1413" y="6250"/>
                    <a:pt x="1403" y="6250"/>
                    <a:pt x="1400" y="6253"/>
                  </a:cubicBezTo>
                  <a:moveTo>
                    <a:pt x="2184" y="6223"/>
                  </a:moveTo>
                  <a:lnTo>
                    <a:pt x="2184" y="6223"/>
                  </a:lnTo>
                  <a:moveTo>
                    <a:pt x="2651" y="6183"/>
                  </a:moveTo>
                  <a:lnTo>
                    <a:pt x="2651" y="6183"/>
                  </a:lnTo>
                  <a:cubicBezTo>
                    <a:pt x="2651" y="6186"/>
                    <a:pt x="2647" y="6190"/>
                    <a:pt x="2644" y="6193"/>
                  </a:cubicBezTo>
                  <a:cubicBezTo>
                    <a:pt x="2644" y="6190"/>
                    <a:pt x="2644" y="6190"/>
                    <a:pt x="2644" y="6190"/>
                  </a:cubicBezTo>
                  <a:cubicBezTo>
                    <a:pt x="2637" y="6190"/>
                    <a:pt x="2627" y="6190"/>
                    <a:pt x="2621" y="6190"/>
                  </a:cubicBezTo>
                  <a:cubicBezTo>
                    <a:pt x="2614" y="6190"/>
                    <a:pt x="2607" y="6183"/>
                    <a:pt x="2600" y="6183"/>
                  </a:cubicBezTo>
                  <a:cubicBezTo>
                    <a:pt x="2560" y="6180"/>
                    <a:pt x="2520" y="6170"/>
                    <a:pt x="2486" y="6196"/>
                  </a:cubicBezTo>
                  <a:cubicBezTo>
                    <a:pt x="2486" y="6196"/>
                    <a:pt x="2490" y="6196"/>
                    <a:pt x="2490" y="6200"/>
                  </a:cubicBezTo>
                  <a:lnTo>
                    <a:pt x="2486" y="6200"/>
                  </a:lnTo>
                  <a:cubicBezTo>
                    <a:pt x="2483" y="6196"/>
                    <a:pt x="2480" y="6200"/>
                    <a:pt x="2476" y="6200"/>
                  </a:cubicBezTo>
                  <a:cubicBezTo>
                    <a:pt x="2463" y="6200"/>
                    <a:pt x="2450" y="6200"/>
                    <a:pt x="2436" y="6200"/>
                  </a:cubicBezTo>
                  <a:cubicBezTo>
                    <a:pt x="2386" y="6200"/>
                    <a:pt x="2336" y="6200"/>
                    <a:pt x="2285" y="6200"/>
                  </a:cubicBezTo>
                  <a:cubicBezTo>
                    <a:pt x="2268" y="6210"/>
                    <a:pt x="2245" y="6200"/>
                    <a:pt x="2228" y="6206"/>
                  </a:cubicBezTo>
                  <a:cubicBezTo>
                    <a:pt x="2228" y="6210"/>
                    <a:pt x="2228" y="6210"/>
                    <a:pt x="2228" y="6210"/>
                  </a:cubicBezTo>
                  <a:cubicBezTo>
                    <a:pt x="2218" y="6206"/>
                    <a:pt x="2204" y="6206"/>
                    <a:pt x="2194" y="6210"/>
                  </a:cubicBezTo>
                  <a:lnTo>
                    <a:pt x="2194" y="6206"/>
                  </a:lnTo>
                  <a:cubicBezTo>
                    <a:pt x="2188" y="6203"/>
                    <a:pt x="2184" y="6203"/>
                    <a:pt x="2178" y="6200"/>
                  </a:cubicBezTo>
                  <a:cubicBezTo>
                    <a:pt x="2151" y="6196"/>
                    <a:pt x="2121" y="6193"/>
                    <a:pt x="2100" y="6210"/>
                  </a:cubicBezTo>
                  <a:cubicBezTo>
                    <a:pt x="2104" y="6213"/>
                    <a:pt x="2104" y="6216"/>
                    <a:pt x="2107" y="6216"/>
                  </a:cubicBezTo>
                  <a:cubicBezTo>
                    <a:pt x="2104" y="6216"/>
                    <a:pt x="2100" y="6216"/>
                    <a:pt x="2097" y="6216"/>
                  </a:cubicBezTo>
                  <a:cubicBezTo>
                    <a:pt x="2080" y="6216"/>
                    <a:pt x="2067" y="6220"/>
                    <a:pt x="2050" y="6220"/>
                  </a:cubicBezTo>
                  <a:lnTo>
                    <a:pt x="2050" y="6220"/>
                  </a:lnTo>
                  <a:cubicBezTo>
                    <a:pt x="2040" y="6216"/>
                    <a:pt x="2033" y="6216"/>
                    <a:pt x="2023" y="6213"/>
                  </a:cubicBezTo>
                  <a:cubicBezTo>
                    <a:pt x="2017" y="6213"/>
                    <a:pt x="2010" y="6213"/>
                    <a:pt x="2007" y="6213"/>
                  </a:cubicBezTo>
                  <a:cubicBezTo>
                    <a:pt x="1986" y="6216"/>
                    <a:pt x="1970" y="6216"/>
                    <a:pt x="1954" y="6216"/>
                  </a:cubicBezTo>
                  <a:cubicBezTo>
                    <a:pt x="1934" y="6216"/>
                    <a:pt x="1910" y="6216"/>
                    <a:pt x="1890" y="6220"/>
                  </a:cubicBezTo>
                  <a:cubicBezTo>
                    <a:pt x="1876" y="6223"/>
                    <a:pt x="1863" y="6227"/>
                    <a:pt x="1850" y="6230"/>
                  </a:cubicBezTo>
                  <a:cubicBezTo>
                    <a:pt x="1833" y="6230"/>
                    <a:pt x="1819" y="6230"/>
                    <a:pt x="1803" y="6237"/>
                  </a:cubicBezTo>
                  <a:cubicBezTo>
                    <a:pt x="1799" y="6237"/>
                    <a:pt x="1799" y="6237"/>
                    <a:pt x="1799" y="6237"/>
                  </a:cubicBezTo>
                  <a:cubicBezTo>
                    <a:pt x="1796" y="6233"/>
                    <a:pt x="1793" y="6233"/>
                    <a:pt x="1789" y="6230"/>
                  </a:cubicBezTo>
                  <a:cubicBezTo>
                    <a:pt x="1772" y="6227"/>
                    <a:pt x="1759" y="6227"/>
                    <a:pt x="1746" y="6230"/>
                  </a:cubicBezTo>
                  <a:cubicBezTo>
                    <a:pt x="1722" y="6233"/>
                    <a:pt x="1702" y="6233"/>
                    <a:pt x="1682" y="6240"/>
                  </a:cubicBezTo>
                  <a:cubicBezTo>
                    <a:pt x="1679" y="6243"/>
                    <a:pt x="1675" y="6243"/>
                    <a:pt x="1675" y="6247"/>
                  </a:cubicBezTo>
                  <a:cubicBezTo>
                    <a:pt x="1669" y="6240"/>
                    <a:pt x="1658" y="6240"/>
                    <a:pt x="1652" y="6243"/>
                  </a:cubicBezTo>
                  <a:lnTo>
                    <a:pt x="1648" y="6247"/>
                  </a:lnTo>
                  <a:cubicBezTo>
                    <a:pt x="1635" y="6247"/>
                    <a:pt x="1625" y="6247"/>
                    <a:pt x="1615" y="6247"/>
                  </a:cubicBezTo>
                  <a:cubicBezTo>
                    <a:pt x="1612" y="6247"/>
                    <a:pt x="1612" y="6243"/>
                    <a:pt x="1612" y="6243"/>
                  </a:cubicBezTo>
                  <a:cubicBezTo>
                    <a:pt x="1605" y="6240"/>
                    <a:pt x="1601" y="6237"/>
                    <a:pt x="1594" y="6237"/>
                  </a:cubicBezTo>
                  <a:cubicBezTo>
                    <a:pt x="1584" y="6237"/>
                    <a:pt x="1578" y="6237"/>
                    <a:pt x="1568" y="6233"/>
                  </a:cubicBezTo>
                  <a:cubicBezTo>
                    <a:pt x="1641" y="6223"/>
                    <a:pt x="1719" y="6223"/>
                    <a:pt x="1796" y="6213"/>
                  </a:cubicBezTo>
                  <a:cubicBezTo>
                    <a:pt x="1806" y="6210"/>
                    <a:pt x="1819" y="6210"/>
                    <a:pt x="1833" y="6210"/>
                  </a:cubicBezTo>
                  <a:lnTo>
                    <a:pt x="1833" y="6210"/>
                  </a:lnTo>
                  <a:cubicBezTo>
                    <a:pt x="1866" y="6206"/>
                    <a:pt x="1900" y="6210"/>
                    <a:pt x="1934" y="6200"/>
                  </a:cubicBezTo>
                  <a:cubicBezTo>
                    <a:pt x="1986" y="6200"/>
                    <a:pt x="2040" y="6203"/>
                    <a:pt x="2090" y="6193"/>
                  </a:cubicBezTo>
                  <a:lnTo>
                    <a:pt x="2090" y="6193"/>
                  </a:lnTo>
                  <a:lnTo>
                    <a:pt x="2090" y="6193"/>
                  </a:lnTo>
                  <a:cubicBezTo>
                    <a:pt x="2107" y="6193"/>
                    <a:pt x="2124" y="6190"/>
                    <a:pt x="2141" y="6190"/>
                  </a:cubicBezTo>
                  <a:cubicBezTo>
                    <a:pt x="2157" y="6190"/>
                    <a:pt x="2174" y="6190"/>
                    <a:pt x="2191" y="6190"/>
                  </a:cubicBezTo>
                  <a:cubicBezTo>
                    <a:pt x="2201" y="6190"/>
                    <a:pt x="2211" y="6190"/>
                    <a:pt x="2218" y="6193"/>
                  </a:cubicBezTo>
                  <a:cubicBezTo>
                    <a:pt x="2241" y="6186"/>
                    <a:pt x="2265" y="6193"/>
                    <a:pt x="2288" y="6183"/>
                  </a:cubicBezTo>
                  <a:lnTo>
                    <a:pt x="2288" y="6183"/>
                  </a:lnTo>
                  <a:lnTo>
                    <a:pt x="2288" y="6183"/>
                  </a:lnTo>
                  <a:lnTo>
                    <a:pt x="2288" y="6183"/>
                  </a:lnTo>
                  <a:cubicBezTo>
                    <a:pt x="2298" y="6186"/>
                    <a:pt x="2305" y="6186"/>
                    <a:pt x="2315" y="6183"/>
                  </a:cubicBezTo>
                  <a:cubicBezTo>
                    <a:pt x="2325" y="6186"/>
                    <a:pt x="2336" y="6183"/>
                    <a:pt x="2346" y="6180"/>
                  </a:cubicBezTo>
                  <a:cubicBezTo>
                    <a:pt x="2382" y="6183"/>
                    <a:pt x="2416" y="6176"/>
                    <a:pt x="2450" y="6173"/>
                  </a:cubicBezTo>
                  <a:cubicBezTo>
                    <a:pt x="2483" y="6170"/>
                    <a:pt x="2517" y="6176"/>
                    <a:pt x="2547" y="6166"/>
                  </a:cubicBezTo>
                  <a:lnTo>
                    <a:pt x="2547" y="6166"/>
                  </a:lnTo>
                  <a:lnTo>
                    <a:pt x="2547" y="6166"/>
                  </a:lnTo>
                  <a:cubicBezTo>
                    <a:pt x="2564" y="6166"/>
                    <a:pt x="2577" y="6166"/>
                    <a:pt x="2594" y="6163"/>
                  </a:cubicBezTo>
                  <a:lnTo>
                    <a:pt x="2594" y="6163"/>
                  </a:lnTo>
                  <a:lnTo>
                    <a:pt x="2594" y="6163"/>
                  </a:lnTo>
                  <a:cubicBezTo>
                    <a:pt x="2604" y="6163"/>
                    <a:pt x="2614" y="6159"/>
                    <a:pt x="2621" y="6156"/>
                  </a:cubicBezTo>
                  <a:cubicBezTo>
                    <a:pt x="2795" y="6152"/>
                    <a:pt x="2973" y="6146"/>
                    <a:pt x="3148" y="6143"/>
                  </a:cubicBezTo>
                  <a:cubicBezTo>
                    <a:pt x="3154" y="6143"/>
                    <a:pt x="3164" y="6143"/>
                    <a:pt x="3175" y="6143"/>
                  </a:cubicBezTo>
                  <a:cubicBezTo>
                    <a:pt x="3178" y="6146"/>
                    <a:pt x="3181" y="6146"/>
                    <a:pt x="3185" y="6146"/>
                  </a:cubicBezTo>
                  <a:cubicBezTo>
                    <a:pt x="3201" y="6146"/>
                    <a:pt x="3218" y="6146"/>
                    <a:pt x="3238" y="6143"/>
                  </a:cubicBezTo>
                  <a:cubicBezTo>
                    <a:pt x="3245" y="6146"/>
                    <a:pt x="3255" y="6146"/>
                    <a:pt x="3265" y="6146"/>
                  </a:cubicBezTo>
                  <a:cubicBezTo>
                    <a:pt x="3285" y="6149"/>
                    <a:pt x="3309" y="6152"/>
                    <a:pt x="3329" y="6149"/>
                  </a:cubicBezTo>
                  <a:cubicBezTo>
                    <a:pt x="3325" y="6149"/>
                    <a:pt x="3322" y="6152"/>
                    <a:pt x="3319" y="6156"/>
                  </a:cubicBezTo>
                  <a:cubicBezTo>
                    <a:pt x="3315" y="6156"/>
                    <a:pt x="3315" y="6156"/>
                    <a:pt x="3315" y="6156"/>
                  </a:cubicBezTo>
                  <a:lnTo>
                    <a:pt x="3315" y="6156"/>
                  </a:lnTo>
                  <a:cubicBezTo>
                    <a:pt x="3305" y="6156"/>
                    <a:pt x="3299" y="6156"/>
                    <a:pt x="3292" y="6159"/>
                  </a:cubicBezTo>
                  <a:cubicBezTo>
                    <a:pt x="3292" y="6163"/>
                    <a:pt x="3289" y="6163"/>
                    <a:pt x="3285" y="6163"/>
                  </a:cubicBezTo>
                  <a:lnTo>
                    <a:pt x="3282" y="6163"/>
                  </a:lnTo>
                  <a:cubicBezTo>
                    <a:pt x="3282" y="6163"/>
                    <a:pt x="3279" y="6163"/>
                    <a:pt x="3275" y="6159"/>
                  </a:cubicBezTo>
                  <a:cubicBezTo>
                    <a:pt x="3272" y="6159"/>
                    <a:pt x="3265" y="6159"/>
                    <a:pt x="3262" y="6159"/>
                  </a:cubicBezTo>
                  <a:cubicBezTo>
                    <a:pt x="3252" y="6159"/>
                    <a:pt x="3245" y="6159"/>
                    <a:pt x="3238" y="6156"/>
                  </a:cubicBezTo>
                  <a:cubicBezTo>
                    <a:pt x="3228" y="6156"/>
                    <a:pt x="3218" y="6156"/>
                    <a:pt x="3208" y="6156"/>
                  </a:cubicBezTo>
                  <a:cubicBezTo>
                    <a:pt x="3205" y="6156"/>
                    <a:pt x="3201" y="6159"/>
                    <a:pt x="3195" y="6163"/>
                  </a:cubicBezTo>
                  <a:lnTo>
                    <a:pt x="3195" y="6163"/>
                  </a:lnTo>
                  <a:cubicBezTo>
                    <a:pt x="3191" y="6163"/>
                    <a:pt x="3188" y="6166"/>
                    <a:pt x="3181" y="6166"/>
                  </a:cubicBezTo>
                  <a:cubicBezTo>
                    <a:pt x="3181" y="6163"/>
                    <a:pt x="3178" y="6163"/>
                    <a:pt x="3175" y="6163"/>
                  </a:cubicBezTo>
                  <a:cubicBezTo>
                    <a:pt x="3141" y="6159"/>
                    <a:pt x="3107" y="6163"/>
                    <a:pt x="3074" y="6159"/>
                  </a:cubicBezTo>
                  <a:cubicBezTo>
                    <a:pt x="3064" y="6159"/>
                    <a:pt x="3054" y="6159"/>
                    <a:pt x="3047" y="6159"/>
                  </a:cubicBezTo>
                  <a:cubicBezTo>
                    <a:pt x="3033" y="6159"/>
                    <a:pt x="3020" y="6159"/>
                    <a:pt x="3007" y="6159"/>
                  </a:cubicBezTo>
                  <a:cubicBezTo>
                    <a:pt x="2993" y="6163"/>
                    <a:pt x="2980" y="6163"/>
                    <a:pt x="2966" y="6166"/>
                  </a:cubicBezTo>
                  <a:cubicBezTo>
                    <a:pt x="2963" y="6166"/>
                    <a:pt x="2960" y="6166"/>
                    <a:pt x="2960" y="6170"/>
                  </a:cubicBezTo>
                  <a:cubicBezTo>
                    <a:pt x="2936" y="6166"/>
                    <a:pt x="2913" y="6173"/>
                    <a:pt x="2889" y="6173"/>
                  </a:cubicBezTo>
                  <a:cubicBezTo>
                    <a:pt x="2862" y="6173"/>
                    <a:pt x="2836" y="6170"/>
                    <a:pt x="2812" y="6180"/>
                  </a:cubicBezTo>
                  <a:lnTo>
                    <a:pt x="2812" y="6180"/>
                  </a:lnTo>
                  <a:cubicBezTo>
                    <a:pt x="2799" y="6183"/>
                    <a:pt x="2785" y="6183"/>
                    <a:pt x="2772" y="6183"/>
                  </a:cubicBezTo>
                  <a:cubicBezTo>
                    <a:pt x="2768" y="6180"/>
                    <a:pt x="2765" y="6183"/>
                    <a:pt x="2761" y="6183"/>
                  </a:cubicBezTo>
                  <a:lnTo>
                    <a:pt x="2761" y="6183"/>
                  </a:lnTo>
                  <a:lnTo>
                    <a:pt x="2761" y="6183"/>
                  </a:lnTo>
                  <a:cubicBezTo>
                    <a:pt x="2748" y="6183"/>
                    <a:pt x="2738" y="6183"/>
                    <a:pt x="2732" y="6190"/>
                  </a:cubicBezTo>
                  <a:cubicBezTo>
                    <a:pt x="2725" y="6190"/>
                    <a:pt x="2715" y="6190"/>
                    <a:pt x="2708" y="6190"/>
                  </a:cubicBezTo>
                  <a:cubicBezTo>
                    <a:pt x="2708" y="6190"/>
                    <a:pt x="2708" y="6186"/>
                    <a:pt x="2704" y="6186"/>
                  </a:cubicBezTo>
                  <a:cubicBezTo>
                    <a:pt x="2688" y="6180"/>
                    <a:pt x="2671" y="6180"/>
                    <a:pt x="2651" y="6183"/>
                  </a:cubicBezTo>
                  <a:moveTo>
                    <a:pt x="4101" y="5622"/>
                  </a:moveTo>
                  <a:lnTo>
                    <a:pt x="4101" y="5622"/>
                  </a:lnTo>
                  <a:cubicBezTo>
                    <a:pt x="4097" y="5622"/>
                    <a:pt x="4091" y="5622"/>
                    <a:pt x="4084" y="5622"/>
                  </a:cubicBezTo>
                  <a:lnTo>
                    <a:pt x="4081" y="5622"/>
                  </a:lnTo>
                  <a:cubicBezTo>
                    <a:pt x="4087" y="5622"/>
                    <a:pt x="4097" y="5622"/>
                    <a:pt x="4107" y="5622"/>
                  </a:cubicBezTo>
                  <a:cubicBezTo>
                    <a:pt x="4104" y="5622"/>
                    <a:pt x="4104" y="5622"/>
                    <a:pt x="4101" y="5622"/>
                  </a:cubicBezTo>
                  <a:moveTo>
                    <a:pt x="4178" y="5602"/>
                  </a:moveTo>
                  <a:lnTo>
                    <a:pt x="4178" y="5602"/>
                  </a:lnTo>
                  <a:lnTo>
                    <a:pt x="4178" y="5602"/>
                  </a:lnTo>
                  <a:lnTo>
                    <a:pt x="4178" y="5602"/>
                  </a:lnTo>
                  <a:lnTo>
                    <a:pt x="4178" y="5602"/>
                  </a:lnTo>
                  <a:lnTo>
                    <a:pt x="4178" y="5606"/>
                  </a:lnTo>
                  <a:cubicBezTo>
                    <a:pt x="4178" y="5606"/>
                    <a:pt x="4175" y="5606"/>
                    <a:pt x="4175" y="5602"/>
                  </a:cubicBezTo>
                  <a:lnTo>
                    <a:pt x="4178" y="5602"/>
                  </a:lnTo>
                  <a:moveTo>
                    <a:pt x="4249" y="5488"/>
                  </a:moveTo>
                  <a:lnTo>
                    <a:pt x="4249" y="5488"/>
                  </a:lnTo>
                  <a:cubicBezTo>
                    <a:pt x="4245" y="5471"/>
                    <a:pt x="4252" y="5455"/>
                    <a:pt x="4269" y="5445"/>
                  </a:cubicBezTo>
                  <a:cubicBezTo>
                    <a:pt x="4269" y="5451"/>
                    <a:pt x="4269" y="5458"/>
                    <a:pt x="4269" y="5465"/>
                  </a:cubicBezTo>
                  <a:lnTo>
                    <a:pt x="4269" y="5468"/>
                  </a:lnTo>
                  <a:cubicBezTo>
                    <a:pt x="4249" y="5474"/>
                    <a:pt x="4255" y="5491"/>
                    <a:pt x="4252" y="5505"/>
                  </a:cubicBezTo>
                  <a:cubicBezTo>
                    <a:pt x="4252" y="5522"/>
                    <a:pt x="4249" y="5538"/>
                    <a:pt x="4249" y="5555"/>
                  </a:cubicBezTo>
                  <a:cubicBezTo>
                    <a:pt x="4249" y="5555"/>
                    <a:pt x="4249" y="5559"/>
                    <a:pt x="4252" y="5559"/>
                  </a:cubicBezTo>
                  <a:cubicBezTo>
                    <a:pt x="4245" y="5562"/>
                    <a:pt x="4242" y="5565"/>
                    <a:pt x="4239" y="5569"/>
                  </a:cubicBezTo>
                  <a:cubicBezTo>
                    <a:pt x="4235" y="5572"/>
                    <a:pt x="4235" y="5572"/>
                    <a:pt x="4235" y="5572"/>
                  </a:cubicBezTo>
                  <a:cubicBezTo>
                    <a:pt x="4242" y="5545"/>
                    <a:pt x="4252" y="5515"/>
                    <a:pt x="4249" y="5488"/>
                  </a:cubicBezTo>
                  <a:moveTo>
                    <a:pt x="4111" y="5344"/>
                  </a:moveTo>
                  <a:lnTo>
                    <a:pt x="4111" y="5344"/>
                  </a:lnTo>
                  <a:cubicBezTo>
                    <a:pt x="4104" y="5344"/>
                    <a:pt x="4097" y="5344"/>
                    <a:pt x="4087" y="5344"/>
                  </a:cubicBezTo>
                  <a:cubicBezTo>
                    <a:pt x="4081" y="5334"/>
                    <a:pt x="4067" y="5327"/>
                    <a:pt x="4064" y="5317"/>
                  </a:cubicBezTo>
                  <a:cubicBezTo>
                    <a:pt x="4067" y="5317"/>
                    <a:pt x="4071" y="5317"/>
                    <a:pt x="4077" y="5313"/>
                  </a:cubicBezTo>
                  <a:cubicBezTo>
                    <a:pt x="4077" y="5313"/>
                    <a:pt x="4081" y="5313"/>
                    <a:pt x="4081" y="5310"/>
                  </a:cubicBezTo>
                  <a:cubicBezTo>
                    <a:pt x="4091" y="5317"/>
                    <a:pt x="4101" y="5320"/>
                    <a:pt x="4111" y="5320"/>
                  </a:cubicBezTo>
                  <a:cubicBezTo>
                    <a:pt x="4111" y="5327"/>
                    <a:pt x="4107" y="5334"/>
                    <a:pt x="4111" y="5344"/>
                  </a:cubicBezTo>
                  <a:moveTo>
                    <a:pt x="4128" y="5357"/>
                  </a:moveTo>
                  <a:lnTo>
                    <a:pt x="4128" y="5357"/>
                  </a:lnTo>
                  <a:cubicBezTo>
                    <a:pt x="4138" y="5364"/>
                    <a:pt x="4148" y="5367"/>
                    <a:pt x="4158" y="5367"/>
                  </a:cubicBezTo>
                  <a:cubicBezTo>
                    <a:pt x="4154" y="5370"/>
                    <a:pt x="4154" y="5377"/>
                    <a:pt x="4154" y="5381"/>
                  </a:cubicBezTo>
                  <a:cubicBezTo>
                    <a:pt x="4158" y="5381"/>
                    <a:pt x="4158" y="5381"/>
                    <a:pt x="4158" y="5384"/>
                  </a:cubicBezTo>
                  <a:cubicBezTo>
                    <a:pt x="4154" y="5384"/>
                    <a:pt x="4154" y="5384"/>
                    <a:pt x="4151" y="5384"/>
                  </a:cubicBezTo>
                  <a:cubicBezTo>
                    <a:pt x="4138" y="5377"/>
                    <a:pt x="4131" y="5370"/>
                    <a:pt x="4128" y="5357"/>
                  </a:cubicBezTo>
                  <a:moveTo>
                    <a:pt x="3685" y="5548"/>
                  </a:moveTo>
                  <a:lnTo>
                    <a:pt x="3685" y="5548"/>
                  </a:lnTo>
                  <a:cubicBezTo>
                    <a:pt x="3675" y="5548"/>
                    <a:pt x="3668" y="5548"/>
                    <a:pt x="3661" y="5548"/>
                  </a:cubicBezTo>
                  <a:cubicBezTo>
                    <a:pt x="3668" y="5548"/>
                    <a:pt x="3675" y="5548"/>
                    <a:pt x="3685" y="5548"/>
                  </a:cubicBezTo>
                  <a:moveTo>
                    <a:pt x="3853" y="5545"/>
                  </a:moveTo>
                  <a:lnTo>
                    <a:pt x="3853" y="5545"/>
                  </a:lnTo>
                  <a:cubicBezTo>
                    <a:pt x="3812" y="5545"/>
                    <a:pt x="3772" y="5542"/>
                    <a:pt x="3732" y="5548"/>
                  </a:cubicBezTo>
                  <a:cubicBezTo>
                    <a:pt x="3728" y="5552"/>
                    <a:pt x="3725" y="5552"/>
                    <a:pt x="3722" y="5552"/>
                  </a:cubicBezTo>
                  <a:cubicBezTo>
                    <a:pt x="3715" y="5548"/>
                    <a:pt x="3708" y="5548"/>
                    <a:pt x="3701" y="5548"/>
                  </a:cubicBezTo>
                  <a:cubicBezTo>
                    <a:pt x="3722" y="5545"/>
                    <a:pt x="3745" y="5545"/>
                    <a:pt x="3765" y="5538"/>
                  </a:cubicBezTo>
                  <a:lnTo>
                    <a:pt x="3765" y="5538"/>
                  </a:lnTo>
                  <a:cubicBezTo>
                    <a:pt x="3802" y="5538"/>
                    <a:pt x="3843" y="5538"/>
                    <a:pt x="3879" y="5535"/>
                  </a:cubicBezTo>
                  <a:cubicBezTo>
                    <a:pt x="3879" y="5535"/>
                    <a:pt x="3879" y="5532"/>
                    <a:pt x="3883" y="5532"/>
                  </a:cubicBezTo>
                  <a:cubicBezTo>
                    <a:pt x="3886" y="5535"/>
                    <a:pt x="3889" y="5542"/>
                    <a:pt x="3896" y="5542"/>
                  </a:cubicBezTo>
                  <a:cubicBezTo>
                    <a:pt x="3900" y="5545"/>
                    <a:pt x="3900" y="5545"/>
                    <a:pt x="3903" y="5545"/>
                  </a:cubicBezTo>
                  <a:cubicBezTo>
                    <a:pt x="3886" y="5545"/>
                    <a:pt x="3869" y="5545"/>
                    <a:pt x="3853" y="5545"/>
                  </a:cubicBezTo>
                  <a:moveTo>
                    <a:pt x="3943" y="5545"/>
                  </a:moveTo>
                  <a:lnTo>
                    <a:pt x="3943" y="5545"/>
                  </a:lnTo>
                  <a:cubicBezTo>
                    <a:pt x="3963" y="5542"/>
                    <a:pt x="3983" y="5538"/>
                    <a:pt x="4004" y="5538"/>
                  </a:cubicBezTo>
                  <a:cubicBezTo>
                    <a:pt x="3990" y="5542"/>
                    <a:pt x="3973" y="5545"/>
                    <a:pt x="3957" y="5545"/>
                  </a:cubicBezTo>
                  <a:cubicBezTo>
                    <a:pt x="3953" y="5545"/>
                    <a:pt x="3950" y="5545"/>
                    <a:pt x="3943" y="5545"/>
                  </a:cubicBezTo>
                  <a:moveTo>
                    <a:pt x="4077" y="5538"/>
                  </a:moveTo>
                  <a:lnTo>
                    <a:pt x="4077" y="5538"/>
                  </a:lnTo>
                  <a:cubicBezTo>
                    <a:pt x="4087" y="5538"/>
                    <a:pt x="4094" y="5538"/>
                    <a:pt x="4104" y="5538"/>
                  </a:cubicBezTo>
                  <a:cubicBezTo>
                    <a:pt x="4101" y="5538"/>
                    <a:pt x="4097" y="5542"/>
                    <a:pt x="4101" y="5548"/>
                  </a:cubicBezTo>
                  <a:cubicBezTo>
                    <a:pt x="4101" y="5545"/>
                    <a:pt x="4097" y="5545"/>
                    <a:pt x="4097" y="5542"/>
                  </a:cubicBezTo>
                  <a:cubicBezTo>
                    <a:pt x="4091" y="5542"/>
                    <a:pt x="4084" y="5538"/>
                    <a:pt x="4077" y="5538"/>
                  </a:cubicBezTo>
                  <a:moveTo>
                    <a:pt x="2178" y="5813"/>
                  </a:moveTo>
                  <a:lnTo>
                    <a:pt x="2178" y="5813"/>
                  </a:lnTo>
                  <a:moveTo>
                    <a:pt x="1302" y="5841"/>
                  </a:moveTo>
                  <a:lnTo>
                    <a:pt x="1302" y="5841"/>
                  </a:lnTo>
                  <a:cubicBezTo>
                    <a:pt x="1323" y="5837"/>
                    <a:pt x="1343" y="5834"/>
                    <a:pt x="1366" y="5837"/>
                  </a:cubicBezTo>
                  <a:cubicBezTo>
                    <a:pt x="1393" y="5837"/>
                    <a:pt x="1423" y="5834"/>
                    <a:pt x="1454" y="5834"/>
                  </a:cubicBezTo>
                  <a:cubicBezTo>
                    <a:pt x="1383" y="5837"/>
                    <a:pt x="1312" y="5844"/>
                    <a:pt x="1242" y="5847"/>
                  </a:cubicBezTo>
                  <a:cubicBezTo>
                    <a:pt x="1245" y="5847"/>
                    <a:pt x="1245" y="5844"/>
                    <a:pt x="1249" y="5844"/>
                  </a:cubicBezTo>
                  <a:lnTo>
                    <a:pt x="1252" y="5844"/>
                  </a:lnTo>
                  <a:cubicBezTo>
                    <a:pt x="1269" y="5844"/>
                    <a:pt x="1286" y="5844"/>
                    <a:pt x="1302" y="5841"/>
                  </a:cubicBezTo>
                  <a:moveTo>
                    <a:pt x="514" y="5924"/>
                  </a:moveTo>
                  <a:lnTo>
                    <a:pt x="514" y="5924"/>
                  </a:lnTo>
                  <a:lnTo>
                    <a:pt x="517" y="5924"/>
                  </a:lnTo>
                  <a:cubicBezTo>
                    <a:pt x="514" y="5924"/>
                    <a:pt x="514" y="5924"/>
                    <a:pt x="514" y="5924"/>
                  </a:cubicBezTo>
                  <a:moveTo>
                    <a:pt x="1054" y="5861"/>
                  </a:moveTo>
                  <a:lnTo>
                    <a:pt x="1054" y="5861"/>
                  </a:lnTo>
                  <a:cubicBezTo>
                    <a:pt x="1091" y="5857"/>
                    <a:pt x="1128" y="5854"/>
                    <a:pt x="1165" y="5854"/>
                  </a:cubicBezTo>
                  <a:cubicBezTo>
                    <a:pt x="1158" y="5854"/>
                    <a:pt x="1155" y="5857"/>
                    <a:pt x="1151" y="5861"/>
                  </a:cubicBezTo>
                  <a:cubicBezTo>
                    <a:pt x="1148" y="5864"/>
                    <a:pt x="1145" y="5867"/>
                    <a:pt x="1145" y="5867"/>
                  </a:cubicBezTo>
                  <a:cubicBezTo>
                    <a:pt x="1115" y="5867"/>
                    <a:pt x="1084" y="5864"/>
                    <a:pt x="1054" y="5861"/>
                  </a:cubicBezTo>
                  <a:moveTo>
                    <a:pt x="1145" y="5827"/>
                  </a:moveTo>
                  <a:lnTo>
                    <a:pt x="1145" y="5827"/>
                  </a:lnTo>
                  <a:lnTo>
                    <a:pt x="1145" y="5827"/>
                  </a:lnTo>
                  <a:cubicBezTo>
                    <a:pt x="1145" y="5827"/>
                    <a:pt x="1141" y="5827"/>
                    <a:pt x="1138" y="5827"/>
                  </a:cubicBezTo>
                  <a:cubicBezTo>
                    <a:pt x="1141" y="5827"/>
                    <a:pt x="1145" y="5827"/>
                    <a:pt x="1145" y="5827"/>
                  </a:cubicBezTo>
                  <a:moveTo>
                    <a:pt x="1108" y="5934"/>
                  </a:moveTo>
                  <a:lnTo>
                    <a:pt x="1108" y="5934"/>
                  </a:lnTo>
                  <a:lnTo>
                    <a:pt x="1111" y="5934"/>
                  </a:lnTo>
                  <a:cubicBezTo>
                    <a:pt x="1115" y="5938"/>
                    <a:pt x="1118" y="5938"/>
                    <a:pt x="1121" y="5938"/>
                  </a:cubicBezTo>
                  <a:cubicBezTo>
                    <a:pt x="1115" y="5938"/>
                    <a:pt x="1111" y="5938"/>
                    <a:pt x="1108" y="5934"/>
                  </a:cubicBezTo>
                  <a:moveTo>
                    <a:pt x="1752" y="5874"/>
                  </a:moveTo>
                  <a:lnTo>
                    <a:pt x="1752" y="5874"/>
                  </a:lnTo>
                  <a:lnTo>
                    <a:pt x="1752" y="5877"/>
                  </a:lnTo>
                  <a:lnTo>
                    <a:pt x="1752" y="5874"/>
                  </a:lnTo>
                  <a:moveTo>
                    <a:pt x="1742" y="5851"/>
                  </a:moveTo>
                  <a:lnTo>
                    <a:pt x="1742" y="5851"/>
                  </a:lnTo>
                  <a:lnTo>
                    <a:pt x="1742" y="5851"/>
                  </a:lnTo>
                  <a:lnTo>
                    <a:pt x="1742" y="5847"/>
                  </a:lnTo>
                  <a:cubicBezTo>
                    <a:pt x="1742" y="5851"/>
                    <a:pt x="1742" y="5851"/>
                    <a:pt x="1742" y="5851"/>
                  </a:cubicBezTo>
                  <a:moveTo>
                    <a:pt x="1655" y="5830"/>
                  </a:moveTo>
                  <a:lnTo>
                    <a:pt x="1655" y="5830"/>
                  </a:lnTo>
                  <a:cubicBezTo>
                    <a:pt x="1652" y="5830"/>
                    <a:pt x="1652" y="5834"/>
                    <a:pt x="1652" y="5834"/>
                  </a:cubicBezTo>
                  <a:cubicBezTo>
                    <a:pt x="1645" y="5834"/>
                    <a:pt x="1641" y="5834"/>
                    <a:pt x="1635" y="5834"/>
                  </a:cubicBezTo>
                  <a:cubicBezTo>
                    <a:pt x="1615" y="5827"/>
                    <a:pt x="1591" y="5827"/>
                    <a:pt x="1568" y="5827"/>
                  </a:cubicBezTo>
                  <a:cubicBezTo>
                    <a:pt x="1662" y="5820"/>
                    <a:pt x="1752" y="5810"/>
                    <a:pt x="1846" y="5807"/>
                  </a:cubicBezTo>
                  <a:cubicBezTo>
                    <a:pt x="1863" y="5804"/>
                    <a:pt x="1880" y="5800"/>
                    <a:pt x="1893" y="5797"/>
                  </a:cubicBezTo>
                  <a:cubicBezTo>
                    <a:pt x="1893" y="5800"/>
                    <a:pt x="1893" y="5804"/>
                    <a:pt x="1893" y="5810"/>
                  </a:cubicBezTo>
                  <a:cubicBezTo>
                    <a:pt x="1890" y="5810"/>
                    <a:pt x="1890" y="5810"/>
                    <a:pt x="1890" y="5813"/>
                  </a:cubicBezTo>
                  <a:cubicBezTo>
                    <a:pt x="1809" y="5804"/>
                    <a:pt x="1732" y="5810"/>
                    <a:pt x="1655" y="5830"/>
                  </a:cubicBezTo>
                  <a:moveTo>
                    <a:pt x="2178" y="5955"/>
                  </a:moveTo>
                  <a:lnTo>
                    <a:pt x="2178" y="5955"/>
                  </a:lnTo>
                  <a:cubicBezTo>
                    <a:pt x="2178" y="5965"/>
                    <a:pt x="2168" y="5968"/>
                    <a:pt x="2161" y="5965"/>
                  </a:cubicBezTo>
                  <a:cubicBezTo>
                    <a:pt x="2154" y="5961"/>
                    <a:pt x="2144" y="5958"/>
                    <a:pt x="2137" y="5955"/>
                  </a:cubicBezTo>
                  <a:lnTo>
                    <a:pt x="2137" y="5955"/>
                  </a:lnTo>
                  <a:cubicBezTo>
                    <a:pt x="2111" y="5941"/>
                    <a:pt x="2084" y="5931"/>
                    <a:pt x="2064" y="5911"/>
                  </a:cubicBezTo>
                  <a:cubicBezTo>
                    <a:pt x="2060" y="5911"/>
                    <a:pt x="2057" y="5911"/>
                    <a:pt x="2054" y="5914"/>
                  </a:cubicBezTo>
                  <a:cubicBezTo>
                    <a:pt x="2047" y="5921"/>
                    <a:pt x="2040" y="5924"/>
                    <a:pt x="2033" y="5931"/>
                  </a:cubicBezTo>
                  <a:cubicBezTo>
                    <a:pt x="2030" y="5934"/>
                    <a:pt x="2027" y="5938"/>
                    <a:pt x="2023" y="5941"/>
                  </a:cubicBezTo>
                  <a:cubicBezTo>
                    <a:pt x="2017" y="5945"/>
                    <a:pt x="2013" y="5951"/>
                    <a:pt x="2010" y="5955"/>
                  </a:cubicBezTo>
                  <a:cubicBezTo>
                    <a:pt x="2010" y="5958"/>
                    <a:pt x="2007" y="5958"/>
                    <a:pt x="2003" y="5958"/>
                  </a:cubicBezTo>
                  <a:cubicBezTo>
                    <a:pt x="2000" y="5958"/>
                    <a:pt x="2000" y="5961"/>
                    <a:pt x="1996" y="5961"/>
                  </a:cubicBezTo>
                  <a:cubicBezTo>
                    <a:pt x="1990" y="5965"/>
                    <a:pt x="1984" y="5968"/>
                    <a:pt x="1977" y="5975"/>
                  </a:cubicBezTo>
                  <a:lnTo>
                    <a:pt x="1977" y="5975"/>
                  </a:lnTo>
                  <a:cubicBezTo>
                    <a:pt x="1977" y="5975"/>
                    <a:pt x="1974" y="5975"/>
                    <a:pt x="1974" y="5978"/>
                  </a:cubicBezTo>
                  <a:lnTo>
                    <a:pt x="1974" y="5978"/>
                  </a:lnTo>
                  <a:lnTo>
                    <a:pt x="1974" y="5978"/>
                  </a:lnTo>
                  <a:cubicBezTo>
                    <a:pt x="1970" y="5978"/>
                    <a:pt x="1970" y="5978"/>
                    <a:pt x="1970" y="5978"/>
                  </a:cubicBezTo>
                  <a:cubicBezTo>
                    <a:pt x="1967" y="5981"/>
                    <a:pt x="1960" y="5981"/>
                    <a:pt x="1957" y="5978"/>
                  </a:cubicBezTo>
                  <a:lnTo>
                    <a:pt x="1957" y="5978"/>
                  </a:lnTo>
                  <a:cubicBezTo>
                    <a:pt x="1950" y="5985"/>
                    <a:pt x="1940" y="5978"/>
                    <a:pt x="1940" y="5968"/>
                  </a:cubicBezTo>
                  <a:cubicBezTo>
                    <a:pt x="1940" y="5948"/>
                    <a:pt x="1944" y="5931"/>
                    <a:pt x="1947" y="5911"/>
                  </a:cubicBezTo>
                  <a:lnTo>
                    <a:pt x="1947" y="5911"/>
                  </a:lnTo>
                  <a:cubicBezTo>
                    <a:pt x="1947" y="5908"/>
                    <a:pt x="1947" y="5904"/>
                    <a:pt x="1947" y="5901"/>
                  </a:cubicBezTo>
                  <a:cubicBezTo>
                    <a:pt x="1947" y="5898"/>
                    <a:pt x="1947" y="5898"/>
                    <a:pt x="1947" y="5894"/>
                  </a:cubicBezTo>
                  <a:lnTo>
                    <a:pt x="1947" y="5894"/>
                  </a:lnTo>
                  <a:cubicBezTo>
                    <a:pt x="1950" y="5877"/>
                    <a:pt x="1950" y="5861"/>
                    <a:pt x="1950" y="5844"/>
                  </a:cubicBezTo>
                  <a:lnTo>
                    <a:pt x="1950" y="5844"/>
                  </a:lnTo>
                  <a:cubicBezTo>
                    <a:pt x="1950" y="5844"/>
                    <a:pt x="1950" y="5841"/>
                    <a:pt x="1947" y="5841"/>
                  </a:cubicBezTo>
                  <a:lnTo>
                    <a:pt x="1947" y="5841"/>
                  </a:lnTo>
                  <a:cubicBezTo>
                    <a:pt x="1947" y="5841"/>
                    <a:pt x="1950" y="5841"/>
                    <a:pt x="1950" y="5844"/>
                  </a:cubicBezTo>
                  <a:cubicBezTo>
                    <a:pt x="1950" y="5837"/>
                    <a:pt x="1950" y="5834"/>
                    <a:pt x="1950" y="5827"/>
                  </a:cubicBezTo>
                  <a:cubicBezTo>
                    <a:pt x="1947" y="5777"/>
                    <a:pt x="1937" y="5730"/>
                    <a:pt x="1930" y="5683"/>
                  </a:cubicBezTo>
                  <a:cubicBezTo>
                    <a:pt x="1930" y="5679"/>
                    <a:pt x="1930" y="5679"/>
                    <a:pt x="1934" y="5676"/>
                  </a:cubicBezTo>
                  <a:cubicBezTo>
                    <a:pt x="1930" y="5669"/>
                    <a:pt x="1934" y="5663"/>
                    <a:pt x="1944" y="5663"/>
                  </a:cubicBezTo>
                  <a:cubicBezTo>
                    <a:pt x="1980" y="5663"/>
                    <a:pt x="2013" y="5666"/>
                    <a:pt x="2050" y="5666"/>
                  </a:cubicBezTo>
                  <a:cubicBezTo>
                    <a:pt x="2054" y="5666"/>
                    <a:pt x="2057" y="5663"/>
                    <a:pt x="2060" y="5663"/>
                  </a:cubicBezTo>
                  <a:cubicBezTo>
                    <a:pt x="2067" y="5663"/>
                    <a:pt x="2070" y="5659"/>
                    <a:pt x="2070" y="5659"/>
                  </a:cubicBezTo>
                  <a:cubicBezTo>
                    <a:pt x="2090" y="5659"/>
                    <a:pt x="2111" y="5659"/>
                    <a:pt x="2131" y="5649"/>
                  </a:cubicBezTo>
                  <a:cubicBezTo>
                    <a:pt x="2137" y="5649"/>
                    <a:pt x="2137" y="5649"/>
                    <a:pt x="2137" y="5649"/>
                  </a:cubicBezTo>
                  <a:cubicBezTo>
                    <a:pt x="2137" y="5649"/>
                    <a:pt x="2141" y="5649"/>
                    <a:pt x="2141" y="5652"/>
                  </a:cubicBezTo>
                  <a:cubicBezTo>
                    <a:pt x="2141" y="5649"/>
                    <a:pt x="2144" y="5649"/>
                    <a:pt x="2144" y="5649"/>
                  </a:cubicBezTo>
                  <a:cubicBezTo>
                    <a:pt x="2151" y="5649"/>
                    <a:pt x="2157" y="5652"/>
                    <a:pt x="2157" y="5659"/>
                  </a:cubicBezTo>
                  <a:cubicBezTo>
                    <a:pt x="2161" y="5663"/>
                    <a:pt x="2161" y="5669"/>
                    <a:pt x="2161" y="5673"/>
                  </a:cubicBezTo>
                  <a:cubicBezTo>
                    <a:pt x="2168" y="5696"/>
                    <a:pt x="2168" y="5720"/>
                    <a:pt x="2171" y="5743"/>
                  </a:cubicBezTo>
                  <a:cubicBezTo>
                    <a:pt x="2171" y="5756"/>
                    <a:pt x="2171" y="5770"/>
                    <a:pt x="2171" y="5787"/>
                  </a:cubicBezTo>
                  <a:lnTo>
                    <a:pt x="2171" y="5787"/>
                  </a:lnTo>
                  <a:cubicBezTo>
                    <a:pt x="2171" y="5787"/>
                    <a:pt x="2171" y="5790"/>
                    <a:pt x="2174" y="5790"/>
                  </a:cubicBezTo>
                  <a:lnTo>
                    <a:pt x="2174" y="5790"/>
                  </a:lnTo>
                  <a:lnTo>
                    <a:pt x="2174" y="5790"/>
                  </a:lnTo>
                  <a:cubicBezTo>
                    <a:pt x="2174" y="5794"/>
                    <a:pt x="2174" y="5794"/>
                    <a:pt x="2174" y="5797"/>
                  </a:cubicBezTo>
                  <a:cubicBezTo>
                    <a:pt x="2174" y="5800"/>
                    <a:pt x="2174" y="5807"/>
                    <a:pt x="2174" y="5810"/>
                  </a:cubicBezTo>
                  <a:lnTo>
                    <a:pt x="2174" y="5810"/>
                  </a:lnTo>
                  <a:cubicBezTo>
                    <a:pt x="2174" y="5813"/>
                    <a:pt x="2174" y="5820"/>
                    <a:pt x="2174" y="5824"/>
                  </a:cubicBezTo>
                  <a:cubicBezTo>
                    <a:pt x="2174" y="5830"/>
                    <a:pt x="2178" y="5834"/>
                    <a:pt x="2178" y="5837"/>
                  </a:cubicBezTo>
                  <a:cubicBezTo>
                    <a:pt x="2178" y="5844"/>
                    <a:pt x="2178" y="5847"/>
                    <a:pt x="2178" y="5854"/>
                  </a:cubicBezTo>
                  <a:cubicBezTo>
                    <a:pt x="2178" y="5857"/>
                    <a:pt x="2178" y="5861"/>
                    <a:pt x="2178" y="5864"/>
                  </a:cubicBezTo>
                  <a:cubicBezTo>
                    <a:pt x="2178" y="5871"/>
                    <a:pt x="2178" y="5877"/>
                    <a:pt x="2178" y="5884"/>
                  </a:cubicBezTo>
                  <a:lnTo>
                    <a:pt x="2178" y="5888"/>
                  </a:lnTo>
                  <a:cubicBezTo>
                    <a:pt x="2178" y="5894"/>
                    <a:pt x="2178" y="5904"/>
                    <a:pt x="2174" y="5911"/>
                  </a:cubicBezTo>
                  <a:cubicBezTo>
                    <a:pt x="2178" y="5921"/>
                    <a:pt x="2178" y="5928"/>
                    <a:pt x="2178" y="5934"/>
                  </a:cubicBezTo>
                  <a:lnTo>
                    <a:pt x="2178" y="5934"/>
                  </a:lnTo>
                  <a:cubicBezTo>
                    <a:pt x="2178" y="5941"/>
                    <a:pt x="2178" y="5948"/>
                    <a:pt x="2178" y="5955"/>
                  </a:cubicBezTo>
                  <a:moveTo>
                    <a:pt x="2178" y="5813"/>
                  </a:moveTo>
                  <a:lnTo>
                    <a:pt x="2178" y="5813"/>
                  </a:lnTo>
                  <a:lnTo>
                    <a:pt x="2178" y="5813"/>
                  </a:lnTo>
                  <a:lnTo>
                    <a:pt x="2178" y="5813"/>
                  </a:lnTo>
                  <a:cubicBezTo>
                    <a:pt x="2181" y="5813"/>
                    <a:pt x="2181" y="5813"/>
                    <a:pt x="2181" y="5813"/>
                  </a:cubicBezTo>
                  <a:lnTo>
                    <a:pt x="2178" y="5813"/>
                  </a:lnTo>
                  <a:moveTo>
                    <a:pt x="2735" y="5756"/>
                  </a:moveTo>
                  <a:lnTo>
                    <a:pt x="2735" y="5756"/>
                  </a:lnTo>
                  <a:lnTo>
                    <a:pt x="2735" y="5756"/>
                  </a:lnTo>
                  <a:cubicBezTo>
                    <a:pt x="2735" y="5760"/>
                    <a:pt x="2735" y="5760"/>
                    <a:pt x="2738" y="5760"/>
                  </a:cubicBezTo>
                  <a:cubicBezTo>
                    <a:pt x="2735" y="5760"/>
                    <a:pt x="2735" y="5760"/>
                    <a:pt x="2735" y="5756"/>
                  </a:cubicBezTo>
                  <a:moveTo>
                    <a:pt x="3597" y="6126"/>
                  </a:moveTo>
                  <a:lnTo>
                    <a:pt x="3597" y="6126"/>
                  </a:lnTo>
                  <a:moveTo>
                    <a:pt x="3792" y="5666"/>
                  </a:moveTo>
                  <a:lnTo>
                    <a:pt x="3792" y="5666"/>
                  </a:lnTo>
                  <a:cubicBezTo>
                    <a:pt x="3789" y="5669"/>
                    <a:pt x="3789" y="5673"/>
                    <a:pt x="3792" y="5676"/>
                  </a:cubicBezTo>
                  <a:lnTo>
                    <a:pt x="3789" y="5676"/>
                  </a:lnTo>
                  <a:cubicBezTo>
                    <a:pt x="3768" y="5676"/>
                    <a:pt x="3745" y="5676"/>
                    <a:pt x="3725" y="5683"/>
                  </a:cubicBezTo>
                  <a:lnTo>
                    <a:pt x="3725" y="5683"/>
                  </a:lnTo>
                  <a:cubicBezTo>
                    <a:pt x="3722" y="5686"/>
                    <a:pt x="3718" y="5686"/>
                    <a:pt x="3715" y="5686"/>
                  </a:cubicBezTo>
                  <a:cubicBezTo>
                    <a:pt x="3681" y="5689"/>
                    <a:pt x="3644" y="5689"/>
                    <a:pt x="3611" y="5693"/>
                  </a:cubicBezTo>
                  <a:cubicBezTo>
                    <a:pt x="3520" y="5693"/>
                    <a:pt x="3429" y="5703"/>
                    <a:pt x="3339" y="5713"/>
                  </a:cubicBezTo>
                  <a:cubicBezTo>
                    <a:pt x="3215" y="5723"/>
                    <a:pt x="3087" y="5723"/>
                    <a:pt x="2966" y="5740"/>
                  </a:cubicBezTo>
                  <a:cubicBezTo>
                    <a:pt x="2923" y="5740"/>
                    <a:pt x="2879" y="5743"/>
                    <a:pt x="2836" y="5750"/>
                  </a:cubicBezTo>
                  <a:cubicBezTo>
                    <a:pt x="2839" y="5750"/>
                    <a:pt x="2839" y="5750"/>
                    <a:pt x="2839" y="5753"/>
                  </a:cubicBezTo>
                  <a:lnTo>
                    <a:pt x="2839" y="5753"/>
                  </a:lnTo>
                  <a:cubicBezTo>
                    <a:pt x="2836" y="5750"/>
                    <a:pt x="2836" y="5750"/>
                    <a:pt x="2836" y="5750"/>
                  </a:cubicBezTo>
                  <a:cubicBezTo>
                    <a:pt x="2805" y="5753"/>
                    <a:pt x="2775" y="5743"/>
                    <a:pt x="2745" y="5756"/>
                  </a:cubicBezTo>
                  <a:lnTo>
                    <a:pt x="2745" y="5756"/>
                  </a:lnTo>
                  <a:lnTo>
                    <a:pt x="2745" y="5756"/>
                  </a:lnTo>
                  <a:lnTo>
                    <a:pt x="2745" y="5756"/>
                  </a:lnTo>
                  <a:lnTo>
                    <a:pt x="2745" y="5756"/>
                  </a:lnTo>
                  <a:cubicBezTo>
                    <a:pt x="2742" y="5756"/>
                    <a:pt x="2738" y="5756"/>
                    <a:pt x="2735" y="5756"/>
                  </a:cubicBezTo>
                  <a:cubicBezTo>
                    <a:pt x="2732" y="5753"/>
                    <a:pt x="2725" y="5750"/>
                    <a:pt x="2721" y="5756"/>
                  </a:cubicBezTo>
                  <a:cubicBezTo>
                    <a:pt x="2711" y="5753"/>
                    <a:pt x="2704" y="5756"/>
                    <a:pt x="2694" y="5756"/>
                  </a:cubicBezTo>
                  <a:cubicBezTo>
                    <a:pt x="2674" y="5760"/>
                    <a:pt x="2651" y="5760"/>
                    <a:pt x="2631" y="5760"/>
                  </a:cubicBezTo>
                  <a:lnTo>
                    <a:pt x="2631" y="5760"/>
                  </a:lnTo>
                  <a:lnTo>
                    <a:pt x="2631" y="5760"/>
                  </a:lnTo>
                  <a:cubicBezTo>
                    <a:pt x="2550" y="5753"/>
                    <a:pt x="2470" y="5760"/>
                    <a:pt x="2386" y="5760"/>
                  </a:cubicBezTo>
                  <a:cubicBezTo>
                    <a:pt x="2359" y="5767"/>
                    <a:pt x="2332" y="5753"/>
                    <a:pt x="2305" y="5760"/>
                  </a:cubicBezTo>
                  <a:cubicBezTo>
                    <a:pt x="2285" y="5763"/>
                    <a:pt x="2258" y="5760"/>
                    <a:pt x="2248" y="5777"/>
                  </a:cubicBezTo>
                  <a:cubicBezTo>
                    <a:pt x="2238" y="5780"/>
                    <a:pt x="2228" y="5780"/>
                    <a:pt x="2218" y="5784"/>
                  </a:cubicBezTo>
                  <a:lnTo>
                    <a:pt x="2215" y="5784"/>
                  </a:lnTo>
                  <a:cubicBezTo>
                    <a:pt x="2215" y="5780"/>
                    <a:pt x="2215" y="5777"/>
                    <a:pt x="2211" y="5770"/>
                  </a:cubicBezTo>
                  <a:lnTo>
                    <a:pt x="2208" y="5767"/>
                  </a:lnTo>
                  <a:lnTo>
                    <a:pt x="2211" y="5763"/>
                  </a:lnTo>
                  <a:lnTo>
                    <a:pt x="2215" y="5763"/>
                  </a:lnTo>
                  <a:cubicBezTo>
                    <a:pt x="2218" y="5760"/>
                    <a:pt x="2221" y="5760"/>
                    <a:pt x="2221" y="5756"/>
                  </a:cubicBezTo>
                  <a:cubicBezTo>
                    <a:pt x="2225" y="5756"/>
                    <a:pt x="2228" y="5756"/>
                    <a:pt x="2231" y="5756"/>
                  </a:cubicBezTo>
                  <a:lnTo>
                    <a:pt x="2231" y="5756"/>
                  </a:lnTo>
                  <a:lnTo>
                    <a:pt x="2231" y="5756"/>
                  </a:lnTo>
                  <a:cubicBezTo>
                    <a:pt x="2255" y="5756"/>
                    <a:pt x="2278" y="5763"/>
                    <a:pt x="2298" y="5750"/>
                  </a:cubicBezTo>
                  <a:cubicBezTo>
                    <a:pt x="2308" y="5750"/>
                    <a:pt x="2315" y="5750"/>
                    <a:pt x="2325" y="5750"/>
                  </a:cubicBezTo>
                  <a:cubicBezTo>
                    <a:pt x="2329" y="5750"/>
                    <a:pt x="2332" y="5753"/>
                    <a:pt x="2336" y="5753"/>
                  </a:cubicBezTo>
                  <a:cubicBezTo>
                    <a:pt x="2346" y="5756"/>
                    <a:pt x="2352" y="5756"/>
                    <a:pt x="2362" y="5750"/>
                  </a:cubicBezTo>
                  <a:cubicBezTo>
                    <a:pt x="2456" y="5740"/>
                    <a:pt x="2550" y="5733"/>
                    <a:pt x="2644" y="5723"/>
                  </a:cubicBezTo>
                  <a:cubicBezTo>
                    <a:pt x="2715" y="5723"/>
                    <a:pt x="2782" y="5716"/>
                    <a:pt x="2849" y="5703"/>
                  </a:cubicBezTo>
                  <a:cubicBezTo>
                    <a:pt x="2903" y="5703"/>
                    <a:pt x="2953" y="5709"/>
                    <a:pt x="3003" y="5693"/>
                  </a:cubicBezTo>
                  <a:cubicBezTo>
                    <a:pt x="3097" y="5696"/>
                    <a:pt x="3191" y="5683"/>
                    <a:pt x="3282" y="5669"/>
                  </a:cubicBezTo>
                  <a:cubicBezTo>
                    <a:pt x="3285" y="5669"/>
                    <a:pt x="3285" y="5669"/>
                    <a:pt x="3289" y="5666"/>
                  </a:cubicBezTo>
                  <a:cubicBezTo>
                    <a:pt x="3309" y="5666"/>
                    <a:pt x="3329" y="5666"/>
                    <a:pt x="3346" y="5659"/>
                  </a:cubicBezTo>
                  <a:lnTo>
                    <a:pt x="3346" y="5659"/>
                  </a:lnTo>
                  <a:lnTo>
                    <a:pt x="3346" y="5659"/>
                  </a:lnTo>
                  <a:cubicBezTo>
                    <a:pt x="3356" y="5663"/>
                    <a:pt x="3362" y="5663"/>
                    <a:pt x="3369" y="5659"/>
                  </a:cubicBezTo>
                  <a:cubicBezTo>
                    <a:pt x="3372" y="5659"/>
                    <a:pt x="3376" y="5659"/>
                    <a:pt x="3379" y="5659"/>
                  </a:cubicBezTo>
                  <a:cubicBezTo>
                    <a:pt x="3419" y="5659"/>
                    <a:pt x="3463" y="5663"/>
                    <a:pt x="3500" y="5649"/>
                  </a:cubicBezTo>
                  <a:cubicBezTo>
                    <a:pt x="3550" y="5652"/>
                    <a:pt x="3601" y="5649"/>
                    <a:pt x="3651" y="5639"/>
                  </a:cubicBezTo>
                  <a:cubicBezTo>
                    <a:pt x="3691" y="5642"/>
                    <a:pt x="3735" y="5639"/>
                    <a:pt x="3775" y="5632"/>
                  </a:cubicBezTo>
                  <a:cubicBezTo>
                    <a:pt x="3782" y="5636"/>
                    <a:pt x="3789" y="5632"/>
                    <a:pt x="3796" y="5632"/>
                  </a:cubicBezTo>
                  <a:cubicBezTo>
                    <a:pt x="3802" y="5629"/>
                    <a:pt x="3809" y="5629"/>
                    <a:pt x="3819" y="5629"/>
                  </a:cubicBezTo>
                  <a:cubicBezTo>
                    <a:pt x="3849" y="5629"/>
                    <a:pt x="3883" y="5632"/>
                    <a:pt x="3913" y="5622"/>
                  </a:cubicBezTo>
                  <a:cubicBezTo>
                    <a:pt x="3936" y="5622"/>
                    <a:pt x="3960" y="5622"/>
                    <a:pt x="3987" y="5619"/>
                  </a:cubicBezTo>
                  <a:cubicBezTo>
                    <a:pt x="3997" y="5622"/>
                    <a:pt x="4010" y="5622"/>
                    <a:pt x="4024" y="5622"/>
                  </a:cubicBezTo>
                  <a:cubicBezTo>
                    <a:pt x="4027" y="5622"/>
                    <a:pt x="4030" y="5619"/>
                    <a:pt x="4034" y="5619"/>
                  </a:cubicBezTo>
                  <a:cubicBezTo>
                    <a:pt x="4037" y="5619"/>
                    <a:pt x="4044" y="5619"/>
                    <a:pt x="4047" y="5619"/>
                  </a:cubicBezTo>
                  <a:lnTo>
                    <a:pt x="4050" y="5619"/>
                  </a:lnTo>
                  <a:cubicBezTo>
                    <a:pt x="4040" y="5622"/>
                    <a:pt x="4030" y="5626"/>
                    <a:pt x="4024" y="5629"/>
                  </a:cubicBezTo>
                  <a:cubicBezTo>
                    <a:pt x="4007" y="5639"/>
                    <a:pt x="3983" y="5636"/>
                    <a:pt x="3963" y="5646"/>
                  </a:cubicBezTo>
                  <a:cubicBezTo>
                    <a:pt x="3960" y="5646"/>
                    <a:pt x="3953" y="5642"/>
                    <a:pt x="3950" y="5639"/>
                  </a:cubicBezTo>
                  <a:cubicBezTo>
                    <a:pt x="3893" y="5639"/>
                    <a:pt x="3839" y="5649"/>
                    <a:pt x="3792" y="5666"/>
                  </a:cubicBezTo>
                  <a:moveTo>
                    <a:pt x="3997" y="4951"/>
                  </a:moveTo>
                  <a:lnTo>
                    <a:pt x="3997" y="4951"/>
                  </a:lnTo>
                  <a:lnTo>
                    <a:pt x="3997" y="4951"/>
                  </a:lnTo>
                  <a:lnTo>
                    <a:pt x="3993" y="4951"/>
                  </a:lnTo>
                  <a:cubicBezTo>
                    <a:pt x="3997" y="4951"/>
                    <a:pt x="4000" y="4948"/>
                    <a:pt x="4000" y="4948"/>
                  </a:cubicBezTo>
                  <a:lnTo>
                    <a:pt x="3997" y="4951"/>
                  </a:lnTo>
                  <a:moveTo>
                    <a:pt x="3893" y="4884"/>
                  </a:moveTo>
                  <a:lnTo>
                    <a:pt x="3893" y="4884"/>
                  </a:lnTo>
                  <a:cubicBezTo>
                    <a:pt x="3889" y="4887"/>
                    <a:pt x="3886" y="4887"/>
                    <a:pt x="3883" y="4891"/>
                  </a:cubicBezTo>
                  <a:cubicBezTo>
                    <a:pt x="3883" y="4884"/>
                    <a:pt x="3879" y="4877"/>
                    <a:pt x="3879" y="4874"/>
                  </a:cubicBezTo>
                  <a:lnTo>
                    <a:pt x="3879" y="4874"/>
                  </a:lnTo>
                  <a:cubicBezTo>
                    <a:pt x="3883" y="4877"/>
                    <a:pt x="3900" y="4884"/>
                    <a:pt x="3893" y="4884"/>
                  </a:cubicBezTo>
                  <a:moveTo>
                    <a:pt x="3628" y="4656"/>
                  </a:moveTo>
                  <a:lnTo>
                    <a:pt x="3628" y="4656"/>
                  </a:lnTo>
                  <a:lnTo>
                    <a:pt x="3628" y="4656"/>
                  </a:lnTo>
                  <a:lnTo>
                    <a:pt x="3628" y="4656"/>
                  </a:lnTo>
                  <a:lnTo>
                    <a:pt x="3631" y="4656"/>
                  </a:lnTo>
                  <a:cubicBezTo>
                    <a:pt x="3628" y="4656"/>
                    <a:pt x="3628" y="4656"/>
                    <a:pt x="3628" y="4656"/>
                  </a:cubicBezTo>
                  <a:moveTo>
                    <a:pt x="3675" y="4699"/>
                  </a:moveTo>
                  <a:lnTo>
                    <a:pt x="3675" y="4699"/>
                  </a:lnTo>
                  <a:lnTo>
                    <a:pt x="3678" y="4699"/>
                  </a:lnTo>
                  <a:lnTo>
                    <a:pt x="3678" y="4702"/>
                  </a:lnTo>
                  <a:cubicBezTo>
                    <a:pt x="3675" y="4699"/>
                    <a:pt x="3675" y="4699"/>
                    <a:pt x="3675" y="4699"/>
                  </a:cubicBezTo>
                  <a:moveTo>
                    <a:pt x="3668" y="4696"/>
                  </a:moveTo>
                  <a:lnTo>
                    <a:pt x="3668" y="4696"/>
                  </a:lnTo>
                  <a:lnTo>
                    <a:pt x="3668" y="4696"/>
                  </a:lnTo>
                  <a:cubicBezTo>
                    <a:pt x="3665" y="4696"/>
                    <a:pt x="3665" y="4696"/>
                    <a:pt x="3665" y="4696"/>
                  </a:cubicBezTo>
                  <a:lnTo>
                    <a:pt x="3668" y="4696"/>
                  </a:lnTo>
                  <a:moveTo>
                    <a:pt x="3389" y="4045"/>
                  </a:moveTo>
                  <a:lnTo>
                    <a:pt x="3389" y="4045"/>
                  </a:lnTo>
                  <a:cubicBezTo>
                    <a:pt x="3389" y="4041"/>
                    <a:pt x="3393" y="4041"/>
                    <a:pt x="3393" y="4038"/>
                  </a:cubicBezTo>
                  <a:cubicBezTo>
                    <a:pt x="3393" y="4041"/>
                    <a:pt x="3393" y="4041"/>
                    <a:pt x="3396" y="4041"/>
                  </a:cubicBezTo>
                  <a:cubicBezTo>
                    <a:pt x="3393" y="4041"/>
                    <a:pt x="3393" y="4041"/>
                    <a:pt x="3389" y="4045"/>
                  </a:cubicBezTo>
                  <a:moveTo>
                    <a:pt x="3403" y="4041"/>
                  </a:moveTo>
                  <a:lnTo>
                    <a:pt x="3403" y="4041"/>
                  </a:lnTo>
                  <a:moveTo>
                    <a:pt x="3252" y="4293"/>
                  </a:moveTo>
                  <a:lnTo>
                    <a:pt x="3252" y="4293"/>
                  </a:lnTo>
                  <a:moveTo>
                    <a:pt x="3027" y="4749"/>
                  </a:moveTo>
                  <a:lnTo>
                    <a:pt x="3027" y="4749"/>
                  </a:lnTo>
                  <a:cubicBezTo>
                    <a:pt x="3023" y="4753"/>
                    <a:pt x="3023" y="4753"/>
                    <a:pt x="3023" y="4753"/>
                  </a:cubicBezTo>
                  <a:lnTo>
                    <a:pt x="3023" y="4753"/>
                  </a:lnTo>
                  <a:lnTo>
                    <a:pt x="3023" y="4753"/>
                  </a:lnTo>
                  <a:cubicBezTo>
                    <a:pt x="3023" y="4753"/>
                    <a:pt x="3027" y="4753"/>
                    <a:pt x="3027" y="4749"/>
                  </a:cubicBezTo>
                  <a:moveTo>
                    <a:pt x="3101" y="4763"/>
                  </a:moveTo>
                  <a:lnTo>
                    <a:pt x="3101" y="4763"/>
                  </a:lnTo>
                  <a:lnTo>
                    <a:pt x="3101" y="4763"/>
                  </a:lnTo>
                  <a:cubicBezTo>
                    <a:pt x="3104" y="4766"/>
                    <a:pt x="3104" y="4766"/>
                    <a:pt x="3104" y="4770"/>
                  </a:cubicBezTo>
                  <a:cubicBezTo>
                    <a:pt x="3104" y="4766"/>
                    <a:pt x="3104" y="4766"/>
                    <a:pt x="3101" y="4763"/>
                  </a:cubicBezTo>
                  <a:moveTo>
                    <a:pt x="3403" y="4340"/>
                  </a:moveTo>
                  <a:lnTo>
                    <a:pt x="3403" y="4340"/>
                  </a:lnTo>
                  <a:lnTo>
                    <a:pt x="3406" y="4340"/>
                  </a:lnTo>
                  <a:lnTo>
                    <a:pt x="3403" y="4340"/>
                  </a:lnTo>
                  <a:moveTo>
                    <a:pt x="2631" y="4115"/>
                  </a:moveTo>
                  <a:lnTo>
                    <a:pt x="2631" y="4115"/>
                  </a:lnTo>
                  <a:moveTo>
                    <a:pt x="2503" y="4159"/>
                  </a:moveTo>
                  <a:lnTo>
                    <a:pt x="2503" y="4159"/>
                  </a:lnTo>
                  <a:moveTo>
                    <a:pt x="2698" y="4105"/>
                  </a:moveTo>
                  <a:lnTo>
                    <a:pt x="2698" y="4105"/>
                  </a:lnTo>
                  <a:moveTo>
                    <a:pt x="2215" y="4176"/>
                  </a:moveTo>
                  <a:lnTo>
                    <a:pt x="2215" y="4176"/>
                  </a:lnTo>
                  <a:lnTo>
                    <a:pt x="2215" y="4176"/>
                  </a:lnTo>
                  <a:cubicBezTo>
                    <a:pt x="2211" y="4176"/>
                    <a:pt x="2211" y="4176"/>
                    <a:pt x="2211" y="4176"/>
                  </a:cubicBezTo>
                  <a:lnTo>
                    <a:pt x="2215" y="4176"/>
                  </a:lnTo>
                  <a:moveTo>
                    <a:pt x="1846" y="4296"/>
                  </a:moveTo>
                  <a:lnTo>
                    <a:pt x="1846" y="4296"/>
                  </a:lnTo>
                  <a:cubicBezTo>
                    <a:pt x="1843" y="4300"/>
                    <a:pt x="1843" y="4300"/>
                    <a:pt x="1840" y="4300"/>
                  </a:cubicBezTo>
                  <a:cubicBezTo>
                    <a:pt x="1843" y="4300"/>
                    <a:pt x="1843" y="4296"/>
                    <a:pt x="1846" y="4296"/>
                  </a:cubicBezTo>
                  <a:moveTo>
                    <a:pt x="772" y="4340"/>
                  </a:moveTo>
                  <a:lnTo>
                    <a:pt x="772" y="4340"/>
                  </a:lnTo>
                  <a:lnTo>
                    <a:pt x="772" y="4340"/>
                  </a:lnTo>
                  <a:cubicBezTo>
                    <a:pt x="776" y="4343"/>
                    <a:pt x="776" y="4343"/>
                    <a:pt x="776" y="4343"/>
                  </a:cubicBezTo>
                  <a:cubicBezTo>
                    <a:pt x="776" y="4343"/>
                    <a:pt x="772" y="4343"/>
                    <a:pt x="772" y="4340"/>
                  </a:cubicBezTo>
                  <a:moveTo>
                    <a:pt x="2198" y="4283"/>
                  </a:moveTo>
                  <a:lnTo>
                    <a:pt x="2198" y="4283"/>
                  </a:lnTo>
                  <a:cubicBezTo>
                    <a:pt x="2178" y="4283"/>
                    <a:pt x="2161" y="4283"/>
                    <a:pt x="2144" y="4293"/>
                  </a:cubicBezTo>
                  <a:cubicBezTo>
                    <a:pt x="2141" y="4293"/>
                    <a:pt x="2141" y="4293"/>
                    <a:pt x="2137" y="4296"/>
                  </a:cubicBezTo>
                  <a:cubicBezTo>
                    <a:pt x="2134" y="4293"/>
                    <a:pt x="2127" y="4293"/>
                    <a:pt x="2121" y="4293"/>
                  </a:cubicBezTo>
                  <a:cubicBezTo>
                    <a:pt x="2117" y="4293"/>
                    <a:pt x="2114" y="4293"/>
                    <a:pt x="2111" y="4290"/>
                  </a:cubicBezTo>
                  <a:cubicBezTo>
                    <a:pt x="2097" y="4286"/>
                    <a:pt x="2080" y="4286"/>
                    <a:pt x="2064" y="4290"/>
                  </a:cubicBezTo>
                  <a:cubicBezTo>
                    <a:pt x="2057" y="4290"/>
                    <a:pt x="2054" y="4290"/>
                    <a:pt x="2047" y="4290"/>
                  </a:cubicBezTo>
                  <a:cubicBezTo>
                    <a:pt x="2047" y="4293"/>
                    <a:pt x="2043" y="4293"/>
                    <a:pt x="2040" y="4293"/>
                  </a:cubicBezTo>
                  <a:cubicBezTo>
                    <a:pt x="2030" y="4290"/>
                    <a:pt x="2023" y="4293"/>
                    <a:pt x="2013" y="4296"/>
                  </a:cubicBezTo>
                  <a:lnTo>
                    <a:pt x="2013" y="4296"/>
                  </a:lnTo>
                  <a:cubicBezTo>
                    <a:pt x="2010" y="4296"/>
                    <a:pt x="2010" y="4296"/>
                    <a:pt x="2007" y="4296"/>
                  </a:cubicBezTo>
                  <a:cubicBezTo>
                    <a:pt x="2010" y="4293"/>
                    <a:pt x="2010" y="4290"/>
                    <a:pt x="2013" y="4290"/>
                  </a:cubicBezTo>
                  <a:cubicBezTo>
                    <a:pt x="1986" y="4270"/>
                    <a:pt x="1964" y="4276"/>
                    <a:pt x="1937" y="4286"/>
                  </a:cubicBezTo>
                  <a:cubicBezTo>
                    <a:pt x="1934" y="4290"/>
                    <a:pt x="1934" y="4293"/>
                    <a:pt x="1930" y="4293"/>
                  </a:cubicBezTo>
                  <a:cubicBezTo>
                    <a:pt x="1927" y="4293"/>
                    <a:pt x="1927" y="4293"/>
                    <a:pt x="1927" y="4296"/>
                  </a:cubicBezTo>
                  <a:lnTo>
                    <a:pt x="1927" y="4296"/>
                  </a:lnTo>
                  <a:cubicBezTo>
                    <a:pt x="1923" y="4293"/>
                    <a:pt x="1923" y="4290"/>
                    <a:pt x="1920" y="4286"/>
                  </a:cubicBezTo>
                  <a:cubicBezTo>
                    <a:pt x="1876" y="4290"/>
                    <a:pt x="1833" y="4290"/>
                    <a:pt x="1786" y="4290"/>
                  </a:cubicBezTo>
                  <a:cubicBezTo>
                    <a:pt x="1776" y="4286"/>
                    <a:pt x="1766" y="4283"/>
                    <a:pt x="1756" y="4283"/>
                  </a:cubicBezTo>
                  <a:cubicBezTo>
                    <a:pt x="1749" y="4283"/>
                    <a:pt x="1746" y="4283"/>
                    <a:pt x="1739" y="4283"/>
                  </a:cubicBezTo>
                  <a:cubicBezTo>
                    <a:pt x="1726" y="4283"/>
                    <a:pt x="1715" y="4286"/>
                    <a:pt x="1705" y="4290"/>
                  </a:cubicBezTo>
                  <a:cubicBezTo>
                    <a:pt x="1645" y="4286"/>
                    <a:pt x="1584" y="4286"/>
                    <a:pt x="1521" y="4286"/>
                  </a:cubicBezTo>
                  <a:cubicBezTo>
                    <a:pt x="1537" y="4280"/>
                    <a:pt x="1551" y="4276"/>
                    <a:pt x="1568" y="4276"/>
                  </a:cubicBezTo>
                  <a:cubicBezTo>
                    <a:pt x="1574" y="4273"/>
                    <a:pt x="1584" y="4273"/>
                    <a:pt x="1591" y="4273"/>
                  </a:cubicBezTo>
                  <a:cubicBezTo>
                    <a:pt x="1612" y="4270"/>
                    <a:pt x="1631" y="4266"/>
                    <a:pt x="1652" y="4263"/>
                  </a:cubicBezTo>
                  <a:lnTo>
                    <a:pt x="1652" y="4263"/>
                  </a:lnTo>
                  <a:cubicBezTo>
                    <a:pt x="1675" y="4273"/>
                    <a:pt x="1695" y="4273"/>
                    <a:pt x="1715" y="4259"/>
                  </a:cubicBezTo>
                  <a:cubicBezTo>
                    <a:pt x="1719" y="4259"/>
                    <a:pt x="1719" y="4256"/>
                    <a:pt x="1719" y="4253"/>
                  </a:cubicBezTo>
                  <a:lnTo>
                    <a:pt x="1719" y="4253"/>
                  </a:lnTo>
                  <a:cubicBezTo>
                    <a:pt x="1722" y="4253"/>
                    <a:pt x="1726" y="4253"/>
                    <a:pt x="1729" y="4253"/>
                  </a:cubicBezTo>
                  <a:cubicBezTo>
                    <a:pt x="1752" y="4253"/>
                    <a:pt x="1772" y="4249"/>
                    <a:pt x="1793" y="4243"/>
                  </a:cubicBezTo>
                  <a:lnTo>
                    <a:pt x="1793" y="4243"/>
                  </a:lnTo>
                  <a:lnTo>
                    <a:pt x="1793" y="4243"/>
                  </a:lnTo>
                  <a:lnTo>
                    <a:pt x="1793" y="4243"/>
                  </a:lnTo>
                  <a:lnTo>
                    <a:pt x="1793" y="4243"/>
                  </a:lnTo>
                  <a:cubicBezTo>
                    <a:pt x="1813" y="4243"/>
                    <a:pt x="1833" y="4246"/>
                    <a:pt x="1846" y="4233"/>
                  </a:cubicBezTo>
                  <a:lnTo>
                    <a:pt x="1846" y="4233"/>
                  </a:lnTo>
                  <a:lnTo>
                    <a:pt x="1846" y="4233"/>
                  </a:lnTo>
                  <a:cubicBezTo>
                    <a:pt x="1850" y="4236"/>
                    <a:pt x="1853" y="4236"/>
                    <a:pt x="1856" y="4236"/>
                  </a:cubicBezTo>
                  <a:cubicBezTo>
                    <a:pt x="1897" y="4236"/>
                    <a:pt x="1937" y="4233"/>
                    <a:pt x="1974" y="4223"/>
                  </a:cubicBezTo>
                  <a:cubicBezTo>
                    <a:pt x="1990" y="4216"/>
                    <a:pt x="2010" y="4223"/>
                    <a:pt x="2023" y="4213"/>
                  </a:cubicBezTo>
                  <a:lnTo>
                    <a:pt x="2023" y="4213"/>
                  </a:lnTo>
                  <a:lnTo>
                    <a:pt x="2023" y="4213"/>
                  </a:lnTo>
                  <a:cubicBezTo>
                    <a:pt x="2067" y="4209"/>
                    <a:pt x="2114" y="4209"/>
                    <a:pt x="2154" y="4196"/>
                  </a:cubicBezTo>
                  <a:lnTo>
                    <a:pt x="2154" y="4196"/>
                  </a:lnTo>
                  <a:cubicBezTo>
                    <a:pt x="2238" y="4186"/>
                    <a:pt x="2329" y="4189"/>
                    <a:pt x="2409" y="4172"/>
                  </a:cubicBezTo>
                  <a:cubicBezTo>
                    <a:pt x="2439" y="4166"/>
                    <a:pt x="2473" y="4172"/>
                    <a:pt x="2503" y="4159"/>
                  </a:cubicBezTo>
                  <a:lnTo>
                    <a:pt x="2503" y="4159"/>
                  </a:lnTo>
                  <a:lnTo>
                    <a:pt x="2503" y="4159"/>
                  </a:lnTo>
                  <a:lnTo>
                    <a:pt x="2503" y="4159"/>
                  </a:lnTo>
                  <a:lnTo>
                    <a:pt x="2503" y="4159"/>
                  </a:lnTo>
                  <a:lnTo>
                    <a:pt x="2503" y="4159"/>
                  </a:lnTo>
                  <a:cubicBezTo>
                    <a:pt x="2554" y="4159"/>
                    <a:pt x="2604" y="4156"/>
                    <a:pt x="2654" y="4149"/>
                  </a:cubicBezTo>
                  <a:cubicBezTo>
                    <a:pt x="2658" y="4145"/>
                    <a:pt x="2658" y="4142"/>
                    <a:pt x="2654" y="4142"/>
                  </a:cubicBezTo>
                  <a:cubicBezTo>
                    <a:pt x="2658" y="4142"/>
                    <a:pt x="2658" y="4142"/>
                    <a:pt x="2658" y="4142"/>
                  </a:cubicBezTo>
                  <a:lnTo>
                    <a:pt x="2658" y="4142"/>
                  </a:lnTo>
                  <a:lnTo>
                    <a:pt x="2658" y="4142"/>
                  </a:lnTo>
                  <a:lnTo>
                    <a:pt x="2658" y="4142"/>
                  </a:lnTo>
                  <a:lnTo>
                    <a:pt x="2658" y="4142"/>
                  </a:lnTo>
                  <a:cubicBezTo>
                    <a:pt x="2674" y="4145"/>
                    <a:pt x="2691" y="4142"/>
                    <a:pt x="2708" y="4138"/>
                  </a:cubicBezTo>
                  <a:cubicBezTo>
                    <a:pt x="2711" y="4142"/>
                    <a:pt x="2718" y="4142"/>
                    <a:pt x="2721" y="4138"/>
                  </a:cubicBezTo>
                  <a:lnTo>
                    <a:pt x="2721" y="4138"/>
                  </a:lnTo>
                  <a:cubicBezTo>
                    <a:pt x="2728" y="4138"/>
                    <a:pt x="2738" y="4138"/>
                    <a:pt x="2748" y="4142"/>
                  </a:cubicBezTo>
                  <a:cubicBezTo>
                    <a:pt x="2752" y="4138"/>
                    <a:pt x="2755" y="4138"/>
                    <a:pt x="2758" y="4142"/>
                  </a:cubicBezTo>
                  <a:cubicBezTo>
                    <a:pt x="2761" y="4142"/>
                    <a:pt x="2765" y="4142"/>
                    <a:pt x="2768" y="4142"/>
                  </a:cubicBezTo>
                  <a:cubicBezTo>
                    <a:pt x="2772" y="4142"/>
                    <a:pt x="2772" y="4142"/>
                    <a:pt x="2772" y="4142"/>
                  </a:cubicBezTo>
                  <a:cubicBezTo>
                    <a:pt x="2782" y="4138"/>
                    <a:pt x="2789" y="4138"/>
                    <a:pt x="2795" y="4138"/>
                  </a:cubicBezTo>
                  <a:cubicBezTo>
                    <a:pt x="2802" y="4138"/>
                    <a:pt x="2802" y="4135"/>
                    <a:pt x="2802" y="4135"/>
                  </a:cubicBezTo>
                  <a:lnTo>
                    <a:pt x="2805" y="4135"/>
                  </a:lnTo>
                  <a:cubicBezTo>
                    <a:pt x="2815" y="4135"/>
                    <a:pt x="2829" y="4138"/>
                    <a:pt x="2839" y="4132"/>
                  </a:cubicBezTo>
                  <a:cubicBezTo>
                    <a:pt x="2846" y="4132"/>
                    <a:pt x="2852" y="4132"/>
                    <a:pt x="2862" y="4132"/>
                  </a:cubicBezTo>
                  <a:cubicBezTo>
                    <a:pt x="2889" y="4118"/>
                    <a:pt x="2923" y="4132"/>
                    <a:pt x="2953" y="4122"/>
                  </a:cubicBezTo>
                  <a:cubicBezTo>
                    <a:pt x="2980" y="4105"/>
                    <a:pt x="3017" y="4118"/>
                    <a:pt x="3043" y="4105"/>
                  </a:cubicBezTo>
                  <a:lnTo>
                    <a:pt x="3043" y="4105"/>
                  </a:lnTo>
                  <a:lnTo>
                    <a:pt x="3043" y="4105"/>
                  </a:lnTo>
                  <a:lnTo>
                    <a:pt x="3043" y="4105"/>
                  </a:lnTo>
                  <a:lnTo>
                    <a:pt x="3043" y="4105"/>
                  </a:lnTo>
                  <a:cubicBezTo>
                    <a:pt x="3090" y="4105"/>
                    <a:pt x="3138" y="4105"/>
                    <a:pt x="3185" y="4105"/>
                  </a:cubicBezTo>
                  <a:cubicBezTo>
                    <a:pt x="3195" y="4125"/>
                    <a:pt x="3208" y="4149"/>
                    <a:pt x="3218" y="4172"/>
                  </a:cubicBezTo>
                  <a:cubicBezTo>
                    <a:pt x="3228" y="4196"/>
                    <a:pt x="3232" y="4219"/>
                    <a:pt x="3211" y="4243"/>
                  </a:cubicBezTo>
                  <a:cubicBezTo>
                    <a:pt x="3198" y="4256"/>
                    <a:pt x="3211" y="4273"/>
                    <a:pt x="3198" y="4290"/>
                  </a:cubicBezTo>
                  <a:cubicBezTo>
                    <a:pt x="3198" y="4293"/>
                    <a:pt x="3198" y="4300"/>
                    <a:pt x="3198" y="4306"/>
                  </a:cubicBezTo>
                  <a:cubicBezTo>
                    <a:pt x="3181" y="4317"/>
                    <a:pt x="3171" y="4330"/>
                    <a:pt x="3178" y="4347"/>
                  </a:cubicBezTo>
                  <a:cubicBezTo>
                    <a:pt x="3181" y="4350"/>
                    <a:pt x="3185" y="4353"/>
                    <a:pt x="3185" y="4353"/>
                  </a:cubicBezTo>
                  <a:cubicBezTo>
                    <a:pt x="3185" y="4357"/>
                    <a:pt x="3185" y="4357"/>
                    <a:pt x="3185" y="4357"/>
                  </a:cubicBezTo>
                  <a:lnTo>
                    <a:pt x="3185" y="4357"/>
                  </a:lnTo>
                  <a:cubicBezTo>
                    <a:pt x="3185" y="4360"/>
                    <a:pt x="3181" y="4360"/>
                    <a:pt x="3178" y="4363"/>
                  </a:cubicBezTo>
                  <a:cubicBezTo>
                    <a:pt x="3175" y="4370"/>
                    <a:pt x="3171" y="4374"/>
                    <a:pt x="3171" y="4377"/>
                  </a:cubicBezTo>
                  <a:cubicBezTo>
                    <a:pt x="3168" y="4377"/>
                    <a:pt x="3164" y="4374"/>
                    <a:pt x="3161" y="4370"/>
                  </a:cubicBezTo>
                  <a:cubicBezTo>
                    <a:pt x="3164" y="4367"/>
                    <a:pt x="3164" y="4363"/>
                    <a:pt x="3161" y="4360"/>
                  </a:cubicBezTo>
                  <a:cubicBezTo>
                    <a:pt x="3161" y="4357"/>
                    <a:pt x="3161" y="4357"/>
                    <a:pt x="3158" y="4353"/>
                  </a:cubicBezTo>
                  <a:cubicBezTo>
                    <a:pt x="3158" y="4347"/>
                    <a:pt x="3151" y="4343"/>
                    <a:pt x="3148" y="4340"/>
                  </a:cubicBezTo>
                  <a:cubicBezTo>
                    <a:pt x="3148" y="4333"/>
                    <a:pt x="3144" y="4327"/>
                    <a:pt x="3131" y="4327"/>
                  </a:cubicBezTo>
                  <a:lnTo>
                    <a:pt x="3131" y="4327"/>
                  </a:lnTo>
                  <a:lnTo>
                    <a:pt x="3131" y="4323"/>
                  </a:lnTo>
                  <a:lnTo>
                    <a:pt x="3131" y="4323"/>
                  </a:lnTo>
                  <a:lnTo>
                    <a:pt x="3131" y="4323"/>
                  </a:lnTo>
                  <a:cubicBezTo>
                    <a:pt x="3128" y="4320"/>
                    <a:pt x="3124" y="4317"/>
                    <a:pt x="3124" y="4313"/>
                  </a:cubicBezTo>
                  <a:lnTo>
                    <a:pt x="3121" y="4310"/>
                  </a:lnTo>
                  <a:cubicBezTo>
                    <a:pt x="3124" y="4306"/>
                    <a:pt x="3124" y="4306"/>
                    <a:pt x="3124" y="4303"/>
                  </a:cubicBezTo>
                  <a:cubicBezTo>
                    <a:pt x="3121" y="4283"/>
                    <a:pt x="3101" y="4273"/>
                    <a:pt x="3081" y="4263"/>
                  </a:cubicBezTo>
                  <a:cubicBezTo>
                    <a:pt x="3081" y="4259"/>
                    <a:pt x="3081" y="4259"/>
                    <a:pt x="3081" y="4259"/>
                  </a:cubicBezTo>
                  <a:cubicBezTo>
                    <a:pt x="3064" y="4253"/>
                    <a:pt x="3060" y="4239"/>
                    <a:pt x="3040" y="4233"/>
                  </a:cubicBezTo>
                  <a:cubicBezTo>
                    <a:pt x="3043" y="4233"/>
                    <a:pt x="3043" y="4233"/>
                    <a:pt x="3043" y="4233"/>
                  </a:cubicBezTo>
                  <a:cubicBezTo>
                    <a:pt x="3037" y="4226"/>
                    <a:pt x="3023" y="4229"/>
                    <a:pt x="3017" y="4223"/>
                  </a:cubicBezTo>
                  <a:lnTo>
                    <a:pt x="3017" y="4223"/>
                  </a:lnTo>
                  <a:cubicBezTo>
                    <a:pt x="3003" y="4216"/>
                    <a:pt x="2993" y="4216"/>
                    <a:pt x="2980" y="4223"/>
                  </a:cubicBezTo>
                  <a:cubicBezTo>
                    <a:pt x="2980" y="4229"/>
                    <a:pt x="2976" y="4236"/>
                    <a:pt x="2986" y="4239"/>
                  </a:cubicBezTo>
                  <a:cubicBezTo>
                    <a:pt x="3033" y="4253"/>
                    <a:pt x="3057" y="4276"/>
                    <a:pt x="3081" y="4303"/>
                  </a:cubicBezTo>
                  <a:cubicBezTo>
                    <a:pt x="3084" y="4310"/>
                    <a:pt x="3090" y="4313"/>
                    <a:pt x="3097" y="4313"/>
                  </a:cubicBezTo>
                  <a:lnTo>
                    <a:pt x="3097" y="4313"/>
                  </a:lnTo>
                  <a:cubicBezTo>
                    <a:pt x="3097" y="4317"/>
                    <a:pt x="3101" y="4317"/>
                    <a:pt x="3104" y="4317"/>
                  </a:cubicBezTo>
                  <a:cubicBezTo>
                    <a:pt x="3101" y="4323"/>
                    <a:pt x="3101" y="4330"/>
                    <a:pt x="3111" y="4333"/>
                  </a:cubicBezTo>
                  <a:cubicBezTo>
                    <a:pt x="3111" y="4333"/>
                    <a:pt x="3114" y="4333"/>
                    <a:pt x="3118" y="4337"/>
                  </a:cubicBezTo>
                  <a:cubicBezTo>
                    <a:pt x="3138" y="4363"/>
                    <a:pt x="3154" y="4390"/>
                    <a:pt x="3171" y="4417"/>
                  </a:cubicBezTo>
                  <a:lnTo>
                    <a:pt x="3171" y="4417"/>
                  </a:lnTo>
                  <a:lnTo>
                    <a:pt x="3171" y="4417"/>
                  </a:lnTo>
                  <a:cubicBezTo>
                    <a:pt x="3171" y="4424"/>
                    <a:pt x="3171" y="4434"/>
                    <a:pt x="3175" y="4444"/>
                  </a:cubicBezTo>
                  <a:cubicBezTo>
                    <a:pt x="3171" y="4444"/>
                    <a:pt x="3171" y="4444"/>
                    <a:pt x="3171" y="4444"/>
                  </a:cubicBezTo>
                  <a:cubicBezTo>
                    <a:pt x="3171" y="4448"/>
                    <a:pt x="3171" y="4448"/>
                    <a:pt x="3171" y="4448"/>
                  </a:cubicBezTo>
                  <a:lnTo>
                    <a:pt x="3171" y="4448"/>
                  </a:lnTo>
                  <a:cubicBezTo>
                    <a:pt x="3168" y="4454"/>
                    <a:pt x="3161" y="4457"/>
                    <a:pt x="3158" y="4461"/>
                  </a:cubicBezTo>
                  <a:cubicBezTo>
                    <a:pt x="3161" y="4461"/>
                    <a:pt x="3161" y="4461"/>
                    <a:pt x="3164" y="4461"/>
                  </a:cubicBezTo>
                  <a:lnTo>
                    <a:pt x="3164" y="4461"/>
                  </a:lnTo>
                  <a:lnTo>
                    <a:pt x="3164" y="4464"/>
                  </a:lnTo>
                  <a:cubicBezTo>
                    <a:pt x="3161" y="4467"/>
                    <a:pt x="3158" y="4471"/>
                    <a:pt x="3158" y="4478"/>
                  </a:cubicBezTo>
                  <a:cubicBezTo>
                    <a:pt x="3154" y="4478"/>
                    <a:pt x="3151" y="4481"/>
                    <a:pt x="3151" y="4484"/>
                  </a:cubicBezTo>
                  <a:lnTo>
                    <a:pt x="3151" y="4488"/>
                  </a:lnTo>
                  <a:cubicBezTo>
                    <a:pt x="3148" y="4484"/>
                    <a:pt x="3148" y="4481"/>
                    <a:pt x="3144" y="4478"/>
                  </a:cubicBezTo>
                  <a:cubicBezTo>
                    <a:pt x="3114" y="4431"/>
                    <a:pt x="3107" y="4377"/>
                    <a:pt x="3057" y="4337"/>
                  </a:cubicBezTo>
                  <a:cubicBezTo>
                    <a:pt x="3050" y="4333"/>
                    <a:pt x="3043" y="4330"/>
                    <a:pt x="3037" y="4327"/>
                  </a:cubicBezTo>
                  <a:cubicBezTo>
                    <a:pt x="3023" y="4317"/>
                    <a:pt x="3000" y="4310"/>
                    <a:pt x="2980" y="4303"/>
                  </a:cubicBezTo>
                  <a:lnTo>
                    <a:pt x="2980" y="4303"/>
                  </a:lnTo>
                  <a:cubicBezTo>
                    <a:pt x="2953" y="4293"/>
                    <a:pt x="2929" y="4300"/>
                    <a:pt x="2906" y="4306"/>
                  </a:cubicBezTo>
                  <a:cubicBezTo>
                    <a:pt x="2903" y="4306"/>
                    <a:pt x="2899" y="4306"/>
                    <a:pt x="2896" y="4306"/>
                  </a:cubicBezTo>
                  <a:cubicBezTo>
                    <a:pt x="2889" y="4306"/>
                    <a:pt x="2879" y="4306"/>
                    <a:pt x="2872" y="4310"/>
                  </a:cubicBezTo>
                  <a:cubicBezTo>
                    <a:pt x="2869" y="4310"/>
                    <a:pt x="2866" y="4313"/>
                    <a:pt x="2862" y="4313"/>
                  </a:cubicBezTo>
                  <a:lnTo>
                    <a:pt x="2862" y="4313"/>
                  </a:lnTo>
                  <a:lnTo>
                    <a:pt x="2859" y="4313"/>
                  </a:lnTo>
                  <a:lnTo>
                    <a:pt x="2856" y="4313"/>
                  </a:lnTo>
                  <a:lnTo>
                    <a:pt x="2852" y="4313"/>
                  </a:lnTo>
                  <a:cubicBezTo>
                    <a:pt x="2849" y="4310"/>
                    <a:pt x="2849" y="4310"/>
                    <a:pt x="2849" y="4310"/>
                  </a:cubicBezTo>
                  <a:cubicBezTo>
                    <a:pt x="2846" y="4310"/>
                    <a:pt x="2842" y="4310"/>
                    <a:pt x="2839" y="4310"/>
                  </a:cubicBezTo>
                  <a:lnTo>
                    <a:pt x="2839" y="4310"/>
                  </a:lnTo>
                  <a:cubicBezTo>
                    <a:pt x="2832" y="4313"/>
                    <a:pt x="2825" y="4313"/>
                    <a:pt x="2819" y="4310"/>
                  </a:cubicBezTo>
                  <a:cubicBezTo>
                    <a:pt x="2815" y="4310"/>
                    <a:pt x="2812" y="4310"/>
                    <a:pt x="2812" y="4310"/>
                  </a:cubicBezTo>
                  <a:cubicBezTo>
                    <a:pt x="2765" y="4300"/>
                    <a:pt x="2718" y="4306"/>
                    <a:pt x="2668" y="4306"/>
                  </a:cubicBezTo>
                  <a:cubicBezTo>
                    <a:pt x="2661" y="4306"/>
                    <a:pt x="2654" y="4303"/>
                    <a:pt x="2647" y="4303"/>
                  </a:cubicBezTo>
                  <a:cubicBezTo>
                    <a:pt x="2644" y="4303"/>
                    <a:pt x="2644" y="4303"/>
                    <a:pt x="2641" y="4303"/>
                  </a:cubicBezTo>
                  <a:cubicBezTo>
                    <a:pt x="2641" y="4303"/>
                    <a:pt x="2641" y="4300"/>
                    <a:pt x="2641" y="4296"/>
                  </a:cubicBezTo>
                  <a:cubicBezTo>
                    <a:pt x="2624" y="4283"/>
                    <a:pt x="2604" y="4283"/>
                    <a:pt x="2580" y="4283"/>
                  </a:cubicBezTo>
                  <a:cubicBezTo>
                    <a:pt x="2453" y="4283"/>
                    <a:pt x="2325" y="4283"/>
                    <a:pt x="2198" y="4283"/>
                  </a:cubicBezTo>
                  <a:moveTo>
                    <a:pt x="2621" y="4330"/>
                  </a:moveTo>
                  <a:lnTo>
                    <a:pt x="2621" y="4330"/>
                  </a:lnTo>
                  <a:lnTo>
                    <a:pt x="2621" y="4330"/>
                  </a:lnTo>
                  <a:lnTo>
                    <a:pt x="2621" y="4330"/>
                  </a:lnTo>
                  <a:cubicBezTo>
                    <a:pt x="2617" y="4333"/>
                    <a:pt x="2617" y="4333"/>
                    <a:pt x="2617" y="4337"/>
                  </a:cubicBezTo>
                  <a:cubicBezTo>
                    <a:pt x="2617" y="4333"/>
                    <a:pt x="2617" y="4333"/>
                    <a:pt x="2621" y="4330"/>
                  </a:cubicBezTo>
                  <a:moveTo>
                    <a:pt x="2503" y="4746"/>
                  </a:moveTo>
                  <a:lnTo>
                    <a:pt x="2503" y="4746"/>
                  </a:lnTo>
                  <a:cubicBezTo>
                    <a:pt x="2486" y="4753"/>
                    <a:pt x="2466" y="4753"/>
                    <a:pt x="2446" y="4753"/>
                  </a:cubicBezTo>
                  <a:cubicBezTo>
                    <a:pt x="2463" y="4749"/>
                    <a:pt x="2483" y="4749"/>
                    <a:pt x="2503" y="4746"/>
                  </a:cubicBezTo>
                  <a:moveTo>
                    <a:pt x="1819" y="4803"/>
                  </a:moveTo>
                  <a:lnTo>
                    <a:pt x="1819" y="4803"/>
                  </a:lnTo>
                  <a:cubicBezTo>
                    <a:pt x="1819" y="4806"/>
                    <a:pt x="1819" y="4806"/>
                    <a:pt x="1819" y="4806"/>
                  </a:cubicBezTo>
                  <a:lnTo>
                    <a:pt x="1819" y="4806"/>
                  </a:lnTo>
                  <a:lnTo>
                    <a:pt x="1819" y="4803"/>
                  </a:lnTo>
                  <a:moveTo>
                    <a:pt x="1977" y="4780"/>
                  </a:moveTo>
                  <a:lnTo>
                    <a:pt x="1977" y="4780"/>
                  </a:lnTo>
                  <a:cubicBezTo>
                    <a:pt x="1974" y="4783"/>
                    <a:pt x="1970" y="4787"/>
                    <a:pt x="1970" y="4790"/>
                  </a:cubicBezTo>
                  <a:lnTo>
                    <a:pt x="1970" y="4790"/>
                  </a:lnTo>
                  <a:cubicBezTo>
                    <a:pt x="1960" y="4790"/>
                    <a:pt x="1954" y="4790"/>
                    <a:pt x="1947" y="4790"/>
                  </a:cubicBezTo>
                  <a:lnTo>
                    <a:pt x="1944" y="4790"/>
                  </a:lnTo>
                  <a:cubicBezTo>
                    <a:pt x="1920" y="4780"/>
                    <a:pt x="1893" y="4780"/>
                    <a:pt x="1866" y="4780"/>
                  </a:cubicBezTo>
                  <a:cubicBezTo>
                    <a:pt x="1870" y="4780"/>
                    <a:pt x="1873" y="4780"/>
                    <a:pt x="1876" y="4777"/>
                  </a:cubicBezTo>
                  <a:cubicBezTo>
                    <a:pt x="1910" y="4777"/>
                    <a:pt x="1944" y="4780"/>
                    <a:pt x="1977" y="4780"/>
                  </a:cubicBezTo>
                  <a:cubicBezTo>
                    <a:pt x="1980" y="4780"/>
                    <a:pt x="1980" y="4780"/>
                    <a:pt x="1984" y="4780"/>
                  </a:cubicBezTo>
                  <a:cubicBezTo>
                    <a:pt x="1980" y="4780"/>
                    <a:pt x="1980" y="4780"/>
                    <a:pt x="1977" y="4780"/>
                  </a:cubicBezTo>
                  <a:moveTo>
                    <a:pt x="1715" y="4793"/>
                  </a:moveTo>
                  <a:lnTo>
                    <a:pt x="1715" y="4793"/>
                  </a:lnTo>
                  <a:cubicBezTo>
                    <a:pt x="1732" y="4790"/>
                    <a:pt x="1752" y="4787"/>
                    <a:pt x="1766" y="4777"/>
                  </a:cubicBezTo>
                  <a:cubicBezTo>
                    <a:pt x="1769" y="4780"/>
                    <a:pt x="1772" y="4780"/>
                    <a:pt x="1779" y="4780"/>
                  </a:cubicBezTo>
                  <a:cubicBezTo>
                    <a:pt x="1789" y="4777"/>
                    <a:pt x="1799" y="4780"/>
                    <a:pt x="1809" y="4780"/>
                  </a:cubicBezTo>
                  <a:cubicBezTo>
                    <a:pt x="1816" y="4780"/>
                    <a:pt x="1823" y="4780"/>
                    <a:pt x="1826" y="4780"/>
                  </a:cubicBezTo>
                  <a:cubicBezTo>
                    <a:pt x="1830" y="4780"/>
                    <a:pt x="1830" y="4780"/>
                    <a:pt x="1833" y="4780"/>
                  </a:cubicBezTo>
                  <a:cubicBezTo>
                    <a:pt x="1836" y="4780"/>
                    <a:pt x="1840" y="4780"/>
                    <a:pt x="1843" y="4780"/>
                  </a:cubicBezTo>
                  <a:cubicBezTo>
                    <a:pt x="1826" y="4780"/>
                    <a:pt x="1806" y="4783"/>
                    <a:pt x="1789" y="4787"/>
                  </a:cubicBezTo>
                  <a:cubicBezTo>
                    <a:pt x="1783" y="4790"/>
                    <a:pt x="1779" y="4793"/>
                    <a:pt x="1776" y="4796"/>
                  </a:cubicBezTo>
                  <a:cubicBezTo>
                    <a:pt x="1779" y="4800"/>
                    <a:pt x="1779" y="4800"/>
                    <a:pt x="1779" y="4800"/>
                  </a:cubicBezTo>
                  <a:lnTo>
                    <a:pt x="1779" y="4800"/>
                  </a:lnTo>
                  <a:lnTo>
                    <a:pt x="1779" y="4803"/>
                  </a:lnTo>
                  <a:lnTo>
                    <a:pt x="1779" y="4803"/>
                  </a:lnTo>
                  <a:cubicBezTo>
                    <a:pt x="1776" y="4803"/>
                    <a:pt x="1772" y="4803"/>
                    <a:pt x="1766" y="4803"/>
                  </a:cubicBezTo>
                  <a:cubicBezTo>
                    <a:pt x="1762" y="4803"/>
                    <a:pt x="1759" y="4803"/>
                    <a:pt x="1756" y="4803"/>
                  </a:cubicBezTo>
                  <a:cubicBezTo>
                    <a:pt x="1749" y="4803"/>
                    <a:pt x="1746" y="4803"/>
                    <a:pt x="1742" y="4803"/>
                  </a:cubicBezTo>
                  <a:cubicBezTo>
                    <a:pt x="1736" y="4803"/>
                    <a:pt x="1732" y="4803"/>
                    <a:pt x="1729" y="4803"/>
                  </a:cubicBezTo>
                  <a:cubicBezTo>
                    <a:pt x="1726" y="4803"/>
                    <a:pt x="1719" y="4803"/>
                    <a:pt x="1715" y="4803"/>
                  </a:cubicBezTo>
                  <a:cubicBezTo>
                    <a:pt x="1705" y="4800"/>
                    <a:pt x="1699" y="4800"/>
                    <a:pt x="1689" y="4803"/>
                  </a:cubicBezTo>
                  <a:cubicBezTo>
                    <a:pt x="1669" y="4803"/>
                    <a:pt x="1645" y="4803"/>
                    <a:pt x="1625" y="4800"/>
                  </a:cubicBezTo>
                  <a:cubicBezTo>
                    <a:pt x="1601" y="4806"/>
                    <a:pt x="1574" y="4803"/>
                    <a:pt x="1551" y="4803"/>
                  </a:cubicBezTo>
                  <a:cubicBezTo>
                    <a:pt x="1551" y="4800"/>
                    <a:pt x="1551" y="4800"/>
                    <a:pt x="1551" y="4800"/>
                  </a:cubicBezTo>
                  <a:lnTo>
                    <a:pt x="1551" y="4796"/>
                  </a:lnTo>
                  <a:lnTo>
                    <a:pt x="1554" y="4796"/>
                  </a:lnTo>
                  <a:cubicBezTo>
                    <a:pt x="1564" y="4800"/>
                    <a:pt x="1574" y="4800"/>
                    <a:pt x="1581" y="4796"/>
                  </a:cubicBezTo>
                  <a:lnTo>
                    <a:pt x="1584" y="4796"/>
                  </a:lnTo>
                  <a:cubicBezTo>
                    <a:pt x="1598" y="4796"/>
                    <a:pt x="1612" y="4796"/>
                    <a:pt x="1625" y="4796"/>
                  </a:cubicBezTo>
                  <a:cubicBezTo>
                    <a:pt x="1628" y="4796"/>
                    <a:pt x="1635" y="4796"/>
                    <a:pt x="1641" y="4796"/>
                  </a:cubicBezTo>
                  <a:cubicBezTo>
                    <a:pt x="1665" y="4796"/>
                    <a:pt x="1692" y="4796"/>
                    <a:pt x="1715" y="4793"/>
                  </a:cubicBezTo>
                  <a:moveTo>
                    <a:pt x="1058" y="4830"/>
                  </a:moveTo>
                  <a:lnTo>
                    <a:pt x="1058" y="4830"/>
                  </a:lnTo>
                  <a:moveTo>
                    <a:pt x="944" y="4830"/>
                  </a:moveTo>
                  <a:lnTo>
                    <a:pt x="944" y="4830"/>
                  </a:lnTo>
                  <a:lnTo>
                    <a:pt x="944" y="4830"/>
                  </a:lnTo>
                  <a:cubicBezTo>
                    <a:pt x="947" y="4834"/>
                    <a:pt x="950" y="4837"/>
                    <a:pt x="950" y="4840"/>
                  </a:cubicBezTo>
                  <a:cubicBezTo>
                    <a:pt x="950" y="4837"/>
                    <a:pt x="947" y="4834"/>
                    <a:pt x="944" y="4830"/>
                  </a:cubicBezTo>
                  <a:moveTo>
                    <a:pt x="1635" y="4813"/>
                  </a:moveTo>
                  <a:lnTo>
                    <a:pt x="1635" y="4813"/>
                  </a:lnTo>
                  <a:lnTo>
                    <a:pt x="1635" y="4813"/>
                  </a:lnTo>
                  <a:lnTo>
                    <a:pt x="1635" y="4813"/>
                  </a:lnTo>
                  <a:cubicBezTo>
                    <a:pt x="1638" y="4813"/>
                    <a:pt x="1638" y="4813"/>
                    <a:pt x="1638" y="4813"/>
                  </a:cubicBezTo>
                  <a:lnTo>
                    <a:pt x="1638" y="4813"/>
                  </a:lnTo>
                  <a:lnTo>
                    <a:pt x="1635" y="4813"/>
                  </a:lnTo>
                  <a:moveTo>
                    <a:pt x="1182" y="4806"/>
                  </a:moveTo>
                  <a:lnTo>
                    <a:pt x="1182" y="4806"/>
                  </a:lnTo>
                  <a:cubicBezTo>
                    <a:pt x="1219" y="4806"/>
                    <a:pt x="1252" y="4806"/>
                    <a:pt x="1289" y="4806"/>
                  </a:cubicBezTo>
                  <a:cubicBezTo>
                    <a:pt x="1293" y="4806"/>
                    <a:pt x="1293" y="4803"/>
                    <a:pt x="1296" y="4803"/>
                  </a:cubicBezTo>
                  <a:cubicBezTo>
                    <a:pt x="1296" y="4806"/>
                    <a:pt x="1296" y="4806"/>
                    <a:pt x="1296" y="4806"/>
                  </a:cubicBezTo>
                  <a:lnTo>
                    <a:pt x="1299" y="4810"/>
                  </a:lnTo>
                  <a:cubicBezTo>
                    <a:pt x="1269" y="4810"/>
                    <a:pt x="1242" y="4810"/>
                    <a:pt x="1212" y="4813"/>
                  </a:cubicBezTo>
                  <a:lnTo>
                    <a:pt x="1212" y="4813"/>
                  </a:lnTo>
                  <a:cubicBezTo>
                    <a:pt x="1178" y="4813"/>
                    <a:pt x="1145" y="4813"/>
                    <a:pt x="1111" y="4813"/>
                  </a:cubicBezTo>
                  <a:cubicBezTo>
                    <a:pt x="1105" y="4813"/>
                    <a:pt x="1098" y="4813"/>
                    <a:pt x="1091" y="4810"/>
                  </a:cubicBezTo>
                  <a:cubicBezTo>
                    <a:pt x="1108" y="4810"/>
                    <a:pt x="1121" y="4806"/>
                    <a:pt x="1135" y="4806"/>
                  </a:cubicBezTo>
                  <a:cubicBezTo>
                    <a:pt x="1141" y="4806"/>
                    <a:pt x="1148" y="4806"/>
                    <a:pt x="1155" y="4806"/>
                  </a:cubicBezTo>
                  <a:cubicBezTo>
                    <a:pt x="1162" y="4806"/>
                    <a:pt x="1172" y="4806"/>
                    <a:pt x="1182" y="4806"/>
                  </a:cubicBezTo>
                  <a:moveTo>
                    <a:pt x="2094" y="4787"/>
                  </a:moveTo>
                  <a:lnTo>
                    <a:pt x="2094" y="4787"/>
                  </a:lnTo>
                  <a:cubicBezTo>
                    <a:pt x="2080" y="4790"/>
                    <a:pt x="2067" y="4790"/>
                    <a:pt x="2057" y="4790"/>
                  </a:cubicBezTo>
                  <a:cubicBezTo>
                    <a:pt x="2050" y="4787"/>
                    <a:pt x="2047" y="4787"/>
                    <a:pt x="2040" y="4790"/>
                  </a:cubicBezTo>
                  <a:cubicBezTo>
                    <a:pt x="2036" y="4790"/>
                    <a:pt x="2033" y="4790"/>
                    <a:pt x="2030" y="4790"/>
                  </a:cubicBezTo>
                  <a:cubicBezTo>
                    <a:pt x="2027" y="4790"/>
                    <a:pt x="2023" y="4787"/>
                    <a:pt x="2020" y="4787"/>
                  </a:cubicBezTo>
                  <a:cubicBezTo>
                    <a:pt x="2017" y="4787"/>
                    <a:pt x="2013" y="4787"/>
                    <a:pt x="2013" y="4783"/>
                  </a:cubicBezTo>
                  <a:cubicBezTo>
                    <a:pt x="2007" y="4780"/>
                    <a:pt x="2003" y="4780"/>
                    <a:pt x="2000" y="4780"/>
                  </a:cubicBezTo>
                  <a:cubicBezTo>
                    <a:pt x="2017" y="4780"/>
                    <a:pt x="2033" y="4780"/>
                    <a:pt x="2050" y="4780"/>
                  </a:cubicBezTo>
                  <a:cubicBezTo>
                    <a:pt x="2080" y="4780"/>
                    <a:pt x="2107" y="4777"/>
                    <a:pt x="2137" y="4777"/>
                  </a:cubicBezTo>
                  <a:lnTo>
                    <a:pt x="2134" y="4777"/>
                  </a:lnTo>
                  <a:cubicBezTo>
                    <a:pt x="2121" y="4780"/>
                    <a:pt x="2107" y="4783"/>
                    <a:pt x="2094" y="4787"/>
                  </a:cubicBezTo>
                  <a:moveTo>
                    <a:pt x="2285" y="4763"/>
                  </a:moveTo>
                  <a:lnTo>
                    <a:pt x="2285" y="4763"/>
                  </a:lnTo>
                  <a:cubicBezTo>
                    <a:pt x="2275" y="4763"/>
                    <a:pt x="2265" y="4763"/>
                    <a:pt x="2258" y="4766"/>
                  </a:cubicBezTo>
                  <a:cubicBezTo>
                    <a:pt x="2238" y="4770"/>
                    <a:pt x="2218" y="4773"/>
                    <a:pt x="2198" y="4773"/>
                  </a:cubicBezTo>
                  <a:cubicBezTo>
                    <a:pt x="2211" y="4770"/>
                    <a:pt x="2225" y="4766"/>
                    <a:pt x="2241" y="4766"/>
                  </a:cubicBezTo>
                  <a:cubicBezTo>
                    <a:pt x="2248" y="4766"/>
                    <a:pt x="2255" y="4766"/>
                    <a:pt x="2258" y="4763"/>
                  </a:cubicBezTo>
                  <a:cubicBezTo>
                    <a:pt x="2288" y="4756"/>
                    <a:pt x="2315" y="4760"/>
                    <a:pt x="2346" y="4760"/>
                  </a:cubicBezTo>
                  <a:cubicBezTo>
                    <a:pt x="2365" y="4760"/>
                    <a:pt x="2386" y="4760"/>
                    <a:pt x="2403" y="4756"/>
                  </a:cubicBezTo>
                  <a:lnTo>
                    <a:pt x="2406" y="4756"/>
                  </a:lnTo>
                  <a:cubicBezTo>
                    <a:pt x="2403" y="4756"/>
                    <a:pt x="2399" y="4756"/>
                    <a:pt x="2396" y="4756"/>
                  </a:cubicBezTo>
                  <a:cubicBezTo>
                    <a:pt x="2362" y="4766"/>
                    <a:pt x="2322" y="4760"/>
                    <a:pt x="2285" y="4763"/>
                  </a:cubicBezTo>
                  <a:moveTo>
                    <a:pt x="2882" y="4739"/>
                  </a:moveTo>
                  <a:lnTo>
                    <a:pt x="2882" y="4739"/>
                  </a:lnTo>
                  <a:cubicBezTo>
                    <a:pt x="2782" y="4746"/>
                    <a:pt x="2681" y="4743"/>
                    <a:pt x="2580" y="4743"/>
                  </a:cubicBezTo>
                  <a:cubicBezTo>
                    <a:pt x="2607" y="4739"/>
                    <a:pt x="2634" y="4743"/>
                    <a:pt x="2661" y="4739"/>
                  </a:cubicBezTo>
                  <a:cubicBezTo>
                    <a:pt x="2718" y="4733"/>
                    <a:pt x="2782" y="4739"/>
                    <a:pt x="2836" y="4716"/>
                  </a:cubicBezTo>
                  <a:cubicBezTo>
                    <a:pt x="2836" y="4713"/>
                    <a:pt x="2836" y="4713"/>
                    <a:pt x="2839" y="4709"/>
                  </a:cubicBezTo>
                  <a:cubicBezTo>
                    <a:pt x="2846" y="4709"/>
                    <a:pt x="2852" y="4709"/>
                    <a:pt x="2862" y="4709"/>
                  </a:cubicBezTo>
                  <a:cubicBezTo>
                    <a:pt x="2862" y="4709"/>
                    <a:pt x="2866" y="4713"/>
                    <a:pt x="2866" y="4716"/>
                  </a:cubicBezTo>
                  <a:cubicBezTo>
                    <a:pt x="2893" y="4723"/>
                    <a:pt x="2923" y="4733"/>
                    <a:pt x="2950" y="4733"/>
                  </a:cubicBezTo>
                  <a:cubicBezTo>
                    <a:pt x="2953" y="4733"/>
                    <a:pt x="2956" y="4733"/>
                    <a:pt x="2956" y="4733"/>
                  </a:cubicBezTo>
                  <a:cubicBezTo>
                    <a:pt x="2963" y="4739"/>
                    <a:pt x="2966" y="4743"/>
                    <a:pt x="2976" y="4746"/>
                  </a:cubicBezTo>
                  <a:cubicBezTo>
                    <a:pt x="2946" y="4743"/>
                    <a:pt x="2916" y="4739"/>
                    <a:pt x="2882" y="4739"/>
                  </a:cubicBezTo>
                  <a:moveTo>
                    <a:pt x="3329" y="4834"/>
                  </a:moveTo>
                  <a:lnTo>
                    <a:pt x="3329" y="4834"/>
                  </a:lnTo>
                  <a:lnTo>
                    <a:pt x="3332" y="4834"/>
                  </a:lnTo>
                  <a:lnTo>
                    <a:pt x="3329" y="4834"/>
                  </a:lnTo>
                  <a:moveTo>
                    <a:pt x="3406" y="4830"/>
                  </a:moveTo>
                  <a:lnTo>
                    <a:pt x="3406" y="4830"/>
                  </a:lnTo>
                  <a:cubicBezTo>
                    <a:pt x="3413" y="4830"/>
                    <a:pt x="3419" y="4827"/>
                    <a:pt x="3426" y="4827"/>
                  </a:cubicBezTo>
                  <a:cubicBezTo>
                    <a:pt x="3429" y="4823"/>
                    <a:pt x="3429" y="4823"/>
                    <a:pt x="3429" y="4823"/>
                  </a:cubicBezTo>
                  <a:cubicBezTo>
                    <a:pt x="3429" y="4827"/>
                    <a:pt x="3429" y="4830"/>
                    <a:pt x="3429" y="4834"/>
                  </a:cubicBezTo>
                  <a:cubicBezTo>
                    <a:pt x="3426" y="4834"/>
                    <a:pt x="3423" y="4830"/>
                    <a:pt x="3423" y="4830"/>
                  </a:cubicBezTo>
                  <a:cubicBezTo>
                    <a:pt x="3416" y="4830"/>
                    <a:pt x="3413" y="4830"/>
                    <a:pt x="3406" y="4830"/>
                  </a:cubicBezTo>
                  <a:moveTo>
                    <a:pt x="3171" y="5126"/>
                  </a:moveTo>
                  <a:lnTo>
                    <a:pt x="3171" y="5126"/>
                  </a:lnTo>
                  <a:cubicBezTo>
                    <a:pt x="3158" y="5129"/>
                    <a:pt x="3144" y="5132"/>
                    <a:pt x="3131" y="5135"/>
                  </a:cubicBezTo>
                  <a:cubicBezTo>
                    <a:pt x="3090" y="5135"/>
                    <a:pt x="3047" y="5135"/>
                    <a:pt x="3007" y="5135"/>
                  </a:cubicBezTo>
                  <a:lnTo>
                    <a:pt x="3007" y="5135"/>
                  </a:lnTo>
                  <a:lnTo>
                    <a:pt x="3007" y="5135"/>
                  </a:lnTo>
                  <a:cubicBezTo>
                    <a:pt x="2997" y="5132"/>
                    <a:pt x="2986" y="5132"/>
                    <a:pt x="2980" y="5126"/>
                  </a:cubicBezTo>
                  <a:lnTo>
                    <a:pt x="2980" y="5126"/>
                  </a:lnTo>
                  <a:lnTo>
                    <a:pt x="2980" y="5126"/>
                  </a:lnTo>
                  <a:cubicBezTo>
                    <a:pt x="2983" y="5126"/>
                    <a:pt x="2986" y="5126"/>
                    <a:pt x="2990" y="5122"/>
                  </a:cubicBezTo>
                  <a:cubicBezTo>
                    <a:pt x="3037" y="5132"/>
                    <a:pt x="3077" y="5109"/>
                    <a:pt x="3121" y="5116"/>
                  </a:cubicBezTo>
                  <a:cubicBezTo>
                    <a:pt x="3164" y="5105"/>
                    <a:pt x="3211" y="5109"/>
                    <a:pt x="3252" y="5088"/>
                  </a:cubicBezTo>
                  <a:cubicBezTo>
                    <a:pt x="3289" y="5085"/>
                    <a:pt x="3322" y="5075"/>
                    <a:pt x="3356" y="5062"/>
                  </a:cubicBezTo>
                  <a:cubicBezTo>
                    <a:pt x="3359" y="5062"/>
                    <a:pt x="3362" y="5062"/>
                    <a:pt x="3366" y="5058"/>
                  </a:cubicBezTo>
                  <a:cubicBezTo>
                    <a:pt x="3369" y="5058"/>
                    <a:pt x="3376" y="5058"/>
                    <a:pt x="3379" y="5058"/>
                  </a:cubicBezTo>
                  <a:lnTo>
                    <a:pt x="3379" y="5058"/>
                  </a:lnTo>
                  <a:lnTo>
                    <a:pt x="3379" y="5058"/>
                  </a:lnTo>
                  <a:cubicBezTo>
                    <a:pt x="3383" y="5058"/>
                    <a:pt x="3389" y="5058"/>
                    <a:pt x="3393" y="5058"/>
                  </a:cubicBezTo>
                  <a:lnTo>
                    <a:pt x="3393" y="5058"/>
                  </a:lnTo>
                  <a:lnTo>
                    <a:pt x="3393" y="5058"/>
                  </a:lnTo>
                  <a:cubicBezTo>
                    <a:pt x="3419" y="5062"/>
                    <a:pt x="3450" y="5065"/>
                    <a:pt x="3480" y="5068"/>
                  </a:cubicBezTo>
                  <a:cubicBezTo>
                    <a:pt x="3504" y="5052"/>
                    <a:pt x="3510" y="5031"/>
                    <a:pt x="3510" y="5008"/>
                  </a:cubicBezTo>
                  <a:lnTo>
                    <a:pt x="3510" y="5008"/>
                  </a:lnTo>
                  <a:cubicBezTo>
                    <a:pt x="3534" y="4944"/>
                    <a:pt x="3524" y="4884"/>
                    <a:pt x="3487" y="4827"/>
                  </a:cubicBezTo>
                  <a:lnTo>
                    <a:pt x="3487" y="4827"/>
                  </a:lnTo>
                  <a:cubicBezTo>
                    <a:pt x="3477" y="4806"/>
                    <a:pt x="3457" y="4793"/>
                    <a:pt x="3443" y="4773"/>
                  </a:cubicBezTo>
                  <a:cubicBezTo>
                    <a:pt x="3423" y="4756"/>
                    <a:pt x="3406" y="4739"/>
                    <a:pt x="3386" y="4723"/>
                  </a:cubicBezTo>
                  <a:cubicBezTo>
                    <a:pt x="3369" y="4713"/>
                    <a:pt x="3356" y="4689"/>
                    <a:pt x="3325" y="4709"/>
                  </a:cubicBezTo>
                  <a:lnTo>
                    <a:pt x="3325" y="4709"/>
                  </a:lnTo>
                  <a:cubicBezTo>
                    <a:pt x="3289" y="4719"/>
                    <a:pt x="3252" y="4729"/>
                    <a:pt x="3211" y="4729"/>
                  </a:cubicBezTo>
                  <a:cubicBezTo>
                    <a:pt x="3211" y="4726"/>
                    <a:pt x="3208" y="4726"/>
                    <a:pt x="3205" y="4723"/>
                  </a:cubicBezTo>
                  <a:cubicBezTo>
                    <a:pt x="3198" y="4719"/>
                    <a:pt x="3185" y="4719"/>
                    <a:pt x="3178" y="4713"/>
                  </a:cubicBezTo>
                  <a:cubicBezTo>
                    <a:pt x="3175" y="4709"/>
                    <a:pt x="3175" y="4702"/>
                    <a:pt x="3175" y="4699"/>
                  </a:cubicBezTo>
                  <a:cubicBezTo>
                    <a:pt x="3175" y="4686"/>
                    <a:pt x="3175" y="4676"/>
                    <a:pt x="3181" y="4666"/>
                  </a:cubicBezTo>
                  <a:cubicBezTo>
                    <a:pt x="3181" y="4662"/>
                    <a:pt x="3185" y="4659"/>
                    <a:pt x="3185" y="4656"/>
                  </a:cubicBezTo>
                  <a:cubicBezTo>
                    <a:pt x="3185" y="4649"/>
                    <a:pt x="3188" y="4639"/>
                    <a:pt x="3188" y="4632"/>
                  </a:cubicBezTo>
                  <a:cubicBezTo>
                    <a:pt x="3195" y="4609"/>
                    <a:pt x="3195" y="4582"/>
                    <a:pt x="3201" y="4558"/>
                  </a:cubicBezTo>
                  <a:cubicBezTo>
                    <a:pt x="3215" y="4484"/>
                    <a:pt x="3235" y="4410"/>
                    <a:pt x="3238" y="4333"/>
                  </a:cubicBezTo>
                  <a:cubicBezTo>
                    <a:pt x="3245" y="4327"/>
                    <a:pt x="3248" y="4320"/>
                    <a:pt x="3262" y="4323"/>
                  </a:cubicBezTo>
                  <a:cubicBezTo>
                    <a:pt x="3265" y="4350"/>
                    <a:pt x="3285" y="4374"/>
                    <a:pt x="3299" y="4397"/>
                  </a:cubicBezTo>
                  <a:cubicBezTo>
                    <a:pt x="3309" y="4427"/>
                    <a:pt x="3322" y="4457"/>
                    <a:pt x="3352" y="4481"/>
                  </a:cubicBezTo>
                  <a:cubicBezTo>
                    <a:pt x="3366" y="4515"/>
                    <a:pt x="3386" y="4545"/>
                    <a:pt x="3403" y="4575"/>
                  </a:cubicBezTo>
                  <a:cubicBezTo>
                    <a:pt x="3406" y="4592"/>
                    <a:pt x="3416" y="4605"/>
                    <a:pt x="3429" y="4619"/>
                  </a:cubicBezTo>
                  <a:cubicBezTo>
                    <a:pt x="3429" y="4632"/>
                    <a:pt x="3440" y="4639"/>
                    <a:pt x="3453" y="4649"/>
                  </a:cubicBezTo>
                  <a:cubicBezTo>
                    <a:pt x="3463" y="4666"/>
                    <a:pt x="3483" y="4679"/>
                    <a:pt x="3483" y="4699"/>
                  </a:cubicBezTo>
                  <a:cubicBezTo>
                    <a:pt x="3497" y="4713"/>
                    <a:pt x="3500" y="4726"/>
                    <a:pt x="3507" y="4736"/>
                  </a:cubicBezTo>
                  <a:cubicBezTo>
                    <a:pt x="3520" y="4746"/>
                    <a:pt x="3507" y="4760"/>
                    <a:pt x="3520" y="4766"/>
                  </a:cubicBezTo>
                  <a:cubicBezTo>
                    <a:pt x="3524" y="4770"/>
                    <a:pt x="3527" y="4773"/>
                    <a:pt x="3527" y="4777"/>
                  </a:cubicBezTo>
                  <a:cubicBezTo>
                    <a:pt x="3517" y="4770"/>
                    <a:pt x="3510" y="4760"/>
                    <a:pt x="3497" y="4756"/>
                  </a:cubicBezTo>
                  <a:lnTo>
                    <a:pt x="3497" y="4756"/>
                  </a:lnTo>
                  <a:cubicBezTo>
                    <a:pt x="3490" y="4753"/>
                    <a:pt x="3487" y="4749"/>
                    <a:pt x="3483" y="4746"/>
                  </a:cubicBezTo>
                  <a:cubicBezTo>
                    <a:pt x="3480" y="4739"/>
                    <a:pt x="3473" y="4736"/>
                    <a:pt x="3470" y="4729"/>
                  </a:cubicBezTo>
                  <a:cubicBezTo>
                    <a:pt x="3467" y="4726"/>
                    <a:pt x="3460" y="4723"/>
                    <a:pt x="3457" y="4719"/>
                  </a:cubicBezTo>
                  <a:cubicBezTo>
                    <a:pt x="3446" y="4713"/>
                    <a:pt x="3440" y="4709"/>
                    <a:pt x="3423" y="4699"/>
                  </a:cubicBezTo>
                  <a:cubicBezTo>
                    <a:pt x="3426" y="4729"/>
                    <a:pt x="3467" y="4739"/>
                    <a:pt x="3470" y="4763"/>
                  </a:cubicBezTo>
                  <a:cubicBezTo>
                    <a:pt x="3493" y="4773"/>
                    <a:pt x="3497" y="4793"/>
                    <a:pt x="3517" y="4803"/>
                  </a:cubicBezTo>
                  <a:lnTo>
                    <a:pt x="3517" y="4803"/>
                  </a:lnTo>
                  <a:cubicBezTo>
                    <a:pt x="3520" y="4806"/>
                    <a:pt x="3520" y="4810"/>
                    <a:pt x="3524" y="4810"/>
                  </a:cubicBezTo>
                  <a:cubicBezTo>
                    <a:pt x="3524" y="4817"/>
                    <a:pt x="3524" y="4820"/>
                    <a:pt x="3530" y="4820"/>
                  </a:cubicBezTo>
                  <a:lnTo>
                    <a:pt x="3530" y="4820"/>
                  </a:lnTo>
                  <a:cubicBezTo>
                    <a:pt x="3534" y="4837"/>
                    <a:pt x="3540" y="4854"/>
                    <a:pt x="3557" y="4867"/>
                  </a:cubicBezTo>
                  <a:lnTo>
                    <a:pt x="3557" y="4867"/>
                  </a:lnTo>
                  <a:cubicBezTo>
                    <a:pt x="3561" y="4870"/>
                    <a:pt x="3561" y="4870"/>
                    <a:pt x="3561" y="4874"/>
                  </a:cubicBezTo>
                  <a:cubicBezTo>
                    <a:pt x="3561" y="4877"/>
                    <a:pt x="3561" y="4881"/>
                    <a:pt x="3561" y="4887"/>
                  </a:cubicBezTo>
                  <a:cubicBezTo>
                    <a:pt x="3561" y="4891"/>
                    <a:pt x="3564" y="4897"/>
                    <a:pt x="3567" y="4901"/>
                  </a:cubicBezTo>
                  <a:cubicBezTo>
                    <a:pt x="3577" y="4907"/>
                    <a:pt x="3574" y="4911"/>
                    <a:pt x="3567" y="4914"/>
                  </a:cubicBezTo>
                  <a:cubicBezTo>
                    <a:pt x="3567" y="4917"/>
                    <a:pt x="3567" y="4924"/>
                    <a:pt x="3567" y="4927"/>
                  </a:cubicBezTo>
                  <a:cubicBezTo>
                    <a:pt x="3571" y="4941"/>
                    <a:pt x="3571" y="4951"/>
                    <a:pt x="3564" y="4964"/>
                  </a:cubicBezTo>
                  <a:cubicBezTo>
                    <a:pt x="3564" y="4971"/>
                    <a:pt x="3561" y="4978"/>
                    <a:pt x="3561" y="4981"/>
                  </a:cubicBezTo>
                  <a:cubicBezTo>
                    <a:pt x="3561" y="4991"/>
                    <a:pt x="3557" y="4998"/>
                    <a:pt x="3557" y="5005"/>
                  </a:cubicBezTo>
                  <a:cubicBezTo>
                    <a:pt x="3554" y="5008"/>
                    <a:pt x="3554" y="5011"/>
                    <a:pt x="3550" y="5015"/>
                  </a:cubicBezTo>
                  <a:cubicBezTo>
                    <a:pt x="3547" y="5018"/>
                    <a:pt x="3544" y="5025"/>
                    <a:pt x="3544" y="5028"/>
                  </a:cubicBezTo>
                  <a:cubicBezTo>
                    <a:pt x="3540" y="5031"/>
                    <a:pt x="3537" y="5035"/>
                    <a:pt x="3537" y="5035"/>
                  </a:cubicBezTo>
                  <a:cubicBezTo>
                    <a:pt x="3534" y="5042"/>
                    <a:pt x="3530" y="5045"/>
                    <a:pt x="3530" y="5048"/>
                  </a:cubicBezTo>
                  <a:cubicBezTo>
                    <a:pt x="3527" y="5052"/>
                    <a:pt x="3527" y="5052"/>
                    <a:pt x="3524" y="5055"/>
                  </a:cubicBezTo>
                  <a:cubicBezTo>
                    <a:pt x="3524" y="5058"/>
                    <a:pt x="3520" y="5062"/>
                    <a:pt x="3517" y="5062"/>
                  </a:cubicBezTo>
                  <a:lnTo>
                    <a:pt x="3514" y="5068"/>
                  </a:lnTo>
                  <a:cubicBezTo>
                    <a:pt x="3514" y="5068"/>
                    <a:pt x="3510" y="5072"/>
                    <a:pt x="3510" y="5075"/>
                  </a:cubicBezTo>
                  <a:lnTo>
                    <a:pt x="3507" y="5075"/>
                  </a:lnTo>
                  <a:lnTo>
                    <a:pt x="3504" y="5075"/>
                  </a:lnTo>
                  <a:cubicBezTo>
                    <a:pt x="3500" y="5075"/>
                    <a:pt x="3493" y="5075"/>
                    <a:pt x="3487" y="5078"/>
                  </a:cubicBezTo>
                  <a:cubicBezTo>
                    <a:pt x="3467" y="5092"/>
                    <a:pt x="3440" y="5092"/>
                    <a:pt x="3416" y="5095"/>
                  </a:cubicBezTo>
                  <a:cubicBezTo>
                    <a:pt x="3400" y="5095"/>
                    <a:pt x="3379" y="5095"/>
                    <a:pt x="3369" y="5105"/>
                  </a:cubicBezTo>
                  <a:cubicBezTo>
                    <a:pt x="3366" y="5105"/>
                    <a:pt x="3366" y="5105"/>
                    <a:pt x="3362" y="5105"/>
                  </a:cubicBezTo>
                  <a:cubicBezTo>
                    <a:pt x="3319" y="5112"/>
                    <a:pt x="3275" y="5112"/>
                    <a:pt x="3232" y="5116"/>
                  </a:cubicBezTo>
                  <a:cubicBezTo>
                    <a:pt x="3211" y="5119"/>
                    <a:pt x="3191" y="5122"/>
                    <a:pt x="3171" y="5126"/>
                  </a:cubicBezTo>
                  <a:moveTo>
                    <a:pt x="3587" y="4793"/>
                  </a:moveTo>
                  <a:lnTo>
                    <a:pt x="3587" y="4793"/>
                  </a:lnTo>
                  <a:lnTo>
                    <a:pt x="3587" y="4793"/>
                  </a:lnTo>
                  <a:lnTo>
                    <a:pt x="3584" y="4793"/>
                  </a:lnTo>
                  <a:lnTo>
                    <a:pt x="3584" y="4793"/>
                  </a:lnTo>
                  <a:lnTo>
                    <a:pt x="3584" y="4793"/>
                  </a:lnTo>
                  <a:cubicBezTo>
                    <a:pt x="3587" y="4793"/>
                    <a:pt x="3587" y="4793"/>
                    <a:pt x="3587" y="4793"/>
                  </a:cubicBezTo>
                  <a:moveTo>
                    <a:pt x="3678" y="4051"/>
                  </a:moveTo>
                  <a:lnTo>
                    <a:pt x="3678" y="4051"/>
                  </a:lnTo>
                  <a:cubicBezTo>
                    <a:pt x="3681" y="4051"/>
                    <a:pt x="3685" y="4055"/>
                    <a:pt x="3688" y="4055"/>
                  </a:cubicBezTo>
                  <a:cubicBezTo>
                    <a:pt x="3688" y="4055"/>
                    <a:pt x="3685" y="4055"/>
                    <a:pt x="3681" y="4055"/>
                  </a:cubicBezTo>
                  <a:lnTo>
                    <a:pt x="3678" y="4051"/>
                  </a:lnTo>
                  <a:moveTo>
                    <a:pt x="4024" y="3662"/>
                  </a:moveTo>
                  <a:lnTo>
                    <a:pt x="4024" y="3662"/>
                  </a:lnTo>
                  <a:cubicBezTo>
                    <a:pt x="4020" y="3662"/>
                    <a:pt x="4017" y="3659"/>
                    <a:pt x="4017" y="3659"/>
                  </a:cubicBezTo>
                  <a:cubicBezTo>
                    <a:pt x="4020" y="3659"/>
                    <a:pt x="4020" y="3659"/>
                    <a:pt x="4024" y="3659"/>
                  </a:cubicBezTo>
                  <a:lnTo>
                    <a:pt x="4024" y="3662"/>
                  </a:lnTo>
                  <a:moveTo>
                    <a:pt x="2476" y="3467"/>
                  </a:moveTo>
                  <a:lnTo>
                    <a:pt x="2476" y="3467"/>
                  </a:lnTo>
                  <a:lnTo>
                    <a:pt x="2476" y="3467"/>
                  </a:lnTo>
                  <a:cubicBezTo>
                    <a:pt x="2476" y="3471"/>
                    <a:pt x="2476" y="3471"/>
                    <a:pt x="2476" y="3471"/>
                  </a:cubicBezTo>
                  <a:lnTo>
                    <a:pt x="2473" y="3471"/>
                  </a:lnTo>
                  <a:cubicBezTo>
                    <a:pt x="2473" y="3471"/>
                    <a:pt x="2476" y="3471"/>
                    <a:pt x="2476" y="3467"/>
                  </a:cubicBezTo>
                  <a:moveTo>
                    <a:pt x="2476" y="3467"/>
                  </a:moveTo>
                  <a:lnTo>
                    <a:pt x="2476" y="3467"/>
                  </a:lnTo>
                  <a:cubicBezTo>
                    <a:pt x="2476" y="3471"/>
                    <a:pt x="2476" y="3471"/>
                    <a:pt x="2476" y="3471"/>
                  </a:cubicBezTo>
                  <a:lnTo>
                    <a:pt x="2476" y="3467"/>
                  </a:lnTo>
                  <a:moveTo>
                    <a:pt x="2466" y="3494"/>
                  </a:moveTo>
                  <a:lnTo>
                    <a:pt x="2466" y="3494"/>
                  </a:lnTo>
                  <a:cubicBezTo>
                    <a:pt x="2423" y="3504"/>
                    <a:pt x="2382" y="3501"/>
                    <a:pt x="2339" y="3504"/>
                  </a:cubicBezTo>
                  <a:cubicBezTo>
                    <a:pt x="2379" y="3498"/>
                    <a:pt x="2423" y="3504"/>
                    <a:pt x="2466" y="3494"/>
                  </a:cubicBezTo>
                  <a:moveTo>
                    <a:pt x="2832" y="3491"/>
                  </a:moveTo>
                  <a:lnTo>
                    <a:pt x="2832" y="3491"/>
                  </a:lnTo>
                  <a:cubicBezTo>
                    <a:pt x="2802" y="3498"/>
                    <a:pt x="2765" y="3488"/>
                    <a:pt x="2735" y="3501"/>
                  </a:cubicBezTo>
                  <a:cubicBezTo>
                    <a:pt x="2735" y="3504"/>
                    <a:pt x="2732" y="3504"/>
                    <a:pt x="2732" y="3508"/>
                  </a:cubicBezTo>
                  <a:cubicBezTo>
                    <a:pt x="2728" y="3508"/>
                    <a:pt x="2725" y="3508"/>
                    <a:pt x="2725" y="3508"/>
                  </a:cubicBezTo>
                  <a:cubicBezTo>
                    <a:pt x="2715" y="3504"/>
                    <a:pt x="2704" y="3504"/>
                    <a:pt x="2694" y="3501"/>
                  </a:cubicBezTo>
                  <a:cubicBezTo>
                    <a:pt x="2688" y="3501"/>
                    <a:pt x="2684" y="3501"/>
                    <a:pt x="2678" y="3501"/>
                  </a:cubicBezTo>
                  <a:cubicBezTo>
                    <a:pt x="2658" y="3504"/>
                    <a:pt x="2641" y="3498"/>
                    <a:pt x="2624" y="3494"/>
                  </a:cubicBezTo>
                  <a:cubicBezTo>
                    <a:pt x="2570" y="3491"/>
                    <a:pt x="2517" y="3491"/>
                    <a:pt x="2466" y="3494"/>
                  </a:cubicBezTo>
                  <a:lnTo>
                    <a:pt x="2466" y="3494"/>
                  </a:lnTo>
                  <a:cubicBezTo>
                    <a:pt x="2473" y="3494"/>
                    <a:pt x="2476" y="3491"/>
                    <a:pt x="2480" y="3488"/>
                  </a:cubicBezTo>
                  <a:cubicBezTo>
                    <a:pt x="2527" y="3481"/>
                    <a:pt x="2570" y="3484"/>
                    <a:pt x="2617" y="3488"/>
                  </a:cubicBezTo>
                  <a:cubicBezTo>
                    <a:pt x="2671" y="3474"/>
                    <a:pt x="2725" y="3474"/>
                    <a:pt x="2779" y="3471"/>
                  </a:cubicBezTo>
                  <a:cubicBezTo>
                    <a:pt x="2792" y="3467"/>
                    <a:pt x="2805" y="3467"/>
                    <a:pt x="2815" y="3460"/>
                  </a:cubicBezTo>
                  <a:lnTo>
                    <a:pt x="2815" y="3460"/>
                  </a:lnTo>
                  <a:cubicBezTo>
                    <a:pt x="2859" y="3460"/>
                    <a:pt x="2903" y="3460"/>
                    <a:pt x="2950" y="3457"/>
                  </a:cubicBezTo>
                  <a:cubicBezTo>
                    <a:pt x="2983" y="3457"/>
                    <a:pt x="3013" y="3460"/>
                    <a:pt x="3043" y="3471"/>
                  </a:cubicBezTo>
                  <a:cubicBezTo>
                    <a:pt x="3054" y="3471"/>
                    <a:pt x="3064" y="3474"/>
                    <a:pt x="3071" y="3474"/>
                  </a:cubicBezTo>
                  <a:cubicBezTo>
                    <a:pt x="3060" y="3474"/>
                    <a:pt x="3050" y="3474"/>
                    <a:pt x="3040" y="3474"/>
                  </a:cubicBezTo>
                  <a:cubicBezTo>
                    <a:pt x="2973" y="3484"/>
                    <a:pt x="2903" y="3484"/>
                    <a:pt x="2832" y="3491"/>
                  </a:cubicBezTo>
                  <a:moveTo>
                    <a:pt x="3789" y="3306"/>
                  </a:moveTo>
                  <a:lnTo>
                    <a:pt x="3789" y="3306"/>
                  </a:lnTo>
                  <a:lnTo>
                    <a:pt x="3789" y="3306"/>
                  </a:lnTo>
                  <a:lnTo>
                    <a:pt x="3789" y="3306"/>
                  </a:lnTo>
                  <a:lnTo>
                    <a:pt x="3792" y="3303"/>
                  </a:lnTo>
                  <a:lnTo>
                    <a:pt x="3789" y="3306"/>
                  </a:lnTo>
                  <a:moveTo>
                    <a:pt x="3352" y="2762"/>
                  </a:moveTo>
                  <a:lnTo>
                    <a:pt x="3352" y="2762"/>
                  </a:lnTo>
                  <a:moveTo>
                    <a:pt x="3846" y="1779"/>
                  </a:moveTo>
                  <a:lnTo>
                    <a:pt x="3846" y="1779"/>
                  </a:lnTo>
                  <a:lnTo>
                    <a:pt x="3846" y="1779"/>
                  </a:lnTo>
                  <a:cubicBezTo>
                    <a:pt x="3843" y="1775"/>
                    <a:pt x="3843" y="1775"/>
                    <a:pt x="3843" y="1775"/>
                  </a:cubicBezTo>
                  <a:cubicBezTo>
                    <a:pt x="3846" y="1775"/>
                    <a:pt x="3846" y="1775"/>
                    <a:pt x="3846" y="1779"/>
                  </a:cubicBezTo>
                  <a:moveTo>
                    <a:pt x="4057" y="1722"/>
                  </a:moveTo>
                  <a:lnTo>
                    <a:pt x="4057" y="1722"/>
                  </a:lnTo>
                  <a:cubicBezTo>
                    <a:pt x="4054" y="1725"/>
                    <a:pt x="4054" y="1725"/>
                    <a:pt x="4050" y="1725"/>
                  </a:cubicBezTo>
                  <a:lnTo>
                    <a:pt x="4050" y="1722"/>
                  </a:lnTo>
                  <a:cubicBezTo>
                    <a:pt x="4054" y="1722"/>
                    <a:pt x="4054" y="1722"/>
                    <a:pt x="4057" y="1722"/>
                  </a:cubicBezTo>
                  <a:moveTo>
                    <a:pt x="4151" y="1728"/>
                  </a:moveTo>
                  <a:lnTo>
                    <a:pt x="4151" y="1728"/>
                  </a:lnTo>
                  <a:moveTo>
                    <a:pt x="4131" y="1578"/>
                  </a:moveTo>
                  <a:lnTo>
                    <a:pt x="4131" y="1578"/>
                  </a:lnTo>
                  <a:cubicBezTo>
                    <a:pt x="4131" y="1581"/>
                    <a:pt x="4131" y="1584"/>
                    <a:pt x="4128" y="1588"/>
                  </a:cubicBezTo>
                  <a:cubicBezTo>
                    <a:pt x="4128" y="1578"/>
                    <a:pt x="4125" y="1567"/>
                    <a:pt x="4121" y="1557"/>
                  </a:cubicBezTo>
                  <a:cubicBezTo>
                    <a:pt x="4125" y="1564"/>
                    <a:pt x="4125" y="1571"/>
                    <a:pt x="4131" y="1578"/>
                  </a:cubicBezTo>
                  <a:moveTo>
                    <a:pt x="4121" y="1551"/>
                  </a:moveTo>
                  <a:lnTo>
                    <a:pt x="4121" y="1551"/>
                  </a:lnTo>
                  <a:lnTo>
                    <a:pt x="4121" y="1554"/>
                  </a:lnTo>
                  <a:cubicBezTo>
                    <a:pt x="4121" y="1551"/>
                    <a:pt x="4121" y="1551"/>
                    <a:pt x="4121" y="1551"/>
                  </a:cubicBezTo>
                  <a:moveTo>
                    <a:pt x="4322" y="1708"/>
                  </a:moveTo>
                  <a:cubicBezTo>
                    <a:pt x="4322" y="1708"/>
                    <a:pt x="4322" y="1705"/>
                    <a:pt x="4322" y="1708"/>
                  </a:cubicBezTo>
                  <a:moveTo>
                    <a:pt x="4064" y="701"/>
                  </a:moveTo>
                  <a:lnTo>
                    <a:pt x="4064" y="701"/>
                  </a:lnTo>
                  <a:lnTo>
                    <a:pt x="4064" y="701"/>
                  </a:lnTo>
                  <a:lnTo>
                    <a:pt x="4064" y="705"/>
                  </a:lnTo>
                  <a:lnTo>
                    <a:pt x="4064" y="705"/>
                  </a:lnTo>
                  <a:cubicBezTo>
                    <a:pt x="4064" y="701"/>
                    <a:pt x="4064" y="701"/>
                    <a:pt x="4064" y="701"/>
                  </a:cubicBezTo>
                  <a:moveTo>
                    <a:pt x="4064" y="701"/>
                  </a:moveTo>
                  <a:lnTo>
                    <a:pt x="4064" y="701"/>
                  </a:lnTo>
                  <a:lnTo>
                    <a:pt x="4064" y="701"/>
                  </a:lnTo>
                  <a:cubicBezTo>
                    <a:pt x="4064" y="705"/>
                    <a:pt x="4064" y="705"/>
                    <a:pt x="4064" y="705"/>
                  </a:cubicBezTo>
                  <a:lnTo>
                    <a:pt x="4064" y="705"/>
                  </a:lnTo>
                  <a:lnTo>
                    <a:pt x="4064" y="701"/>
                  </a:lnTo>
                  <a:moveTo>
                    <a:pt x="4024" y="554"/>
                  </a:moveTo>
                  <a:lnTo>
                    <a:pt x="4024" y="554"/>
                  </a:lnTo>
                  <a:lnTo>
                    <a:pt x="4024" y="554"/>
                  </a:lnTo>
                  <a:cubicBezTo>
                    <a:pt x="4027" y="554"/>
                    <a:pt x="4027" y="554"/>
                    <a:pt x="4030" y="557"/>
                  </a:cubicBezTo>
                  <a:cubicBezTo>
                    <a:pt x="4027" y="557"/>
                    <a:pt x="4027" y="557"/>
                    <a:pt x="4024" y="557"/>
                  </a:cubicBezTo>
                  <a:cubicBezTo>
                    <a:pt x="4024" y="554"/>
                    <a:pt x="4024" y="554"/>
                    <a:pt x="4024" y="554"/>
                  </a:cubicBezTo>
                  <a:moveTo>
                    <a:pt x="4050" y="490"/>
                  </a:moveTo>
                  <a:lnTo>
                    <a:pt x="4050" y="490"/>
                  </a:lnTo>
                  <a:moveTo>
                    <a:pt x="3483" y="1289"/>
                  </a:moveTo>
                  <a:lnTo>
                    <a:pt x="3483" y="1289"/>
                  </a:lnTo>
                  <a:moveTo>
                    <a:pt x="3265" y="1279"/>
                  </a:moveTo>
                  <a:lnTo>
                    <a:pt x="3265" y="1279"/>
                  </a:lnTo>
                  <a:cubicBezTo>
                    <a:pt x="3282" y="1279"/>
                    <a:pt x="3299" y="1279"/>
                    <a:pt x="3315" y="1275"/>
                  </a:cubicBezTo>
                  <a:cubicBezTo>
                    <a:pt x="3299" y="1279"/>
                    <a:pt x="3282" y="1279"/>
                    <a:pt x="3265" y="1279"/>
                  </a:cubicBezTo>
                  <a:moveTo>
                    <a:pt x="3409" y="1346"/>
                  </a:moveTo>
                  <a:lnTo>
                    <a:pt x="3409" y="1346"/>
                  </a:lnTo>
                  <a:lnTo>
                    <a:pt x="3409" y="1346"/>
                  </a:lnTo>
                  <a:lnTo>
                    <a:pt x="3406" y="1346"/>
                  </a:lnTo>
                  <a:lnTo>
                    <a:pt x="3409" y="1346"/>
                  </a:lnTo>
                  <a:moveTo>
                    <a:pt x="1380" y="1383"/>
                  </a:moveTo>
                  <a:lnTo>
                    <a:pt x="1380" y="1383"/>
                  </a:lnTo>
                  <a:moveTo>
                    <a:pt x="2100" y="1356"/>
                  </a:moveTo>
                  <a:lnTo>
                    <a:pt x="2100" y="1356"/>
                  </a:lnTo>
                  <a:lnTo>
                    <a:pt x="2097" y="1356"/>
                  </a:lnTo>
                  <a:cubicBezTo>
                    <a:pt x="2097" y="1353"/>
                    <a:pt x="2100" y="1353"/>
                    <a:pt x="2100" y="1353"/>
                  </a:cubicBezTo>
                  <a:lnTo>
                    <a:pt x="2100" y="1356"/>
                  </a:lnTo>
                  <a:moveTo>
                    <a:pt x="584" y="1386"/>
                  </a:moveTo>
                  <a:lnTo>
                    <a:pt x="584" y="1386"/>
                  </a:lnTo>
                  <a:lnTo>
                    <a:pt x="587" y="1389"/>
                  </a:lnTo>
                  <a:lnTo>
                    <a:pt x="584" y="1389"/>
                  </a:lnTo>
                  <a:cubicBezTo>
                    <a:pt x="584" y="1386"/>
                    <a:pt x="584" y="1386"/>
                    <a:pt x="584" y="1386"/>
                  </a:cubicBezTo>
                  <a:moveTo>
                    <a:pt x="876" y="1399"/>
                  </a:moveTo>
                  <a:lnTo>
                    <a:pt x="876" y="1399"/>
                  </a:lnTo>
                  <a:lnTo>
                    <a:pt x="876" y="1396"/>
                  </a:lnTo>
                  <a:lnTo>
                    <a:pt x="880" y="1399"/>
                  </a:lnTo>
                  <a:lnTo>
                    <a:pt x="880" y="1399"/>
                  </a:lnTo>
                  <a:lnTo>
                    <a:pt x="880" y="1399"/>
                  </a:lnTo>
                  <a:lnTo>
                    <a:pt x="876" y="1399"/>
                  </a:lnTo>
                  <a:moveTo>
                    <a:pt x="1880" y="1369"/>
                  </a:moveTo>
                  <a:lnTo>
                    <a:pt x="1880" y="1369"/>
                  </a:lnTo>
                  <a:lnTo>
                    <a:pt x="1880" y="1369"/>
                  </a:lnTo>
                  <a:lnTo>
                    <a:pt x="1883" y="1369"/>
                  </a:lnTo>
                  <a:lnTo>
                    <a:pt x="1883" y="1369"/>
                  </a:lnTo>
                  <a:cubicBezTo>
                    <a:pt x="1880" y="1369"/>
                    <a:pt x="1880" y="1369"/>
                    <a:pt x="1880" y="1369"/>
                  </a:cubicBezTo>
                  <a:moveTo>
                    <a:pt x="2111" y="1396"/>
                  </a:moveTo>
                  <a:lnTo>
                    <a:pt x="2111" y="1396"/>
                  </a:lnTo>
                  <a:cubicBezTo>
                    <a:pt x="2117" y="1393"/>
                    <a:pt x="2124" y="1389"/>
                    <a:pt x="2127" y="1383"/>
                  </a:cubicBezTo>
                  <a:cubicBezTo>
                    <a:pt x="2151" y="1399"/>
                    <a:pt x="2181" y="1389"/>
                    <a:pt x="2204" y="1389"/>
                  </a:cubicBezTo>
                  <a:cubicBezTo>
                    <a:pt x="2225" y="1386"/>
                    <a:pt x="2245" y="1383"/>
                    <a:pt x="2265" y="1389"/>
                  </a:cubicBezTo>
                  <a:cubicBezTo>
                    <a:pt x="2322" y="1379"/>
                    <a:pt x="2379" y="1406"/>
                    <a:pt x="2433" y="1386"/>
                  </a:cubicBezTo>
                  <a:cubicBezTo>
                    <a:pt x="2436" y="1383"/>
                    <a:pt x="2436" y="1383"/>
                    <a:pt x="2439" y="1383"/>
                  </a:cubicBezTo>
                  <a:cubicBezTo>
                    <a:pt x="2443" y="1383"/>
                    <a:pt x="2446" y="1383"/>
                    <a:pt x="2450" y="1383"/>
                  </a:cubicBezTo>
                  <a:cubicBezTo>
                    <a:pt x="2460" y="1383"/>
                    <a:pt x="2466" y="1383"/>
                    <a:pt x="2473" y="1379"/>
                  </a:cubicBezTo>
                  <a:lnTo>
                    <a:pt x="2473" y="1379"/>
                  </a:lnTo>
                  <a:cubicBezTo>
                    <a:pt x="2480" y="1379"/>
                    <a:pt x="2486" y="1379"/>
                    <a:pt x="2493" y="1376"/>
                  </a:cubicBezTo>
                  <a:lnTo>
                    <a:pt x="2497" y="1376"/>
                  </a:lnTo>
                  <a:cubicBezTo>
                    <a:pt x="2510" y="1383"/>
                    <a:pt x="2527" y="1383"/>
                    <a:pt x="2540" y="1383"/>
                  </a:cubicBezTo>
                  <a:cubicBezTo>
                    <a:pt x="2554" y="1386"/>
                    <a:pt x="2564" y="1389"/>
                    <a:pt x="2577" y="1389"/>
                  </a:cubicBezTo>
                  <a:cubicBezTo>
                    <a:pt x="2567" y="1393"/>
                    <a:pt x="2557" y="1393"/>
                    <a:pt x="2547" y="1396"/>
                  </a:cubicBezTo>
                  <a:cubicBezTo>
                    <a:pt x="2540" y="1396"/>
                    <a:pt x="2530" y="1396"/>
                    <a:pt x="2523" y="1396"/>
                  </a:cubicBezTo>
                  <a:cubicBezTo>
                    <a:pt x="2517" y="1393"/>
                    <a:pt x="2513" y="1396"/>
                    <a:pt x="2507" y="1396"/>
                  </a:cubicBezTo>
                  <a:cubicBezTo>
                    <a:pt x="2476" y="1399"/>
                    <a:pt x="2446" y="1399"/>
                    <a:pt x="2416" y="1396"/>
                  </a:cubicBezTo>
                  <a:cubicBezTo>
                    <a:pt x="2409" y="1393"/>
                    <a:pt x="2406" y="1393"/>
                    <a:pt x="2399" y="1396"/>
                  </a:cubicBezTo>
                  <a:cubicBezTo>
                    <a:pt x="2379" y="1396"/>
                    <a:pt x="2362" y="1399"/>
                    <a:pt x="2342" y="1396"/>
                  </a:cubicBezTo>
                  <a:cubicBezTo>
                    <a:pt x="2336" y="1396"/>
                    <a:pt x="2329" y="1393"/>
                    <a:pt x="2325" y="1396"/>
                  </a:cubicBezTo>
                  <a:cubicBezTo>
                    <a:pt x="2322" y="1396"/>
                    <a:pt x="2318" y="1396"/>
                    <a:pt x="2315" y="1396"/>
                  </a:cubicBezTo>
                  <a:cubicBezTo>
                    <a:pt x="2305" y="1396"/>
                    <a:pt x="2298" y="1396"/>
                    <a:pt x="2288" y="1396"/>
                  </a:cubicBezTo>
                  <a:cubicBezTo>
                    <a:pt x="2272" y="1399"/>
                    <a:pt x="2255" y="1396"/>
                    <a:pt x="2238" y="1399"/>
                  </a:cubicBezTo>
                  <a:cubicBezTo>
                    <a:pt x="2221" y="1399"/>
                    <a:pt x="2201" y="1399"/>
                    <a:pt x="2184" y="1399"/>
                  </a:cubicBezTo>
                  <a:cubicBezTo>
                    <a:pt x="2168" y="1396"/>
                    <a:pt x="2147" y="1396"/>
                    <a:pt x="2131" y="1396"/>
                  </a:cubicBezTo>
                  <a:cubicBezTo>
                    <a:pt x="2124" y="1396"/>
                    <a:pt x="2117" y="1396"/>
                    <a:pt x="2111" y="1396"/>
                  </a:cubicBezTo>
                  <a:moveTo>
                    <a:pt x="2218" y="1410"/>
                  </a:moveTo>
                  <a:lnTo>
                    <a:pt x="2218" y="1410"/>
                  </a:lnTo>
                  <a:moveTo>
                    <a:pt x="2204" y="1410"/>
                  </a:moveTo>
                  <a:lnTo>
                    <a:pt x="2204" y="1410"/>
                  </a:lnTo>
                  <a:moveTo>
                    <a:pt x="4205" y="1396"/>
                  </a:moveTo>
                  <a:lnTo>
                    <a:pt x="4205" y="1396"/>
                  </a:lnTo>
                  <a:cubicBezTo>
                    <a:pt x="4202" y="1396"/>
                    <a:pt x="4202" y="1396"/>
                    <a:pt x="4202" y="1396"/>
                  </a:cubicBezTo>
                  <a:lnTo>
                    <a:pt x="4202" y="1396"/>
                  </a:lnTo>
                  <a:lnTo>
                    <a:pt x="4205" y="1396"/>
                  </a:lnTo>
                  <a:moveTo>
                    <a:pt x="4218" y="1410"/>
                  </a:moveTo>
                  <a:lnTo>
                    <a:pt x="4218" y="1410"/>
                  </a:lnTo>
                  <a:cubicBezTo>
                    <a:pt x="4222" y="1406"/>
                    <a:pt x="4229" y="1403"/>
                    <a:pt x="4232" y="1399"/>
                  </a:cubicBezTo>
                  <a:lnTo>
                    <a:pt x="4232" y="1399"/>
                  </a:lnTo>
                  <a:cubicBezTo>
                    <a:pt x="4255" y="1383"/>
                    <a:pt x="4225" y="1383"/>
                    <a:pt x="4218" y="1373"/>
                  </a:cubicBezTo>
                  <a:cubicBezTo>
                    <a:pt x="4205" y="1369"/>
                    <a:pt x="4192" y="1369"/>
                    <a:pt x="4178" y="1376"/>
                  </a:cubicBezTo>
                  <a:lnTo>
                    <a:pt x="4178" y="1376"/>
                  </a:lnTo>
                  <a:lnTo>
                    <a:pt x="4178" y="1376"/>
                  </a:lnTo>
                  <a:cubicBezTo>
                    <a:pt x="4118" y="1373"/>
                    <a:pt x="4057" y="1373"/>
                    <a:pt x="3993" y="1373"/>
                  </a:cubicBezTo>
                  <a:cubicBezTo>
                    <a:pt x="3977" y="1373"/>
                    <a:pt x="3957" y="1373"/>
                    <a:pt x="3940" y="1379"/>
                  </a:cubicBezTo>
                  <a:cubicBezTo>
                    <a:pt x="3859" y="1376"/>
                    <a:pt x="3782" y="1379"/>
                    <a:pt x="3701" y="1383"/>
                  </a:cubicBezTo>
                  <a:cubicBezTo>
                    <a:pt x="3688" y="1383"/>
                    <a:pt x="3675" y="1383"/>
                    <a:pt x="3665" y="1383"/>
                  </a:cubicBezTo>
                  <a:lnTo>
                    <a:pt x="3665" y="1383"/>
                  </a:lnTo>
                  <a:lnTo>
                    <a:pt x="3665" y="1383"/>
                  </a:lnTo>
                  <a:cubicBezTo>
                    <a:pt x="3654" y="1379"/>
                    <a:pt x="3644" y="1379"/>
                    <a:pt x="3638" y="1383"/>
                  </a:cubicBezTo>
                  <a:cubicBezTo>
                    <a:pt x="3628" y="1383"/>
                    <a:pt x="3621" y="1383"/>
                    <a:pt x="3611" y="1383"/>
                  </a:cubicBezTo>
                  <a:cubicBezTo>
                    <a:pt x="3604" y="1383"/>
                    <a:pt x="3594" y="1383"/>
                    <a:pt x="3584" y="1383"/>
                  </a:cubicBezTo>
                  <a:lnTo>
                    <a:pt x="3584" y="1383"/>
                  </a:lnTo>
                  <a:lnTo>
                    <a:pt x="3584" y="1383"/>
                  </a:lnTo>
                  <a:cubicBezTo>
                    <a:pt x="3547" y="1383"/>
                    <a:pt x="3507" y="1383"/>
                    <a:pt x="3470" y="1383"/>
                  </a:cubicBezTo>
                  <a:cubicBezTo>
                    <a:pt x="3450" y="1383"/>
                    <a:pt x="3429" y="1379"/>
                    <a:pt x="3413" y="1389"/>
                  </a:cubicBezTo>
                  <a:cubicBezTo>
                    <a:pt x="3409" y="1389"/>
                    <a:pt x="3409" y="1389"/>
                    <a:pt x="3409" y="1389"/>
                  </a:cubicBezTo>
                  <a:lnTo>
                    <a:pt x="3409" y="1389"/>
                  </a:lnTo>
                  <a:cubicBezTo>
                    <a:pt x="3403" y="1386"/>
                    <a:pt x="3396" y="1386"/>
                    <a:pt x="3386" y="1389"/>
                  </a:cubicBezTo>
                  <a:lnTo>
                    <a:pt x="3386" y="1389"/>
                  </a:lnTo>
                  <a:lnTo>
                    <a:pt x="3386" y="1389"/>
                  </a:lnTo>
                  <a:cubicBezTo>
                    <a:pt x="3359" y="1379"/>
                    <a:pt x="3336" y="1383"/>
                    <a:pt x="3309" y="1389"/>
                  </a:cubicBezTo>
                  <a:cubicBezTo>
                    <a:pt x="3305" y="1389"/>
                    <a:pt x="3305" y="1389"/>
                    <a:pt x="3305" y="1389"/>
                  </a:cubicBezTo>
                  <a:lnTo>
                    <a:pt x="3305" y="1389"/>
                  </a:lnTo>
                  <a:cubicBezTo>
                    <a:pt x="3299" y="1386"/>
                    <a:pt x="3292" y="1386"/>
                    <a:pt x="3285" y="1389"/>
                  </a:cubicBezTo>
                  <a:cubicBezTo>
                    <a:pt x="3205" y="1389"/>
                    <a:pt x="3124" y="1389"/>
                    <a:pt x="3043" y="1389"/>
                  </a:cubicBezTo>
                  <a:lnTo>
                    <a:pt x="3043" y="1389"/>
                  </a:lnTo>
                  <a:lnTo>
                    <a:pt x="3043" y="1389"/>
                  </a:lnTo>
                  <a:cubicBezTo>
                    <a:pt x="3030" y="1393"/>
                    <a:pt x="3017" y="1393"/>
                    <a:pt x="3007" y="1393"/>
                  </a:cubicBezTo>
                  <a:cubicBezTo>
                    <a:pt x="3000" y="1393"/>
                    <a:pt x="2997" y="1393"/>
                    <a:pt x="2990" y="1393"/>
                  </a:cubicBezTo>
                  <a:lnTo>
                    <a:pt x="2990" y="1393"/>
                  </a:lnTo>
                  <a:lnTo>
                    <a:pt x="2990" y="1393"/>
                  </a:lnTo>
                  <a:cubicBezTo>
                    <a:pt x="2973" y="1393"/>
                    <a:pt x="2953" y="1389"/>
                    <a:pt x="2936" y="1396"/>
                  </a:cubicBezTo>
                  <a:cubicBezTo>
                    <a:pt x="2923" y="1396"/>
                    <a:pt x="2913" y="1396"/>
                    <a:pt x="2903" y="1399"/>
                  </a:cubicBezTo>
                  <a:cubicBezTo>
                    <a:pt x="2896" y="1399"/>
                    <a:pt x="2886" y="1399"/>
                    <a:pt x="2879" y="1399"/>
                  </a:cubicBezTo>
                  <a:cubicBezTo>
                    <a:pt x="2876" y="1399"/>
                    <a:pt x="2876" y="1399"/>
                    <a:pt x="2876" y="1399"/>
                  </a:cubicBezTo>
                  <a:cubicBezTo>
                    <a:pt x="2876" y="1396"/>
                    <a:pt x="2876" y="1396"/>
                    <a:pt x="2879" y="1393"/>
                  </a:cubicBezTo>
                  <a:cubicBezTo>
                    <a:pt x="2856" y="1376"/>
                    <a:pt x="2829" y="1379"/>
                    <a:pt x="2802" y="1383"/>
                  </a:cubicBezTo>
                  <a:cubicBezTo>
                    <a:pt x="2795" y="1383"/>
                    <a:pt x="2792" y="1386"/>
                    <a:pt x="2789" y="1389"/>
                  </a:cubicBezTo>
                  <a:cubicBezTo>
                    <a:pt x="2785" y="1389"/>
                    <a:pt x="2782" y="1386"/>
                    <a:pt x="2775" y="1386"/>
                  </a:cubicBezTo>
                  <a:cubicBezTo>
                    <a:pt x="2745" y="1386"/>
                    <a:pt x="2715" y="1389"/>
                    <a:pt x="2681" y="1386"/>
                  </a:cubicBezTo>
                  <a:cubicBezTo>
                    <a:pt x="2658" y="1386"/>
                    <a:pt x="2631" y="1386"/>
                    <a:pt x="2607" y="1389"/>
                  </a:cubicBezTo>
                  <a:cubicBezTo>
                    <a:pt x="2614" y="1386"/>
                    <a:pt x="2621" y="1383"/>
                    <a:pt x="2627" y="1376"/>
                  </a:cubicBezTo>
                  <a:lnTo>
                    <a:pt x="2631" y="1373"/>
                  </a:lnTo>
                  <a:lnTo>
                    <a:pt x="2631" y="1373"/>
                  </a:lnTo>
                  <a:lnTo>
                    <a:pt x="2631" y="1373"/>
                  </a:lnTo>
                  <a:cubicBezTo>
                    <a:pt x="2631" y="1376"/>
                    <a:pt x="2634" y="1376"/>
                    <a:pt x="2637" y="1376"/>
                  </a:cubicBezTo>
                  <a:cubicBezTo>
                    <a:pt x="2641" y="1376"/>
                    <a:pt x="2641" y="1376"/>
                    <a:pt x="2641" y="1376"/>
                  </a:cubicBezTo>
                  <a:cubicBezTo>
                    <a:pt x="2644" y="1376"/>
                    <a:pt x="2647" y="1376"/>
                    <a:pt x="2651" y="1376"/>
                  </a:cubicBezTo>
                  <a:cubicBezTo>
                    <a:pt x="2654" y="1376"/>
                    <a:pt x="2658" y="1376"/>
                    <a:pt x="2661" y="1376"/>
                  </a:cubicBezTo>
                  <a:cubicBezTo>
                    <a:pt x="2701" y="1373"/>
                    <a:pt x="2738" y="1376"/>
                    <a:pt x="2779" y="1373"/>
                  </a:cubicBezTo>
                  <a:cubicBezTo>
                    <a:pt x="2789" y="1373"/>
                    <a:pt x="2802" y="1373"/>
                    <a:pt x="2812" y="1376"/>
                  </a:cubicBezTo>
                  <a:cubicBezTo>
                    <a:pt x="2889" y="1373"/>
                    <a:pt x="2970" y="1373"/>
                    <a:pt x="3047" y="1373"/>
                  </a:cubicBezTo>
                  <a:cubicBezTo>
                    <a:pt x="3074" y="1369"/>
                    <a:pt x="3097" y="1376"/>
                    <a:pt x="3121" y="1363"/>
                  </a:cubicBezTo>
                  <a:lnTo>
                    <a:pt x="3121" y="1363"/>
                  </a:lnTo>
                  <a:cubicBezTo>
                    <a:pt x="3238" y="1363"/>
                    <a:pt x="3352" y="1363"/>
                    <a:pt x="3470" y="1363"/>
                  </a:cubicBezTo>
                  <a:cubicBezTo>
                    <a:pt x="3470" y="1359"/>
                    <a:pt x="3470" y="1356"/>
                    <a:pt x="3470" y="1356"/>
                  </a:cubicBezTo>
                  <a:lnTo>
                    <a:pt x="3470" y="1356"/>
                  </a:lnTo>
                  <a:lnTo>
                    <a:pt x="3470" y="1356"/>
                  </a:lnTo>
                  <a:cubicBezTo>
                    <a:pt x="3547" y="1349"/>
                    <a:pt x="3624" y="1359"/>
                    <a:pt x="3701" y="1342"/>
                  </a:cubicBezTo>
                  <a:cubicBezTo>
                    <a:pt x="3758" y="1342"/>
                    <a:pt x="3816" y="1339"/>
                    <a:pt x="3873" y="1342"/>
                  </a:cubicBezTo>
                  <a:cubicBezTo>
                    <a:pt x="3886" y="1346"/>
                    <a:pt x="3900" y="1342"/>
                    <a:pt x="3910" y="1336"/>
                  </a:cubicBezTo>
                  <a:lnTo>
                    <a:pt x="3910" y="1336"/>
                  </a:lnTo>
                  <a:lnTo>
                    <a:pt x="3910" y="1336"/>
                  </a:lnTo>
                  <a:cubicBezTo>
                    <a:pt x="3920" y="1336"/>
                    <a:pt x="3930" y="1336"/>
                    <a:pt x="3936" y="1329"/>
                  </a:cubicBezTo>
                  <a:cubicBezTo>
                    <a:pt x="3940" y="1329"/>
                    <a:pt x="3943" y="1329"/>
                    <a:pt x="3947" y="1326"/>
                  </a:cubicBezTo>
                  <a:cubicBezTo>
                    <a:pt x="3960" y="1329"/>
                    <a:pt x="3970" y="1326"/>
                    <a:pt x="3973" y="1319"/>
                  </a:cubicBezTo>
                  <a:cubicBezTo>
                    <a:pt x="3980" y="1319"/>
                    <a:pt x="3987" y="1316"/>
                    <a:pt x="3987" y="1309"/>
                  </a:cubicBezTo>
                  <a:lnTo>
                    <a:pt x="3987" y="1309"/>
                  </a:lnTo>
                  <a:lnTo>
                    <a:pt x="3987" y="1309"/>
                  </a:lnTo>
                  <a:cubicBezTo>
                    <a:pt x="4000" y="1309"/>
                    <a:pt x="4007" y="1302"/>
                    <a:pt x="4014" y="1292"/>
                  </a:cubicBezTo>
                  <a:lnTo>
                    <a:pt x="4014" y="1292"/>
                  </a:lnTo>
                  <a:lnTo>
                    <a:pt x="4014" y="1292"/>
                  </a:lnTo>
                  <a:cubicBezTo>
                    <a:pt x="4050" y="1306"/>
                    <a:pt x="4087" y="1312"/>
                    <a:pt x="4125" y="1319"/>
                  </a:cubicBezTo>
                  <a:cubicBezTo>
                    <a:pt x="4178" y="1319"/>
                    <a:pt x="4229" y="1322"/>
                    <a:pt x="4279" y="1342"/>
                  </a:cubicBezTo>
                  <a:cubicBezTo>
                    <a:pt x="4282" y="1346"/>
                    <a:pt x="4286" y="1349"/>
                    <a:pt x="4292" y="1349"/>
                  </a:cubicBezTo>
                  <a:cubicBezTo>
                    <a:pt x="4296" y="1353"/>
                    <a:pt x="4302" y="1356"/>
                    <a:pt x="4309" y="1359"/>
                  </a:cubicBezTo>
                  <a:cubicBezTo>
                    <a:pt x="4312" y="1363"/>
                    <a:pt x="4312" y="1366"/>
                    <a:pt x="4316" y="1369"/>
                  </a:cubicBezTo>
                  <a:cubicBezTo>
                    <a:pt x="4319" y="1373"/>
                    <a:pt x="4322" y="1379"/>
                    <a:pt x="4322" y="1383"/>
                  </a:cubicBezTo>
                  <a:cubicBezTo>
                    <a:pt x="4322" y="1386"/>
                    <a:pt x="4326" y="1389"/>
                    <a:pt x="4326" y="1393"/>
                  </a:cubicBezTo>
                  <a:cubicBezTo>
                    <a:pt x="4329" y="1396"/>
                    <a:pt x="4332" y="1403"/>
                    <a:pt x="4336" y="1406"/>
                  </a:cubicBezTo>
                  <a:cubicBezTo>
                    <a:pt x="4339" y="1410"/>
                    <a:pt x="4343" y="1413"/>
                    <a:pt x="4346" y="1416"/>
                  </a:cubicBezTo>
                  <a:cubicBezTo>
                    <a:pt x="4346" y="1416"/>
                    <a:pt x="4346" y="1420"/>
                    <a:pt x="4349" y="1420"/>
                  </a:cubicBezTo>
                  <a:cubicBezTo>
                    <a:pt x="4349" y="1423"/>
                    <a:pt x="4349" y="1426"/>
                    <a:pt x="4349" y="1430"/>
                  </a:cubicBezTo>
                  <a:cubicBezTo>
                    <a:pt x="4349" y="1433"/>
                    <a:pt x="4349" y="1436"/>
                    <a:pt x="4353" y="1443"/>
                  </a:cubicBezTo>
                  <a:cubicBezTo>
                    <a:pt x="4353" y="1446"/>
                    <a:pt x="4356" y="1446"/>
                    <a:pt x="4363" y="1450"/>
                  </a:cubicBezTo>
                  <a:lnTo>
                    <a:pt x="4363" y="1450"/>
                  </a:lnTo>
                  <a:cubicBezTo>
                    <a:pt x="4359" y="1453"/>
                    <a:pt x="4356" y="1453"/>
                    <a:pt x="4353" y="1457"/>
                  </a:cubicBezTo>
                  <a:cubicBezTo>
                    <a:pt x="4349" y="1460"/>
                    <a:pt x="4349" y="1467"/>
                    <a:pt x="4353" y="1474"/>
                  </a:cubicBezTo>
                  <a:cubicBezTo>
                    <a:pt x="4356" y="1477"/>
                    <a:pt x="4359" y="1480"/>
                    <a:pt x="4366" y="1480"/>
                  </a:cubicBezTo>
                  <a:cubicBezTo>
                    <a:pt x="4363" y="1480"/>
                    <a:pt x="4363" y="1484"/>
                    <a:pt x="4363" y="1484"/>
                  </a:cubicBezTo>
                  <a:cubicBezTo>
                    <a:pt x="4349" y="1514"/>
                    <a:pt x="4363" y="1547"/>
                    <a:pt x="4349" y="1578"/>
                  </a:cubicBezTo>
                  <a:cubicBezTo>
                    <a:pt x="4346" y="1588"/>
                    <a:pt x="4343" y="1601"/>
                    <a:pt x="4336" y="1611"/>
                  </a:cubicBezTo>
                  <a:cubicBezTo>
                    <a:pt x="4332" y="1648"/>
                    <a:pt x="4299" y="1675"/>
                    <a:pt x="4259" y="1695"/>
                  </a:cubicBezTo>
                  <a:lnTo>
                    <a:pt x="4255" y="1695"/>
                  </a:lnTo>
                  <a:cubicBezTo>
                    <a:pt x="4249" y="1685"/>
                    <a:pt x="4235" y="1681"/>
                    <a:pt x="4222" y="1678"/>
                  </a:cubicBezTo>
                  <a:cubicBezTo>
                    <a:pt x="4225" y="1671"/>
                    <a:pt x="4242" y="1665"/>
                    <a:pt x="4218" y="1658"/>
                  </a:cubicBezTo>
                  <a:lnTo>
                    <a:pt x="4218" y="1658"/>
                  </a:lnTo>
                  <a:lnTo>
                    <a:pt x="4218" y="1658"/>
                  </a:lnTo>
                  <a:cubicBezTo>
                    <a:pt x="4215" y="1655"/>
                    <a:pt x="4212" y="1655"/>
                    <a:pt x="4208" y="1655"/>
                  </a:cubicBezTo>
                  <a:lnTo>
                    <a:pt x="4208" y="1655"/>
                  </a:lnTo>
                  <a:cubicBezTo>
                    <a:pt x="4182" y="1651"/>
                    <a:pt x="4182" y="1631"/>
                    <a:pt x="4168" y="1618"/>
                  </a:cubicBezTo>
                  <a:cubicBezTo>
                    <a:pt x="4168" y="1611"/>
                    <a:pt x="4165" y="1608"/>
                    <a:pt x="4165" y="1601"/>
                  </a:cubicBezTo>
                  <a:lnTo>
                    <a:pt x="4165" y="1601"/>
                  </a:lnTo>
                  <a:lnTo>
                    <a:pt x="4165" y="1601"/>
                  </a:lnTo>
                  <a:cubicBezTo>
                    <a:pt x="4165" y="1598"/>
                    <a:pt x="4165" y="1598"/>
                    <a:pt x="4165" y="1594"/>
                  </a:cubicBezTo>
                  <a:cubicBezTo>
                    <a:pt x="4165" y="1574"/>
                    <a:pt x="4168" y="1551"/>
                    <a:pt x="4154" y="1534"/>
                  </a:cubicBezTo>
                  <a:cubicBezTo>
                    <a:pt x="4154" y="1531"/>
                    <a:pt x="4154" y="1527"/>
                    <a:pt x="4154" y="1520"/>
                  </a:cubicBezTo>
                  <a:cubicBezTo>
                    <a:pt x="4168" y="1484"/>
                    <a:pt x="4195" y="1446"/>
                    <a:pt x="4218" y="1410"/>
                  </a:cubicBezTo>
                  <a:moveTo>
                    <a:pt x="4154" y="1500"/>
                  </a:moveTo>
                  <a:lnTo>
                    <a:pt x="4154" y="1500"/>
                  </a:lnTo>
                  <a:cubicBezTo>
                    <a:pt x="4151" y="1500"/>
                    <a:pt x="4151" y="1500"/>
                    <a:pt x="4151" y="1503"/>
                  </a:cubicBezTo>
                  <a:lnTo>
                    <a:pt x="4151" y="1500"/>
                  </a:lnTo>
                  <a:lnTo>
                    <a:pt x="4154" y="1500"/>
                  </a:lnTo>
                  <a:moveTo>
                    <a:pt x="4104" y="1514"/>
                  </a:moveTo>
                  <a:lnTo>
                    <a:pt x="4104" y="1514"/>
                  </a:lnTo>
                  <a:lnTo>
                    <a:pt x="4104" y="1514"/>
                  </a:lnTo>
                  <a:cubicBezTo>
                    <a:pt x="4111" y="1510"/>
                    <a:pt x="4114" y="1510"/>
                    <a:pt x="4118" y="1507"/>
                  </a:cubicBezTo>
                  <a:cubicBezTo>
                    <a:pt x="4118" y="1514"/>
                    <a:pt x="4121" y="1517"/>
                    <a:pt x="4125" y="1520"/>
                  </a:cubicBezTo>
                  <a:cubicBezTo>
                    <a:pt x="4114" y="1527"/>
                    <a:pt x="4114" y="1537"/>
                    <a:pt x="4118" y="1547"/>
                  </a:cubicBezTo>
                  <a:cubicBezTo>
                    <a:pt x="4114" y="1534"/>
                    <a:pt x="4107" y="1524"/>
                    <a:pt x="4104" y="1514"/>
                  </a:cubicBezTo>
                  <a:close/>
                </a:path>
              </a:pathLst>
            </a:custGeom>
            <a:grp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1162;p36">
              <a:extLst>
                <a:ext uri="{FF2B5EF4-FFF2-40B4-BE49-F238E27FC236}">
                  <a16:creationId xmlns:a16="http://schemas.microsoft.com/office/drawing/2014/main" id="{90942D60-4AA9-C935-C685-C7143C963F00}"/>
                </a:ext>
              </a:extLst>
            </p:cNvPr>
            <p:cNvSpPr/>
            <p:nvPr/>
          </p:nvSpPr>
          <p:spPr>
            <a:xfrm>
              <a:off x="4592160" y="3774960"/>
              <a:ext cx="23400" cy="7200"/>
            </a:xfrm>
            <a:custGeom>
              <a:avLst/>
              <a:gdLst/>
              <a:ahLst/>
              <a:cxnLst/>
              <a:rect l="l" t="t" r="r" b="b"/>
              <a:pathLst>
                <a:path w="65" h="20" extrusionOk="0">
                  <a:moveTo>
                    <a:pt x="1" y="10"/>
                  </a:moveTo>
                  <a:lnTo>
                    <a:pt x="1" y="10"/>
                  </a:lnTo>
                  <a:cubicBezTo>
                    <a:pt x="-2" y="17"/>
                    <a:pt x="1" y="20"/>
                    <a:pt x="15" y="20"/>
                  </a:cubicBezTo>
                  <a:cubicBezTo>
                    <a:pt x="18" y="17"/>
                    <a:pt x="21" y="20"/>
                    <a:pt x="25" y="20"/>
                  </a:cubicBezTo>
                  <a:cubicBezTo>
                    <a:pt x="48" y="20"/>
                    <a:pt x="65" y="20"/>
                    <a:pt x="65" y="0"/>
                  </a:cubicBezTo>
                  <a:cubicBezTo>
                    <a:pt x="52" y="0"/>
                    <a:pt x="38" y="0"/>
                    <a:pt x="28" y="0"/>
                  </a:cubicBezTo>
                  <a:cubicBezTo>
                    <a:pt x="25" y="0"/>
                    <a:pt x="21" y="0"/>
                    <a:pt x="15" y="0"/>
                  </a:cubicBezTo>
                  <a:cubicBezTo>
                    <a:pt x="11" y="4"/>
                    <a:pt x="8" y="7"/>
                    <a:pt x="1"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1163;p36">
              <a:extLst>
                <a:ext uri="{FF2B5EF4-FFF2-40B4-BE49-F238E27FC236}">
                  <a16:creationId xmlns:a16="http://schemas.microsoft.com/office/drawing/2014/main" id="{E2B03218-62E3-B551-3C11-A99F22AEC60F}"/>
                </a:ext>
              </a:extLst>
            </p:cNvPr>
            <p:cNvSpPr/>
            <p:nvPr/>
          </p:nvSpPr>
          <p:spPr>
            <a:xfrm>
              <a:off x="4395960" y="4675320"/>
              <a:ext cx="449280" cy="41040"/>
            </a:xfrm>
            <a:custGeom>
              <a:avLst/>
              <a:gdLst/>
              <a:ahLst/>
              <a:cxnLst/>
              <a:rect l="l" t="t" r="r" b="b"/>
              <a:pathLst>
                <a:path w="1248" h="114" extrusionOk="0">
                  <a:moveTo>
                    <a:pt x="16" y="111"/>
                  </a:moveTo>
                  <a:lnTo>
                    <a:pt x="16" y="111"/>
                  </a:lnTo>
                  <a:lnTo>
                    <a:pt x="16" y="111"/>
                  </a:lnTo>
                  <a:lnTo>
                    <a:pt x="16" y="111"/>
                  </a:lnTo>
                  <a:cubicBezTo>
                    <a:pt x="40" y="111"/>
                    <a:pt x="59" y="111"/>
                    <a:pt x="83" y="114"/>
                  </a:cubicBezTo>
                  <a:cubicBezTo>
                    <a:pt x="107" y="111"/>
                    <a:pt x="134" y="111"/>
                    <a:pt x="160" y="111"/>
                  </a:cubicBezTo>
                  <a:cubicBezTo>
                    <a:pt x="180" y="111"/>
                    <a:pt x="201" y="111"/>
                    <a:pt x="221" y="111"/>
                  </a:cubicBezTo>
                  <a:cubicBezTo>
                    <a:pt x="224" y="111"/>
                    <a:pt x="227" y="107"/>
                    <a:pt x="227" y="107"/>
                  </a:cubicBezTo>
                  <a:cubicBezTo>
                    <a:pt x="261" y="104"/>
                    <a:pt x="294" y="111"/>
                    <a:pt x="328" y="101"/>
                  </a:cubicBezTo>
                  <a:cubicBezTo>
                    <a:pt x="331" y="101"/>
                    <a:pt x="335" y="101"/>
                    <a:pt x="338" y="101"/>
                  </a:cubicBezTo>
                  <a:cubicBezTo>
                    <a:pt x="352" y="107"/>
                    <a:pt x="355" y="101"/>
                    <a:pt x="352" y="94"/>
                  </a:cubicBezTo>
                  <a:lnTo>
                    <a:pt x="355" y="94"/>
                  </a:lnTo>
                  <a:lnTo>
                    <a:pt x="358" y="97"/>
                  </a:lnTo>
                  <a:cubicBezTo>
                    <a:pt x="378" y="97"/>
                    <a:pt x="398" y="97"/>
                    <a:pt x="419" y="94"/>
                  </a:cubicBezTo>
                  <a:cubicBezTo>
                    <a:pt x="432" y="94"/>
                    <a:pt x="449" y="94"/>
                    <a:pt x="462" y="91"/>
                  </a:cubicBezTo>
                  <a:cubicBezTo>
                    <a:pt x="473" y="91"/>
                    <a:pt x="483" y="91"/>
                    <a:pt x="496" y="91"/>
                  </a:cubicBezTo>
                  <a:cubicBezTo>
                    <a:pt x="503" y="91"/>
                    <a:pt x="509" y="91"/>
                    <a:pt x="516" y="91"/>
                  </a:cubicBezTo>
                  <a:cubicBezTo>
                    <a:pt x="523" y="91"/>
                    <a:pt x="523" y="91"/>
                    <a:pt x="523" y="87"/>
                  </a:cubicBezTo>
                  <a:lnTo>
                    <a:pt x="526" y="87"/>
                  </a:lnTo>
                  <a:cubicBezTo>
                    <a:pt x="556" y="84"/>
                    <a:pt x="593" y="94"/>
                    <a:pt x="623" y="84"/>
                  </a:cubicBezTo>
                  <a:cubicBezTo>
                    <a:pt x="627" y="81"/>
                    <a:pt x="630" y="81"/>
                    <a:pt x="634" y="81"/>
                  </a:cubicBezTo>
                  <a:cubicBezTo>
                    <a:pt x="691" y="74"/>
                    <a:pt x="748" y="84"/>
                    <a:pt x="805" y="67"/>
                  </a:cubicBezTo>
                  <a:lnTo>
                    <a:pt x="805" y="64"/>
                  </a:lnTo>
                  <a:cubicBezTo>
                    <a:pt x="835" y="64"/>
                    <a:pt x="865" y="64"/>
                    <a:pt x="895" y="64"/>
                  </a:cubicBezTo>
                  <a:cubicBezTo>
                    <a:pt x="942" y="54"/>
                    <a:pt x="996" y="47"/>
                    <a:pt x="1046" y="47"/>
                  </a:cubicBezTo>
                  <a:cubicBezTo>
                    <a:pt x="1050" y="44"/>
                    <a:pt x="1050" y="44"/>
                    <a:pt x="1053" y="44"/>
                  </a:cubicBezTo>
                  <a:cubicBezTo>
                    <a:pt x="1060" y="44"/>
                    <a:pt x="1066" y="44"/>
                    <a:pt x="1073" y="44"/>
                  </a:cubicBezTo>
                  <a:cubicBezTo>
                    <a:pt x="1077" y="40"/>
                    <a:pt x="1077" y="40"/>
                    <a:pt x="1080" y="40"/>
                  </a:cubicBezTo>
                  <a:cubicBezTo>
                    <a:pt x="1080" y="40"/>
                    <a:pt x="1083" y="40"/>
                    <a:pt x="1087" y="44"/>
                  </a:cubicBezTo>
                  <a:cubicBezTo>
                    <a:pt x="1090" y="44"/>
                    <a:pt x="1097" y="44"/>
                    <a:pt x="1104" y="40"/>
                  </a:cubicBezTo>
                  <a:cubicBezTo>
                    <a:pt x="1107" y="40"/>
                    <a:pt x="1113" y="40"/>
                    <a:pt x="1120" y="40"/>
                  </a:cubicBezTo>
                  <a:cubicBezTo>
                    <a:pt x="1130" y="37"/>
                    <a:pt x="1137" y="37"/>
                    <a:pt x="1144" y="40"/>
                  </a:cubicBezTo>
                  <a:cubicBezTo>
                    <a:pt x="1147" y="37"/>
                    <a:pt x="1154" y="37"/>
                    <a:pt x="1157" y="37"/>
                  </a:cubicBezTo>
                  <a:lnTo>
                    <a:pt x="1157" y="37"/>
                  </a:lnTo>
                  <a:cubicBezTo>
                    <a:pt x="1187" y="34"/>
                    <a:pt x="1218" y="34"/>
                    <a:pt x="1248" y="30"/>
                  </a:cubicBezTo>
                  <a:cubicBezTo>
                    <a:pt x="1248" y="20"/>
                    <a:pt x="1228" y="10"/>
                    <a:pt x="1214" y="4"/>
                  </a:cubicBezTo>
                  <a:lnTo>
                    <a:pt x="1214" y="0"/>
                  </a:lnTo>
                  <a:cubicBezTo>
                    <a:pt x="1201" y="4"/>
                    <a:pt x="1187" y="4"/>
                    <a:pt x="1174" y="7"/>
                  </a:cubicBezTo>
                  <a:lnTo>
                    <a:pt x="1174" y="7"/>
                  </a:lnTo>
                  <a:cubicBezTo>
                    <a:pt x="1171" y="7"/>
                    <a:pt x="1171" y="7"/>
                    <a:pt x="1167" y="7"/>
                  </a:cubicBezTo>
                  <a:cubicBezTo>
                    <a:pt x="1167" y="7"/>
                    <a:pt x="1167" y="10"/>
                    <a:pt x="1164" y="10"/>
                  </a:cubicBezTo>
                  <a:lnTo>
                    <a:pt x="1164" y="10"/>
                  </a:lnTo>
                  <a:cubicBezTo>
                    <a:pt x="1157" y="10"/>
                    <a:pt x="1151" y="14"/>
                    <a:pt x="1140" y="14"/>
                  </a:cubicBezTo>
                  <a:cubicBezTo>
                    <a:pt x="1134" y="14"/>
                    <a:pt x="1130" y="17"/>
                    <a:pt x="1123" y="17"/>
                  </a:cubicBezTo>
                  <a:cubicBezTo>
                    <a:pt x="1120" y="17"/>
                    <a:pt x="1117" y="17"/>
                    <a:pt x="1113" y="20"/>
                  </a:cubicBezTo>
                  <a:lnTo>
                    <a:pt x="1113" y="20"/>
                  </a:lnTo>
                  <a:lnTo>
                    <a:pt x="1113" y="20"/>
                  </a:lnTo>
                  <a:cubicBezTo>
                    <a:pt x="1080" y="17"/>
                    <a:pt x="1043" y="20"/>
                    <a:pt x="1009" y="27"/>
                  </a:cubicBezTo>
                  <a:cubicBezTo>
                    <a:pt x="942" y="30"/>
                    <a:pt x="872" y="37"/>
                    <a:pt x="805" y="47"/>
                  </a:cubicBezTo>
                  <a:cubicBezTo>
                    <a:pt x="664" y="57"/>
                    <a:pt x="519" y="64"/>
                    <a:pt x="378" y="74"/>
                  </a:cubicBezTo>
                  <a:cubicBezTo>
                    <a:pt x="378" y="74"/>
                    <a:pt x="378" y="77"/>
                    <a:pt x="375" y="77"/>
                  </a:cubicBezTo>
                  <a:cubicBezTo>
                    <a:pt x="378" y="74"/>
                    <a:pt x="378" y="74"/>
                    <a:pt x="378" y="74"/>
                  </a:cubicBezTo>
                  <a:cubicBezTo>
                    <a:pt x="294" y="74"/>
                    <a:pt x="214" y="84"/>
                    <a:pt x="130" y="91"/>
                  </a:cubicBezTo>
                  <a:lnTo>
                    <a:pt x="130" y="91"/>
                  </a:lnTo>
                  <a:cubicBezTo>
                    <a:pt x="97" y="87"/>
                    <a:pt x="66" y="97"/>
                    <a:pt x="33" y="101"/>
                  </a:cubicBezTo>
                  <a:lnTo>
                    <a:pt x="33" y="101"/>
                  </a:lnTo>
                  <a:cubicBezTo>
                    <a:pt x="33" y="97"/>
                    <a:pt x="30" y="94"/>
                    <a:pt x="30" y="94"/>
                  </a:cubicBezTo>
                  <a:cubicBezTo>
                    <a:pt x="23" y="94"/>
                    <a:pt x="13" y="94"/>
                    <a:pt x="6" y="94"/>
                  </a:cubicBezTo>
                  <a:cubicBezTo>
                    <a:pt x="-1" y="94"/>
                    <a:pt x="-1" y="97"/>
                    <a:pt x="2" y="101"/>
                  </a:cubicBezTo>
                  <a:cubicBezTo>
                    <a:pt x="6" y="107"/>
                    <a:pt x="9" y="107"/>
                    <a:pt x="16" y="1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1164;p36">
              <a:extLst>
                <a:ext uri="{FF2B5EF4-FFF2-40B4-BE49-F238E27FC236}">
                  <a16:creationId xmlns:a16="http://schemas.microsoft.com/office/drawing/2014/main" id="{51B48227-C1F9-8A37-E558-C79462E1116E}"/>
                </a:ext>
              </a:extLst>
            </p:cNvPr>
            <p:cNvSpPr/>
            <p:nvPr/>
          </p:nvSpPr>
          <p:spPr>
            <a:xfrm>
              <a:off x="4379760" y="4711680"/>
              <a:ext cx="13320" cy="3600"/>
            </a:xfrm>
            <a:custGeom>
              <a:avLst/>
              <a:gdLst/>
              <a:ahLst/>
              <a:cxnLst/>
              <a:rect l="l" t="t" r="r" b="b"/>
              <a:pathLst>
                <a:path w="37" h="10" extrusionOk="0">
                  <a:moveTo>
                    <a:pt x="37" y="0"/>
                  </a:moveTo>
                  <a:lnTo>
                    <a:pt x="37" y="0"/>
                  </a:lnTo>
                  <a:cubicBezTo>
                    <a:pt x="27" y="0"/>
                    <a:pt x="21" y="0"/>
                    <a:pt x="11" y="0"/>
                  </a:cubicBezTo>
                  <a:cubicBezTo>
                    <a:pt x="7" y="0"/>
                    <a:pt x="4" y="3"/>
                    <a:pt x="0" y="3"/>
                  </a:cubicBezTo>
                  <a:cubicBezTo>
                    <a:pt x="14" y="13"/>
                    <a:pt x="27" y="13"/>
                    <a:pt x="3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1165;p36">
              <a:extLst>
                <a:ext uri="{FF2B5EF4-FFF2-40B4-BE49-F238E27FC236}">
                  <a16:creationId xmlns:a16="http://schemas.microsoft.com/office/drawing/2014/main" id="{C3C22CFB-D24F-74DF-F6BE-9AD32CE197E5}"/>
                </a:ext>
              </a:extLst>
            </p:cNvPr>
            <p:cNvSpPr/>
            <p:nvPr/>
          </p:nvSpPr>
          <p:spPr>
            <a:xfrm>
              <a:off x="5480280" y="3672000"/>
              <a:ext cx="162000" cy="12600"/>
            </a:xfrm>
            <a:custGeom>
              <a:avLst/>
              <a:gdLst/>
              <a:ahLst/>
              <a:cxnLst/>
              <a:rect l="l" t="t" r="r" b="b"/>
              <a:pathLst>
                <a:path w="450" h="35" extrusionOk="0">
                  <a:moveTo>
                    <a:pt x="396" y="1"/>
                  </a:moveTo>
                  <a:lnTo>
                    <a:pt x="396" y="1"/>
                  </a:lnTo>
                  <a:cubicBezTo>
                    <a:pt x="373" y="14"/>
                    <a:pt x="346" y="-6"/>
                    <a:pt x="323" y="1"/>
                  </a:cubicBezTo>
                  <a:cubicBezTo>
                    <a:pt x="309" y="11"/>
                    <a:pt x="296" y="8"/>
                    <a:pt x="279" y="8"/>
                  </a:cubicBezTo>
                  <a:cubicBezTo>
                    <a:pt x="208" y="8"/>
                    <a:pt x="138" y="11"/>
                    <a:pt x="67" y="11"/>
                  </a:cubicBezTo>
                  <a:cubicBezTo>
                    <a:pt x="47" y="11"/>
                    <a:pt x="24" y="8"/>
                    <a:pt x="0" y="24"/>
                  </a:cubicBezTo>
                  <a:cubicBezTo>
                    <a:pt x="37" y="28"/>
                    <a:pt x="78" y="38"/>
                    <a:pt x="108" y="34"/>
                  </a:cubicBezTo>
                  <a:cubicBezTo>
                    <a:pt x="161" y="24"/>
                    <a:pt x="212" y="38"/>
                    <a:pt x="262" y="34"/>
                  </a:cubicBezTo>
                  <a:cubicBezTo>
                    <a:pt x="323" y="31"/>
                    <a:pt x="386" y="34"/>
                    <a:pt x="450" y="18"/>
                  </a:cubicBezTo>
                  <a:cubicBezTo>
                    <a:pt x="437" y="-6"/>
                    <a:pt x="413" y="5"/>
                    <a:pt x="396"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 name="Google Shape;1166;p36">
              <a:extLst>
                <a:ext uri="{FF2B5EF4-FFF2-40B4-BE49-F238E27FC236}">
                  <a16:creationId xmlns:a16="http://schemas.microsoft.com/office/drawing/2014/main" id="{4B988F36-D702-0F8C-E358-A25FCCBDD09E}"/>
                </a:ext>
              </a:extLst>
            </p:cNvPr>
            <p:cNvSpPr/>
            <p:nvPr/>
          </p:nvSpPr>
          <p:spPr>
            <a:xfrm>
              <a:off x="4964400" y="3735360"/>
              <a:ext cx="189720" cy="12960"/>
            </a:xfrm>
            <a:custGeom>
              <a:avLst/>
              <a:gdLst/>
              <a:ahLst/>
              <a:cxnLst/>
              <a:rect l="l" t="t" r="r" b="b"/>
              <a:pathLst>
                <a:path w="527" h="36" extrusionOk="0">
                  <a:moveTo>
                    <a:pt x="487" y="10"/>
                  </a:moveTo>
                  <a:lnTo>
                    <a:pt x="487" y="10"/>
                  </a:lnTo>
                  <a:cubicBezTo>
                    <a:pt x="400" y="6"/>
                    <a:pt x="309" y="6"/>
                    <a:pt x="222" y="6"/>
                  </a:cubicBezTo>
                  <a:cubicBezTo>
                    <a:pt x="199" y="6"/>
                    <a:pt x="176" y="6"/>
                    <a:pt x="152" y="0"/>
                  </a:cubicBezTo>
                  <a:lnTo>
                    <a:pt x="152" y="0"/>
                  </a:lnTo>
                  <a:cubicBezTo>
                    <a:pt x="142" y="0"/>
                    <a:pt x="132" y="0"/>
                    <a:pt x="129" y="6"/>
                  </a:cubicBezTo>
                  <a:cubicBezTo>
                    <a:pt x="125" y="6"/>
                    <a:pt x="122" y="6"/>
                    <a:pt x="119" y="6"/>
                  </a:cubicBezTo>
                  <a:cubicBezTo>
                    <a:pt x="78" y="0"/>
                    <a:pt x="41" y="0"/>
                    <a:pt x="1" y="3"/>
                  </a:cubicBezTo>
                  <a:cubicBezTo>
                    <a:pt x="-2" y="16"/>
                    <a:pt x="1" y="26"/>
                    <a:pt x="25" y="26"/>
                  </a:cubicBezTo>
                  <a:cubicBezTo>
                    <a:pt x="48" y="26"/>
                    <a:pt x="68" y="26"/>
                    <a:pt x="88" y="26"/>
                  </a:cubicBezTo>
                  <a:cubicBezTo>
                    <a:pt x="95" y="26"/>
                    <a:pt x="98" y="26"/>
                    <a:pt x="102" y="26"/>
                  </a:cubicBezTo>
                  <a:lnTo>
                    <a:pt x="102" y="26"/>
                  </a:lnTo>
                  <a:cubicBezTo>
                    <a:pt x="186" y="37"/>
                    <a:pt x="268" y="37"/>
                    <a:pt x="353" y="33"/>
                  </a:cubicBezTo>
                  <a:cubicBezTo>
                    <a:pt x="410" y="33"/>
                    <a:pt x="470" y="30"/>
                    <a:pt x="527" y="26"/>
                  </a:cubicBezTo>
                  <a:cubicBezTo>
                    <a:pt x="527" y="6"/>
                    <a:pt x="514" y="3"/>
                    <a:pt x="487"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1167;p36">
              <a:extLst>
                <a:ext uri="{FF2B5EF4-FFF2-40B4-BE49-F238E27FC236}">
                  <a16:creationId xmlns:a16="http://schemas.microsoft.com/office/drawing/2014/main" id="{068C16B0-F181-81D5-BAE0-91B032C7B069}"/>
                </a:ext>
              </a:extLst>
            </p:cNvPr>
            <p:cNvSpPr/>
            <p:nvPr/>
          </p:nvSpPr>
          <p:spPr>
            <a:xfrm>
              <a:off x="5154120" y="384768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1168;p36">
              <a:extLst>
                <a:ext uri="{FF2B5EF4-FFF2-40B4-BE49-F238E27FC236}">
                  <a16:creationId xmlns:a16="http://schemas.microsoft.com/office/drawing/2014/main" id="{6E20D477-55C4-E3FC-921B-A6EA5422D7F8}"/>
                </a:ext>
              </a:extLst>
            </p:cNvPr>
            <p:cNvSpPr/>
            <p:nvPr/>
          </p:nvSpPr>
          <p:spPr>
            <a:xfrm>
              <a:off x="5229000" y="3754440"/>
              <a:ext cx="113760" cy="13680"/>
            </a:xfrm>
            <a:custGeom>
              <a:avLst/>
              <a:gdLst/>
              <a:ahLst/>
              <a:cxnLst/>
              <a:rect l="l" t="t" r="r" b="b"/>
              <a:pathLst>
                <a:path w="316" h="38" extrusionOk="0">
                  <a:moveTo>
                    <a:pt x="272" y="20"/>
                  </a:moveTo>
                  <a:lnTo>
                    <a:pt x="272" y="20"/>
                  </a:lnTo>
                  <a:cubicBezTo>
                    <a:pt x="282" y="24"/>
                    <a:pt x="289" y="24"/>
                    <a:pt x="299" y="24"/>
                  </a:cubicBezTo>
                  <a:cubicBezTo>
                    <a:pt x="309" y="24"/>
                    <a:pt x="312" y="20"/>
                    <a:pt x="316" y="14"/>
                  </a:cubicBezTo>
                  <a:cubicBezTo>
                    <a:pt x="316" y="7"/>
                    <a:pt x="309" y="0"/>
                    <a:pt x="302" y="0"/>
                  </a:cubicBezTo>
                  <a:cubicBezTo>
                    <a:pt x="282" y="0"/>
                    <a:pt x="262" y="4"/>
                    <a:pt x="245" y="4"/>
                  </a:cubicBezTo>
                  <a:cubicBezTo>
                    <a:pt x="208" y="-3"/>
                    <a:pt x="175" y="14"/>
                    <a:pt x="141" y="10"/>
                  </a:cubicBezTo>
                  <a:cubicBezTo>
                    <a:pt x="111" y="27"/>
                    <a:pt x="74" y="17"/>
                    <a:pt x="44" y="20"/>
                  </a:cubicBezTo>
                  <a:cubicBezTo>
                    <a:pt x="24" y="20"/>
                    <a:pt x="0" y="17"/>
                    <a:pt x="0" y="37"/>
                  </a:cubicBezTo>
                  <a:cubicBezTo>
                    <a:pt x="91" y="37"/>
                    <a:pt x="185" y="44"/>
                    <a:pt x="272"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1169;p36">
              <a:extLst>
                <a:ext uri="{FF2B5EF4-FFF2-40B4-BE49-F238E27FC236}">
                  <a16:creationId xmlns:a16="http://schemas.microsoft.com/office/drawing/2014/main" id="{9B7D9CBC-B9B5-3C33-6420-FE46A8057659}"/>
                </a:ext>
              </a:extLst>
            </p:cNvPr>
            <p:cNvSpPr/>
            <p:nvPr/>
          </p:nvSpPr>
          <p:spPr>
            <a:xfrm>
              <a:off x="4599000" y="3494160"/>
              <a:ext cx="1085760" cy="30600"/>
            </a:xfrm>
            <a:custGeom>
              <a:avLst/>
              <a:gdLst/>
              <a:ahLst/>
              <a:cxnLst/>
              <a:rect l="l" t="t" r="r" b="b"/>
              <a:pathLst>
                <a:path w="3016" h="85" extrusionOk="0">
                  <a:moveTo>
                    <a:pt x="241" y="35"/>
                  </a:moveTo>
                  <a:lnTo>
                    <a:pt x="241" y="35"/>
                  </a:lnTo>
                  <a:cubicBezTo>
                    <a:pt x="224" y="32"/>
                    <a:pt x="207" y="25"/>
                    <a:pt x="191" y="35"/>
                  </a:cubicBezTo>
                  <a:cubicBezTo>
                    <a:pt x="177" y="35"/>
                    <a:pt x="163" y="35"/>
                    <a:pt x="153" y="35"/>
                  </a:cubicBezTo>
                  <a:cubicBezTo>
                    <a:pt x="127" y="45"/>
                    <a:pt x="96" y="35"/>
                    <a:pt x="70" y="39"/>
                  </a:cubicBezTo>
                  <a:cubicBezTo>
                    <a:pt x="53" y="42"/>
                    <a:pt x="36" y="45"/>
                    <a:pt x="19" y="42"/>
                  </a:cubicBezTo>
                  <a:cubicBezTo>
                    <a:pt x="13" y="42"/>
                    <a:pt x="6" y="42"/>
                    <a:pt x="2" y="45"/>
                  </a:cubicBezTo>
                  <a:cubicBezTo>
                    <a:pt x="-1" y="52"/>
                    <a:pt x="-1" y="59"/>
                    <a:pt x="6" y="65"/>
                  </a:cubicBezTo>
                  <a:cubicBezTo>
                    <a:pt x="13" y="65"/>
                    <a:pt x="19" y="69"/>
                    <a:pt x="26" y="69"/>
                  </a:cubicBezTo>
                  <a:cubicBezTo>
                    <a:pt x="39" y="72"/>
                    <a:pt x="49" y="69"/>
                    <a:pt x="63" y="65"/>
                  </a:cubicBezTo>
                  <a:cubicBezTo>
                    <a:pt x="110" y="59"/>
                    <a:pt x="160" y="72"/>
                    <a:pt x="204" y="55"/>
                  </a:cubicBezTo>
                  <a:cubicBezTo>
                    <a:pt x="214" y="49"/>
                    <a:pt x="220" y="55"/>
                    <a:pt x="227" y="59"/>
                  </a:cubicBezTo>
                  <a:cubicBezTo>
                    <a:pt x="244" y="62"/>
                    <a:pt x="264" y="69"/>
                    <a:pt x="281" y="55"/>
                  </a:cubicBezTo>
                  <a:lnTo>
                    <a:pt x="281" y="55"/>
                  </a:lnTo>
                  <a:cubicBezTo>
                    <a:pt x="284" y="55"/>
                    <a:pt x="288" y="55"/>
                    <a:pt x="288" y="55"/>
                  </a:cubicBezTo>
                  <a:lnTo>
                    <a:pt x="288" y="55"/>
                  </a:lnTo>
                  <a:cubicBezTo>
                    <a:pt x="301" y="65"/>
                    <a:pt x="318" y="62"/>
                    <a:pt x="331" y="62"/>
                  </a:cubicBezTo>
                  <a:lnTo>
                    <a:pt x="331" y="62"/>
                  </a:lnTo>
                  <a:cubicBezTo>
                    <a:pt x="335" y="62"/>
                    <a:pt x="338" y="62"/>
                    <a:pt x="341" y="62"/>
                  </a:cubicBezTo>
                  <a:cubicBezTo>
                    <a:pt x="425" y="62"/>
                    <a:pt x="506" y="62"/>
                    <a:pt x="590" y="55"/>
                  </a:cubicBezTo>
                  <a:cubicBezTo>
                    <a:pt x="637" y="49"/>
                    <a:pt x="684" y="62"/>
                    <a:pt x="731" y="45"/>
                  </a:cubicBezTo>
                  <a:cubicBezTo>
                    <a:pt x="734" y="45"/>
                    <a:pt x="738" y="45"/>
                    <a:pt x="741" y="45"/>
                  </a:cubicBezTo>
                  <a:cubicBezTo>
                    <a:pt x="768" y="59"/>
                    <a:pt x="795" y="55"/>
                    <a:pt x="821" y="45"/>
                  </a:cubicBezTo>
                  <a:cubicBezTo>
                    <a:pt x="828" y="45"/>
                    <a:pt x="838" y="45"/>
                    <a:pt x="845" y="45"/>
                  </a:cubicBezTo>
                  <a:lnTo>
                    <a:pt x="845" y="45"/>
                  </a:lnTo>
                  <a:cubicBezTo>
                    <a:pt x="862" y="55"/>
                    <a:pt x="882" y="55"/>
                    <a:pt x="899" y="45"/>
                  </a:cubicBezTo>
                  <a:lnTo>
                    <a:pt x="899" y="45"/>
                  </a:lnTo>
                  <a:cubicBezTo>
                    <a:pt x="942" y="52"/>
                    <a:pt x="986" y="39"/>
                    <a:pt x="1030" y="49"/>
                  </a:cubicBezTo>
                  <a:cubicBezTo>
                    <a:pt x="1043" y="55"/>
                    <a:pt x="1063" y="45"/>
                    <a:pt x="1080" y="45"/>
                  </a:cubicBezTo>
                  <a:cubicBezTo>
                    <a:pt x="1170" y="45"/>
                    <a:pt x="1257" y="49"/>
                    <a:pt x="1347" y="39"/>
                  </a:cubicBezTo>
                  <a:lnTo>
                    <a:pt x="1347" y="39"/>
                  </a:lnTo>
                  <a:cubicBezTo>
                    <a:pt x="1401" y="52"/>
                    <a:pt x="1451" y="39"/>
                    <a:pt x="1502" y="35"/>
                  </a:cubicBezTo>
                  <a:cubicBezTo>
                    <a:pt x="1508" y="42"/>
                    <a:pt x="1515" y="42"/>
                    <a:pt x="1525" y="42"/>
                  </a:cubicBezTo>
                  <a:cubicBezTo>
                    <a:pt x="1633" y="28"/>
                    <a:pt x="1744" y="42"/>
                    <a:pt x="1851" y="35"/>
                  </a:cubicBezTo>
                  <a:cubicBezTo>
                    <a:pt x="1864" y="35"/>
                    <a:pt x="1881" y="39"/>
                    <a:pt x="1891" y="25"/>
                  </a:cubicBezTo>
                  <a:lnTo>
                    <a:pt x="1891" y="25"/>
                  </a:lnTo>
                  <a:cubicBezTo>
                    <a:pt x="1905" y="28"/>
                    <a:pt x="1915" y="35"/>
                    <a:pt x="1928" y="35"/>
                  </a:cubicBezTo>
                  <a:lnTo>
                    <a:pt x="1928" y="35"/>
                  </a:lnTo>
                  <a:lnTo>
                    <a:pt x="1928" y="35"/>
                  </a:lnTo>
                  <a:cubicBezTo>
                    <a:pt x="1935" y="35"/>
                    <a:pt x="1938" y="35"/>
                    <a:pt x="1941" y="35"/>
                  </a:cubicBezTo>
                  <a:lnTo>
                    <a:pt x="1941" y="35"/>
                  </a:lnTo>
                  <a:lnTo>
                    <a:pt x="1941" y="35"/>
                  </a:lnTo>
                  <a:cubicBezTo>
                    <a:pt x="1965" y="35"/>
                    <a:pt x="1985" y="32"/>
                    <a:pt x="2005" y="39"/>
                  </a:cubicBezTo>
                  <a:cubicBezTo>
                    <a:pt x="2049" y="49"/>
                    <a:pt x="2093" y="39"/>
                    <a:pt x="2136" y="35"/>
                  </a:cubicBezTo>
                  <a:cubicBezTo>
                    <a:pt x="2187" y="49"/>
                    <a:pt x="2240" y="35"/>
                    <a:pt x="2294" y="35"/>
                  </a:cubicBezTo>
                  <a:cubicBezTo>
                    <a:pt x="2395" y="39"/>
                    <a:pt x="2495" y="42"/>
                    <a:pt x="2599" y="42"/>
                  </a:cubicBezTo>
                  <a:cubicBezTo>
                    <a:pt x="2613" y="45"/>
                    <a:pt x="2630" y="45"/>
                    <a:pt x="2640" y="35"/>
                  </a:cubicBezTo>
                  <a:lnTo>
                    <a:pt x="2640" y="35"/>
                  </a:lnTo>
                  <a:cubicBezTo>
                    <a:pt x="2673" y="32"/>
                    <a:pt x="2710" y="52"/>
                    <a:pt x="2744" y="35"/>
                  </a:cubicBezTo>
                  <a:cubicBezTo>
                    <a:pt x="2764" y="45"/>
                    <a:pt x="2784" y="35"/>
                    <a:pt x="2804" y="39"/>
                  </a:cubicBezTo>
                  <a:cubicBezTo>
                    <a:pt x="2824" y="49"/>
                    <a:pt x="2848" y="45"/>
                    <a:pt x="2871" y="45"/>
                  </a:cubicBezTo>
                  <a:cubicBezTo>
                    <a:pt x="2888" y="45"/>
                    <a:pt x="2908" y="42"/>
                    <a:pt x="2922" y="52"/>
                  </a:cubicBezTo>
                  <a:cubicBezTo>
                    <a:pt x="2948" y="59"/>
                    <a:pt x="2975" y="62"/>
                    <a:pt x="2989" y="82"/>
                  </a:cubicBezTo>
                  <a:cubicBezTo>
                    <a:pt x="3026" y="92"/>
                    <a:pt x="3015" y="75"/>
                    <a:pt x="3012" y="62"/>
                  </a:cubicBezTo>
                  <a:cubicBezTo>
                    <a:pt x="2999" y="42"/>
                    <a:pt x="2969" y="32"/>
                    <a:pt x="2948" y="18"/>
                  </a:cubicBezTo>
                  <a:cubicBezTo>
                    <a:pt x="2935" y="5"/>
                    <a:pt x="2912" y="5"/>
                    <a:pt x="2895" y="18"/>
                  </a:cubicBezTo>
                  <a:cubicBezTo>
                    <a:pt x="2895" y="22"/>
                    <a:pt x="2895" y="25"/>
                    <a:pt x="2898" y="25"/>
                  </a:cubicBezTo>
                  <a:cubicBezTo>
                    <a:pt x="2895" y="25"/>
                    <a:pt x="2891" y="25"/>
                    <a:pt x="2888" y="22"/>
                  </a:cubicBezTo>
                  <a:cubicBezTo>
                    <a:pt x="2881" y="22"/>
                    <a:pt x="2878" y="22"/>
                    <a:pt x="2871" y="22"/>
                  </a:cubicBezTo>
                  <a:lnTo>
                    <a:pt x="2871" y="22"/>
                  </a:lnTo>
                  <a:cubicBezTo>
                    <a:pt x="2824" y="5"/>
                    <a:pt x="2777" y="8"/>
                    <a:pt x="2730" y="25"/>
                  </a:cubicBezTo>
                  <a:lnTo>
                    <a:pt x="2730" y="25"/>
                  </a:lnTo>
                  <a:cubicBezTo>
                    <a:pt x="2700" y="8"/>
                    <a:pt x="2670" y="2"/>
                    <a:pt x="2640" y="25"/>
                  </a:cubicBezTo>
                  <a:cubicBezTo>
                    <a:pt x="2640" y="25"/>
                    <a:pt x="2636" y="22"/>
                    <a:pt x="2633" y="22"/>
                  </a:cubicBezTo>
                  <a:cubicBezTo>
                    <a:pt x="2596" y="8"/>
                    <a:pt x="2556" y="5"/>
                    <a:pt x="2515" y="5"/>
                  </a:cubicBezTo>
                  <a:cubicBezTo>
                    <a:pt x="2408" y="2"/>
                    <a:pt x="2304" y="2"/>
                    <a:pt x="2197" y="2"/>
                  </a:cubicBezTo>
                  <a:cubicBezTo>
                    <a:pt x="2176" y="5"/>
                    <a:pt x="2156" y="5"/>
                    <a:pt x="2140" y="12"/>
                  </a:cubicBezTo>
                  <a:cubicBezTo>
                    <a:pt x="2136" y="15"/>
                    <a:pt x="2133" y="15"/>
                    <a:pt x="2133" y="18"/>
                  </a:cubicBezTo>
                  <a:cubicBezTo>
                    <a:pt x="2072" y="-8"/>
                    <a:pt x="2008" y="2"/>
                    <a:pt x="1945" y="12"/>
                  </a:cubicBezTo>
                  <a:cubicBezTo>
                    <a:pt x="1945" y="15"/>
                    <a:pt x="1941" y="15"/>
                    <a:pt x="1941" y="18"/>
                  </a:cubicBezTo>
                  <a:cubicBezTo>
                    <a:pt x="1935" y="12"/>
                    <a:pt x="1928" y="12"/>
                    <a:pt x="1921" y="15"/>
                  </a:cubicBezTo>
                  <a:cubicBezTo>
                    <a:pt x="1918" y="15"/>
                    <a:pt x="1915" y="12"/>
                    <a:pt x="1911" y="12"/>
                  </a:cubicBezTo>
                  <a:cubicBezTo>
                    <a:pt x="1898" y="8"/>
                    <a:pt x="1881" y="8"/>
                    <a:pt x="1871" y="15"/>
                  </a:cubicBezTo>
                  <a:cubicBezTo>
                    <a:pt x="1868" y="15"/>
                    <a:pt x="1868" y="12"/>
                    <a:pt x="1864" y="12"/>
                  </a:cubicBezTo>
                  <a:cubicBezTo>
                    <a:pt x="1861" y="12"/>
                    <a:pt x="1854" y="12"/>
                    <a:pt x="1847" y="12"/>
                  </a:cubicBezTo>
                  <a:cubicBezTo>
                    <a:pt x="1831" y="15"/>
                    <a:pt x="1814" y="8"/>
                    <a:pt x="1794" y="8"/>
                  </a:cubicBezTo>
                  <a:cubicBezTo>
                    <a:pt x="1707" y="2"/>
                    <a:pt x="1619" y="-2"/>
                    <a:pt x="1532" y="8"/>
                  </a:cubicBezTo>
                  <a:cubicBezTo>
                    <a:pt x="1529" y="12"/>
                    <a:pt x="1522" y="12"/>
                    <a:pt x="1519" y="15"/>
                  </a:cubicBezTo>
                  <a:cubicBezTo>
                    <a:pt x="1455" y="-5"/>
                    <a:pt x="1391" y="-5"/>
                    <a:pt x="1327" y="15"/>
                  </a:cubicBezTo>
                  <a:cubicBezTo>
                    <a:pt x="1321" y="12"/>
                    <a:pt x="1314" y="12"/>
                    <a:pt x="1307" y="8"/>
                  </a:cubicBezTo>
                  <a:cubicBezTo>
                    <a:pt x="1224" y="5"/>
                    <a:pt x="1140" y="-5"/>
                    <a:pt x="1056" y="18"/>
                  </a:cubicBezTo>
                  <a:cubicBezTo>
                    <a:pt x="1056" y="22"/>
                    <a:pt x="1053" y="25"/>
                    <a:pt x="1053" y="25"/>
                  </a:cubicBezTo>
                  <a:cubicBezTo>
                    <a:pt x="1026" y="8"/>
                    <a:pt x="996" y="12"/>
                    <a:pt x="962" y="18"/>
                  </a:cubicBezTo>
                  <a:cubicBezTo>
                    <a:pt x="952" y="22"/>
                    <a:pt x="942" y="22"/>
                    <a:pt x="932" y="25"/>
                  </a:cubicBezTo>
                  <a:cubicBezTo>
                    <a:pt x="926" y="25"/>
                    <a:pt x="919" y="25"/>
                    <a:pt x="912" y="25"/>
                  </a:cubicBezTo>
                  <a:cubicBezTo>
                    <a:pt x="912" y="25"/>
                    <a:pt x="909" y="22"/>
                    <a:pt x="905" y="22"/>
                  </a:cubicBezTo>
                  <a:cubicBezTo>
                    <a:pt x="878" y="12"/>
                    <a:pt x="852" y="12"/>
                    <a:pt x="821" y="22"/>
                  </a:cubicBezTo>
                  <a:cubicBezTo>
                    <a:pt x="821" y="22"/>
                    <a:pt x="818" y="22"/>
                    <a:pt x="818" y="25"/>
                  </a:cubicBezTo>
                  <a:cubicBezTo>
                    <a:pt x="801" y="15"/>
                    <a:pt x="781" y="15"/>
                    <a:pt x="764" y="22"/>
                  </a:cubicBezTo>
                  <a:cubicBezTo>
                    <a:pt x="758" y="22"/>
                    <a:pt x="754" y="25"/>
                    <a:pt x="754" y="25"/>
                  </a:cubicBezTo>
                  <a:cubicBezTo>
                    <a:pt x="758" y="28"/>
                    <a:pt x="761" y="32"/>
                    <a:pt x="761" y="32"/>
                  </a:cubicBezTo>
                  <a:cubicBezTo>
                    <a:pt x="758" y="32"/>
                    <a:pt x="758" y="28"/>
                    <a:pt x="754" y="28"/>
                  </a:cubicBezTo>
                  <a:cubicBezTo>
                    <a:pt x="754" y="25"/>
                    <a:pt x="751" y="25"/>
                    <a:pt x="748" y="25"/>
                  </a:cubicBezTo>
                  <a:lnTo>
                    <a:pt x="744" y="25"/>
                  </a:lnTo>
                  <a:lnTo>
                    <a:pt x="744" y="25"/>
                  </a:lnTo>
                  <a:cubicBezTo>
                    <a:pt x="727" y="18"/>
                    <a:pt x="714" y="22"/>
                    <a:pt x="701" y="28"/>
                  </a:cubicBezTo>
                  <a:cubicBezTo>
                    <a:pt x="697" y="28"/>
                    <a:pt x="691" y="32"/>
                    <a:pt x="684" y="32"/>
                  </a:cubicBezTo>
                  <a:cubicBezTo>
                    <a:pt x="677" y="28"/>
                    <a:pt x="670" y="25"/>
                    <a:pt x="660" y="28"/>
                  </a:cubicBezTo>
                  <a:cubicBezTo>
                    <a:pt x="657" y="28"/>
                    <a:pt x="650" y="28"/>
                    <a:pt x="647" y="25"/>
                  </a:cubicBezTo>
                  <a:cubicBezTo>
                    <a:pt x="623" y="22"/>
                    <a:pt x="597" y="8"/>
                    <a:pt x="580" y="25"/>
                  </a:cubicBezTo>
                  <a:cubicBezTo>
                    <a:pt x="576" y="25"/>
                    <a:pt x="573" y="25"/>
                    <a:pt x="570" y="25"/>
                  </a:cubicBezTo>
                  <a:cubicBezTo>
                    <a:pt x="489" y="28"/>
                    <a:pt x="409" y="35"/>
                    <a:pt x="328" y="32"/>
                  </a:cubicBezTo>
                  <a:cubicBezTo>
                    <a:pt x="321" y="32"/>
                    <a:pt x="315" y="32"/>
                    <a:pt x="311" y="35"/>
                  </a:cubicBezTo>
                  <a:cubicBezTo>
                    <a:pt x="291" y="25"/>
                    <a:pt x="271" y="32"/>
                    <a:pt x="254" y="35"/>
                  </a:cubicBezTo>
                  <a:cubicBezTo>
                    <a:pt x="254" y="39"/>
                    <a:pt x="254" y="39"/>
                    <a:pt x="254" y="39"/>
                  </a:cubicBezTo>
                  <a:lnTo>
                    <a:pt x="254" y="39"/>
                  </a:lnTo>
                  <a:cubicBezTo>
                    <a:pt x="251" y="35"/>
                    <a:pt x="244" y="35"/>
                    <a:pt x="241" y="3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1170;p36">
              <a:extLst>
                <a:ext uri="{FF2B5EF4-FFF2-40B4-BE49-F238E27FC236}">
                  <a16:creationId xmlns:a16="http://schemas.microsoft.com/office/drawing/2014/main" id="{13BDF502-506B-0226-A153-6787E989EBEF}"/>
                </a:ext>
              </a:extLst>
            </p:cNvPr>
            <p:cNvSpPr/>
            <p:nvPr/>
          </p:nvSpPr>
          <p:spPr>
            <a:xfrm>
              <a:off x="4720320" y="3636000"/>
              <a:ext cx="70560" cy="11160"/>
            </a:xfrm>
            <a:custGeom>
              <a:avLst/>
              <a:gdLst/>
              <a:ahLst/>
              <a:cxnLst/>
              <a:rect l="l" t="t" r="r" b="b"/>
              <a:pathLst>
                <a:path w="196" h="31" extrusionOk="0">
                  <a:moveTo>
                    <a:pt x="196" y="31"/>
                  </a:moveTo>
                  <a:lnTo>
                    <a:pt x="196" y="31"/>
                  </a:lnTo>
                  <a:cubicBezTo>
                    <a:pt x="186" y="4"/>
                    <a:pt x="165" y="4"/>
                    <a:pt x="145" y="0"/>
                  </a:cubicBezTo>
                  <a:cubicBezTo>
                    <a:pt x="102" y="0"/>
                    <a:pt x="58" y="10"/>
                    <a:pt x="15" y="4"/>
                  </a:cubicBezTo>
                  <a:cubicBezTo>
                    <a:pt x="11" y="4"/>
                    <a:pt x="1" y="7"/>
                    <a:pt x="1" y="10"/>
                  </a:cubicBezTo>
                  <a:cubicBezTo>
                    <a:pt x="-2" y="20"/>
                    <a:pt x="8" y="24"/>
                    <a:pt x="15" y="24"/>
                  </a:cubicBezTo>
                  <a:cubicBezTo>
                    <a:pt x="48" y="20"/>
                    <a:pt x="85" y="34"/>
                    <a:pt x="119" y="24"/>
                  </a:cubicBezTo>
                  <a:cubicBezTo>
                    <a:pt x="142" y="20"/>
                    <a:pt x="165" y="17"/>
                    <a:pt x="196" y="3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1171;p36">
              <a:extLst>
                <a:ext uri="{FF2B5EF4-FFF2-40B4-BE49-F238E27FC236}">
                  <a16:creationId xmlns:a16="http://schemas.microsoft.com/office/drawing/2014/main" id="{4327D95E-D3CB-66F6-9097-439F03D56CB2}"/>
                </a:ext>
              </a:extLst>
            </p:cNvPr>
            <p:cNvSpPr/>
            <p:nvPr/>
          </p:nvSpPr>
          <p:spPr>
            <a:xfrm>
              <a:off x="5346360" y="3596400"/>
              <a:ext cx="299520" cy="20520"/>
            </a:xfrm>
            <a:custGeom>
              <a:avLst/>
              <a:gdLst/>
              <a:ahLst/>
              <a:cxnLst/>
              <a:rect l="l" t="t" r="r" b="b"/>
              <a:pathLst>
                <a:path w="832" h="57" extrusionOk="0">
                  <a:moveTo>
                    <a:pt x="486" y="26"/>
                  </a:moveTo>
                  <a:lnTo>
                    <a:pt x="486" y="26"/>
                  </a:lnTo>
                  <a:lnTo>
                    <a:pt x="486" y="26"/>
                  </a:lnTo>
                  <a:cubicBezTo>
                    <a:pt x="456" y="13"/>
                    <a:pt x="426" y="20"/>
                    <a:pt x="396" y="20"/>
                  </a:cubicBezTo>
                  <a:lnTo>
                    <a:pt x="396" y="20"/>
                  </a:lnTo>
                  <a:lnTo>
                    <a:pt x="396" y="20"/>
                  </a:lnTo>
                  <a:cubicBezTo>
                    <a:pt x="393" y="20"/>
                    <a:pt x="386" y="20"/>
                    <a:pt x="382" y="16"/>
                  </a:cubicBezTo>
                  <a:lnTo>
                    <a:pt x="382" y="16"/>
                  </a:lnTo>
                  <a:lnTo>
                    <a:pt x="382" y="16"/>
                  </a:lnTo>
                  <a:cubicBezTo>
                    <a:pt x="349" y="3"/>
                    <a:pt x="312" y="10"/>
                    <a:pt x="275" y="10"/>
                  </a:cubicBezTo>
                  <a:cubicBezTo>
                    <a:pt x="198" y="6"/>
                    <a:pt x="121" y="0"/>
                    <a:pt x="43" y="6"/>
                  </a:cubicBezTo>
                  <a:cubicBezTo>
                    <a:pt x="33" y="10"/>
                    <a:pt x="20" y="3"/>
                    <a:pt x="10" y="0"/>
                  </a:cubicBezTo>
                  <a:cubicBezTo>
                    <a:pt x="-4" y="10"/>
                    <a:pt x="-4" y="20"/>
                    <a:pt x="10" y="26"/>
                  </a:cubicBezTo>
                  <a:cubicBezTo>
                    <a:pt x="127" y="26"/>
                    <a:pt x="248" y="40"/>
                    <a:pt x="369" y="37"/>
                  </a:cubicBezTo>
                  <a:lnTo>
                    <a:pt x="369" y="37"/>
                  </a:lnTo>
                  <a:lnTo>
                    <a:pt x="369" y="37"/>
                  </a:lnTo>
                  <a:cubicBezTo>
                    <a:pt x="372" y="37"/>
                    <a:pt x="376" y="37"/>
                    <a:pt x="379" y="37"/>
                  </a:cubicBezTo>
                  <a:cubicBezTo>
                    <a:pt x="416" y="43"/>
                    <a:pt x="450" y="43"/>
                    <a:pt x="486" y="43"/>
                  </a:cubicBezTo>
                  <a:cubicBezTo>
                    <a:pt x="540" y="40"/>
                    <a:pt x="597" y="63"/>
                    <a:pt x="654" y="47"/>
                  </a:cubicBezTo>
                  <a:lnTo>
                    <a:pt x="654" y="47"/>
                  </a:lnTo>
                  <a:cubicBezTo>
                    <a:pt x="661" y="47"/>
                    <a:pt x="671" y="53"/>
                    <a:pt x="681" y="47"/>
                  </a:cubicBezTo>
                  <a:cubicBezTo>
                    <a:pt x="715" y="60"/>
                    <a:pt x="755" y="53"/>
                    <a:pt x="792" y="57"/>
                  </a:cubicBezTo>
                  <a:cubicBezTo>
                    <a:pt x="795" y="53"/>
                    <a:pt x="795" y="53"/>
                    <a:pt x="795" y="53"/>
                  </a:cubicBezTo>
                  <a:lnTo>
                    <a:pt x="795" y="53"/>
                  </a:lnTo>
                  <a:cubicBezTo>
                    <a:pt x="815" y="57"/>
                    <a:pt x="832" y="57"/>
                    <a:pt x="832" y="37"/>
                  </a:cubicBezTo>
                  <a:cubicBezTo>
                    <a:pt x="822" y="33"/>
                    <a:pt x="809" y="26"/>
                    <a:pt x="795" y="37"/>
                  </a:cubicBezTo>
                  <a:cubicBezTo>
                    <a:pt x="762" y="26"/>
                    <a:pt x="728" y="26"/>
                    <a:pt x="691" y="26"/>
                  </a:cubicBezTo>
                  <a:lnTo>
                    <a:pt x="691" y="26"/>
                  </a:lnTo>
                  <a:cubicBezTo>
                    <a:pt x="671" y="26"/>
                    <a:pt x="648" y="23"/>
                    <a:pt x="628" y="26"/>
                  </a:cubicBezTo>
                  <a:cubicBezTo>
                    <a:pt x="628" y="30"/>
                    <a:pt x="631" y="30"/>
                    <a:pt x="631" y="30"/>
                  </a:cubicBezTo>
                  <a:cubicBezTo>
                    <a:pt x="631" y="30"/>
                    <a:pt x="628" y="30"/>
                    <a:pt x="628" y="26"/>
                  </a:cubicBezTo>
                  <a:cubicBezTo>
                    <a:pt x="580" y="16"/>
                    <a:pt x="533" y="20"/>
                    <a:pt x="486"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 name="Google Shape;1172;p36">
              <a:extLst>
                <a:ext uri="{FF2B5EF4-FFF2-40B4-BE49-F238E27FC236}">
                  <a16:creationId xmlns:a16="http://schemas.microsoft.com/office/drawing/2014/main" id="{8CA0DE57-384A-B75A-8A78-62A96FC25251}"/>
                </a:ext>
              </a:extLst>
            </p:cNvPr>
            <p:cNvSpPr/>
            <p:nvPr/>
          </p:nvSpPr>
          <p:spPr>
            <a:xfrm>
              <a:off x="5393520" y="3691080"/>
              <a:ext cx="142560" cy="11520"/>
            </a:xfrm>
            <a:custGeom>
              <a:avLst/>
              <a:gdLst/>
              <a:ahLst/>
              <a:cxnLst/>
              <a:rect l="l" t="t" r="r" b="b"/>
              <a:pathLst>
                <a:path w="396" h="32" extrusionOk="0">
                  <a:moveTo>
                    <a:pt x="43" y="32"/>
                  </a:moveTo>
                  <a:lnTo>
                    <a:pt x="43" y="32"/>
                  </a:lnTo>
                  <a:cubicBezTo>
                    <a:pt x="87" y="32"/>
                    <a:pt x="130" y="22"/>
                    <a:pt x="174" y="29"/>
                  </a:cubicBezTo>
                  <a:cubicBezTo>
                    <a:pt x="184" y="32"/>
                    <a:pt x="194" y="29"/>
                    <a:pt x="201" y="22"/>
                  </a:cubicBezTo>
                  <a:cubicBezTo>
                    <a:pt x="251" y="39"/>
                    <a:pt x="305" y="29"/>
                    <a:pt x="355" y="29"/>
                  </a:cubicBezTo>
                  <a:lnTo>
                    <a:pt x="355" y="29"/>
                  </a:lnTo>
                  <a:cubicBezTo>
                    <a:pt x="359" y="32"/>
                    <a:pt x="362" y="32"/>
                    <a:pt x="365" y="29"/>
                  </a:cubicBezTo>
                  <a:lnTo>
                    <a:pt x="365" y="29"/>
                  </a:lnTo>
                  <a:lnTo>
                    <a:pt x="365" y="29"/>
                  </a:lnTo>
                  <a:cubicBezTo>
                    <a:pt x="372" y="29"/>
                    <a:pt x="376" y="29"/>
                    <a:pt x="382" y="29"/>
                  </a:cubicBezTo>
                  <a:lnTo>
                    <a:pt x="382" y="29"/>
                  </a:lnTo>
                  <a:cubicBezTo>
                    <a:pt x="386" y="32"/>
                    <a:pt x="389" y="32"/>
                    <a:pt x="392" y="29"/>
                  </a:cubicBezTo>
                  <a:cubicBezTo>
                    <a:pt x="392" y="25"/>
                    <a:pt x="392" y="19"/>
                    <a:pt x="392" y="15"/>
                  </a:cubicBezTo>
                  <a:cubicBezTo>
                    <a:pt x="396" y="12"/>
                    <a:pt x="396" y="12"/>
                    <a:pt x="396" y="12"/>
                  </a:cubicBezTo>
                  <a:cubicBezTo>
                    <a:pt x="325" y="-1"/>
                    <a:pt x="258" y="2"/>
                    <a:pt x="188" y="5"/>
                  </a:cubicBezTo>
                  <a:lnTo>
                    <a:pt x="188" y="5"/>
                  </a:lnTo>
                  <a:lnTo>
                    <a:pt x="188" y="5"/>
                  </a:lnTo>
                  <a:cubicBezTo>
                    <a:pt x="184" y="5"/>
                    <a:pt x="178" y="5"/>
                    <a:pt x="174" y="5"/>
                  </a:cubicBezTo>
                  <a:lnTo>
                    <a:pt x="174" y="5"/>
                  </a:lnTo>
                  <a:lnTo>
                    <a:pt x="174" y="5"/>
                  </a:lnTo>
                  <a:cubicBezTo>
                    <a:pt x="171" y="5"/>
                    <a:pt x="164" y="5"/>
                    <a:pt x="161" y="5"/>
                  </a:cubicBezTo>
                  <a:lnTo>
                    <a:pt x="161" y="5"/>
                  </a:lnTo>
                  <a:lnTo>
                    <a:pt x="161" y="5"/>
                  </a:lnTo>
                  <a:cubicBezTo>
                    <a:pt x="141" y="-1"/>
                    <a:pt x="117" y="15"/>
                    <a:pt x="97" y="5"/>
                  </a:cubicBezTo>
                  <a:cubicBezTo>
                    <a:pt x="77" y="5"/>
                    <a:pt x="53" y="-8"/>
                    <a:pt x="33" y="5"/>
                  </a:cubicBezTo>
                  <a:lnTo>
                    <a:pt x="33" y="5"/>
                  </a:lnTo>
                  <a:cubicBezTo>
                    <a:pt x="26" y="12"/>
                    <a:pt x="13" y="12"/>
                    <a:pt x="0" y="15"/>
                  </a:cubicBezTo>
                  <a:cubicBezTo>
                    <a:pt x="13" y="25"/>
                    <a:pt x="37" y="19"/>
                    <a:pt x="43" y="3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1173;p36">
              <a:extLst>
                <a:ext uri="{FF2B5EF4-FFF2-40B4-BE49-F238E27FC236}">
                  <a16:creationId xmlns:a16="http://schemas.microsoft.com/office/drawing/2014/main" id="{17CE0FC2-6A4D-8996-8555-4127C082FB2F}"/>
                </a:ext>
              </a:extLst>
            </p:cNvPr>
            <p:cNvSpPr/>
            <p:nvPr/>
          </p:nvSpPr>
          <p:spPr>
            <a:xfrm>
              <a:off x="4623840" y="3597480"/>
              <a:ext cx="384480" cy="15840"/>
            </a:xfrm>
            <a:custGeom>
              <a:avLst/>
              <a:gdLst/>
              <a:ahLst/>
              <a:cxnLst/>
              <a:rect l="l" t="t" r="r" b="b"/>
              <a:pathLst>
                <a:path w="1068" h="44" extrusionOk="0">
                  <a:moveTo>
                    <a:pt x="971" y="44"/>
                  </a:moveTo>
                  <a:lnTo>
                    <a:pt x="971" y="44"/>
                  </a:lnTo>
                  <a:lnTo>
                    <a:pt x="971" y="40"/>
                  </a:lnTo>
                  <a:cubicBezTo>
                    <a:pt x="971" y="44"/>
                    <a:pt x="971" y="44"/>
                    <a:pt x="971" y="44"/>
                  </a:cubicBezTo>
                  <a:cubicBezTo>
                    <a:pt x="1001" y="44"/>
                    <a:pt x="1028" y="40"/>
                    <a:pt x="1058" y="37"/>
                  </a:cubicBezTo>
                  <a:cubicBezTo>
                    <a:pt x="1061" y="37"/>
                    <a:pt x="1068" y="30"/>
                    <a:pt x="1068" y="27"/>
                  </a:cubicBezTo>
                  <a:cubicBezTo>
                    <a:pt x="1071" y="20"/>
                    <a:pt x="1061" y="17"/>
                    <a:pt x="1051" y="17"/>
                  </a:cubicBezTo>
                  <a:cubicBezTo>
                    <a:pt x="1014" y="27"/>
                    <a:pt x="974" y="17"/>
                    <a:pt x="934" y="23"/>
                  </a:cubicBezTo>
                  <a:lnTo>
                    <a:pt x="934" y="23"/>
                  </a:lnTo>
                  <a:lnTo>
                    <a:pt x="934" y="23"/>
                  </a:lnTo>
                  <a:cubicBezTo>
                    <a:pt x="873" y="7"/>
                    <a:pt x="813" y="17"/>
                    <a:pt x="752" y="17"/>
                  </a:cubicBezTo>
                  <a:lnTo>
                    <a:pt x="752" y="17"/>
                  </a:lnTo>
                  <a:cubicBezTo>
                    <a:pt x="746" y="13"/>
                    <a:pt x="742" y="13"/>
                    <a:pt x="739" y="13"/>
                  </a:cubicBezTo>
                  <a:cubicBezTo>
                    <a:pt x="732" y="13"/>
                    <a:pt x="722" y="10"/>
                    <a:pt x="715" y="7"/>
                  </a:cubicBezTo>
                  <a:cubicBezTo>
                    <a:pt x="625" y="0"/>
                    <a:pt x="534" y="0"/>
                    <a:pt x="447" y="0"/>
                  </a:cubicBezTo>
                  <a:cubicBezTo>
                    <a:pt x="437" y="0"/>
                    <a:pt x="433" y="3"/>
                    <a:pt x="427" y="7"/>
                  </a:cubicBezTo>
                  <a:cubicBezTo>
                    <a:pt x="420" y="7"/>
                    <a:pt x="410" y="7"/>
                    <a:pt x="403" y="7"/>
                  </a:cubicBezTo>
                  <a:cubicBezTo>
                    <a:pt x="390" y="7"/>
                    <a:pt x="376" y="7"/>
                    <a:pt x="363" y="7"/>
                  </a:cubicBezTo>
                  <a:lnTo>
                    <a:pt x="363" y="7"/>
                  </a:lnTo>
                  <a:lnTo>
                    <a:pt x="360" y="7"/>
                  </a:lnTo>
                  <a:cubicBezTo>
                    <a:pt x="356" y="7"/>
                    <a:pt x="356" y="3"/>
                    <a:pt x="353" y="3"/>
                  </a:cubicBezTo>
                  <a:cubicBezTo>
                    <a:pt x="346" y="0"/>
                    <a:pt x="340" y="0"/>
                    <a:pt x="333" y="0"/>
                  </a:cubicBezTo>
                  <a:cubicBezTo>
                    <a:pt x="326" y="3"/>
                    <a:pt x="323" y="3"/>
                    <a:pt x="319" y="7"/>
                  </a:cubicBezTo>
                  <a:lnTo>
                    <a:pt x="316" y="7"/>
                  </a:lnTo>
                  <a:lnTo>
                    <a:pt x="313" y="7"/>
                  </a:lnTo>
                  <a:cubicBezTo>
                    <a:pt x="306" y="7"/>
                    <a:pt x="303" y="7"/>
                    <a:pt x="299" y="10"/>
                  </a:cubicBezTo>
                  <a:cubicBezTo>
                    <a:pt x="296" y="10"/>
                    <a:pt x="293" y="10"/>
                    <a:pt x="289" y="10"/>
                  </a:cubicBezTo>
                  <a:cubicBezTo>
                    <a:pt x="283" y="10"/>
                    <a:pt x="289" y="3"/>
                    <a:pt x="283" y="3"/>
                  </a:cubicBezTo>
                  <a:cubicBezTo>
                    <a:pt x="272" y="0"/>
                    <a:pt x="259" y="0"/>
                    <a:pt x="249" y="3"/>
                  </a:cubicBezTo>
                  <a:cubicBezTo>
                    <a:pt x="249" y="3"/>
                    <a:pt x="249" y="7"/>
                    <a:pt x="246" y="7"/>
                  </a:cubicBezTo>
                  <a:cubicBezTo>
                    <a:pt x="242" y="7"/>
                    <a:pt x="242" y="7"/>
                    <a:pt x="239" y="7"/>
                  </a:cubicBezTo>
                  <a:cubicBezTo>
                    <a:pt x="232" y="3"/>
                    <a:pt x="229" y="0"/>
                    <a:pt x="222" y="0"/>
                  </a:cubicBezTo>
                  <a:cubicBezTo>
                    <a:pt x="199" y="7"/>
                    <a:pt x="165" y="-10"/>
                    <a:pt x="151" y="17"/>
                  </a:cubicBezTo>
                  <a:cubicBezTo>
                    <a:pt x="151" y="20"/>
                    <a:pt x="151" y="20"/>
                    <a:pt x="151" y="20"/>
                  </a:cubicBezTo>
                  <a:cubicBezTo>
                    <a:pt x="148" y="20"/>
                    <a:pt x="142" y="17"/>
                    <a:pt x="135" y="13"/>
                  </a:cubicBezTo>
                  <a:cubicBezTo>
                    <a:pt x="91" y="0"/>
                    <a:pt x="47" y="10"/>
                    <a:pt x="4" y="7"/>
                  </a:cubicBezTo>
                  <a:cubicBezTo>
                    <a:pt x="-3" y="13"/>
                    <a:pt x="1" y="20"/>
                    <a:pt x="1" y="27"/>
                  </a:cubicBezTo>
                  <a:cubicBezTo>
                    <a:pt x="37" y="44"/>
                    <a:pt x="81" y="34"/>
                    <a:pt x="118" y="34"/>
                  </a:cubicBezTo>
                  <a:lnTo>
                    <a:pt x="118" y="34"/>
                  </a:lnTo>
                  <a:cubicBezTo>
                    <a:pt x="138" y="37"/>
                    <a:pt x="155" y="37"/>
                    <a:pt x="172" y="34"/>
                  </a:cubicBezTo>
                  <a:lnTo>
                    <a:pt x="172" y="34"/>
                  </a:lnTo>
                  <a:lnTo>
                    <a:pt x="172" y="34"/>
                  </a:lnTo>
                  <a:cubicBezTo>
                    <a:pt x="179" y="34"/>
                    <a:pt x="189" y="34"/>
                    <a:pt x="195" y="34"/>
                  </a:cubicBezTo>
                  <a:lnTo>
                    <a:pt x="195" y="34"/>
                  </a:lnTo>
                  <a:lnTo>
                    <a:pt x="195" y="34"/>
                  </a:lnTo>
                  <a:cubicBezTo>
                    <a:pt x="202" y="34"/>
                    <a:pt x="205" y="30"/>
                    <a:pt x="209" y="30"/>
                  </a:cubicBezTo>
                  <a:cubicBezTo>
                    <a:pt x="266" y="34"/>
                    <a:pt x="323" y="34"/>
                    <a:pt x="383" y="34"/>
                  </a:cubicBezTo>
                  <a:cubicBezTo>
                    <a:pt x="467" y="34"/>
                    <a:pt x="551" y="34"/>
                    <a:pt x="638" y="34"/>
                  </a:cubicBezTo>
                  <a:cubicBezTo>
                    <a:pt x="645" y="34"/>
                    <a:pt x="652" y="34"/>
                    <a:pt x="662" y="34"/>
                  </a:cubicBezTo>
                  <a:lnTo>
                    <a:pt x="662" y="34"/>
                  </a:lnTo>
                  <a:cubicBezTo>
                    <a:pt x="665" y="40"/>
                    <a:pt x="672" y="40"/>
                    <a:pt x="675" y="34"/>
                  </a:cubicBezTo>
                  <a:lnTo>
                    <a:pt x="675" y="34"/>
                  </a:lnTo>
                  <a:cubicBezTo>
                    <a:pt x="679" y="34"/>
                    <a:pt x="682" y="34"/>
                    <a:pt x="685" y="34"/>
                  </a:cubicBezTo>
                  <a:cubicBezTo>
                    <a:pt x="746" y="47"/>
                    <a:pt x="806" y="40"/>
                    <a:pt x="867" y="40"/>
                  </a:cubicBezTo>
                  <a:lnTo>
                    <a:pt x="867" y="40"/>
                  </a:lnTo>
                  <a:cubicBezTo>
                    <a:pt x="873" y="44"/>
                    <a:pt x="877" y="44"/>
                    <a:pt x="880" y="40"/>
                  </a:cubicBezTo>
                  <a:lnTo>
                    <a:pt x="880" y="40"/>
                  </a:lnTo>
                  <a:cubicBezTo>
                    <a:pt x="910" y="44"/>
                    <a:pt x="940" y="44"/>
                    <a:pt x="971" y="4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1174;p36">
              <a:extLst>
                <a:ext uri="{FF2B5EF4-FFF2-40B4-BE49-F238E27FC236}">
                  <a16:creationId xmlns:a16="http://schemas.microsoft.com/office/drawing/2014/main" id="{6B325BB6-DAA6-D4CC-F763-8CD25A189905}"/>
                </a:ext>
              </a:extLst>
            </p:cNvPr>
            <p:cNvSpPr/>
            <p:nvPr/>
          </p:nvSpPr>
          <p:spPr>
            <a:xfrm>
              <a:off x="4653000" y="3551760"/>
              <a:ext cx="38160" cy="22680"/>
            </a:xfrm>
            <a:custGeom>
              <a:avLst/>
              <a:gdLst/>
              <a:ahLst/>
              <a:cxnLst/>
              <a:rect l="l" t="t" r="r" b="b"/>
              <a:pathLst>
                <a:path w="106" h="63" extrusionOk="0">
                  <a:moveTo>
                    <a:pt x="54" y="0"/>
                  </a:moveTo>
                  <a:lnTo>
                    <a:pt x="54" y="0"/>
                  </a:lnTo>
                  <a:cubicBezTo>
                    <a:pt x="37" y="3"/>
                    <a:pt x="20" y="3"/>
                    <a:pt x="7" y="9"/>
                  </a:cubicBezTo>
                  <a:cubicBezTo>
                    <a:pt x="3" y="9"/>
                    <a:pt x="3" y="13"/>
                    <a:pt x="0" y="13"/>
                  </a:cubicBezTo>
                  <a:cubicBezTo>
                    <a:pt x="0" y="29"/>
                    <a:pt x="17" y="43"/>
                    <a:pt x="27" y="60"/>
                  </a:cubicBezTo>
                  <a:cubicBezTo>
                    <a:pt x="30" y="60"/>
                    <a:pt x="34" y="60"/>
                    <a:pt x="37" y="60"/>
                  </a:cubicBezTo>
                  <a:cubicBezTo>
                    <a:pt x="84" y="73"/>
                    <a:pt x="67" y="26"/>
                    <a:pt x="101" y="26"/>
                  </a:cubicBezTo>
                  <a:cubicBezTo>
                    <a:pt x="108" y="19"/>
                    <a:pt x="108" y="16"/>
                    <a:pt x="101" y="9"/>
                  </a:cubicBezTo>
                  <a:cubicBezTo>
                    <a:pt x="91" y="3"/>
                    <a:pt x="81" y="0"/>
                    <a:pt x="70" y="0"/>
                  </a:cubicBezTo>
                  <a:cubicBezTo>
                    <a:pt x="64" y="0"/>
                    <a:pt x="57" y="0"/>
                    <a:pt x="5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1175;p36">
              <a:extLst>
                <a:ext uri="{FF2B5EF4-FFF2-40B4-BE49-F238E27FC236}">
                  <a16:creationId xmlns:a16="http://schemas.microsoft.com/office/drawing/2014/main" id="{C4013416-4D55-AD7C-CD36-AD43D444DB80}"/>
                </a:ext>
              </a:extLst>
            </p:cNvPr>
            <p:cNvSpPr/>
            <p:nvPr/>
          </p:nvSpPr>
          <p:spPr>
            <a:xfrm>
              <a:off x="5052600" y="3673800"/>
              <a:ext cx="46080" cy="9360"/>
            </a:xfrm>
            <a:custGeom>
              <a:avLst/>
              <a:gdLst/>
              <a:ahLst/>
              <a:cxnLst/>
              <a:rect l="l" t="t" r="r" b="b"/>
              <a:pathLst>
                <a:path w="128" h="26" extrusionOk="0">
                  <a:moveTo>
                    <a:pt x="0" y="23"/>
                  </a:moveTo>
                  <a:lnTo>
                    <a:pt x="0" y="23"/>
                  </a:lnTo>
                  <a:cubicBezTo>
                    <a:pt x="37" y="29"/>
                    <a:pt x="74" y="23"/>
                    <a:pt x="114" y="26"/>
                  </a:cubicBezTo>
                  <a:cubicBezTo>
                    <a:pt x="118" y="19"/>
                    <a:pt x="121" y="13"/>
                    <a:pt x="128" y="6"/>
                  </a:cubicBezTo>
                  <a:cubicBezTo>
                    <a:pt x="91" y="-4"/>
                    <a:pt x="51" y="0"/>
                    <a:pt x="14" y="3"/>
                  </a:cubicBezTo>
                  <a:cubicBezTo>
                    <a:pt x="0" y="9"/>
                    <a:pt x="0" y="16"/>
                    <a:pt x="0"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 name="Google Shape;1176;p36">
              <a:extLst>
                <a:ext uri="{FF2B5EF4-FFF2-40B4-BE49-F238E27FC236}">
                  <a16:creationId xmlns:a16="http://schemas.microsoft.com/office/drawing/2014/main" id="{866AF164-04FA-308C-43E6-096B3790E1DB}"/>
                </a:ext>
              </a:extLst>
            </p:cNvPr>
            <p:cNvSpPr/>
            <p:nvPr/>
          </p:nvSpPr>
          <p:spPr>
            <a:xfrm>
              <a:off x="5321880" y="3802320"/>
              <a:ext cx="226080" cy="15840"/>
            </a:xfrm>
            <a:custGeom>
              <a:avLst/>
              <a:gdLst/>
              <a:ahLst/>
              <a:cxnLst/>
              <a:rect l="l" t="t" r="r" b="b"/>
              <a:pathLst>
                <a:path w="628" h="44" extrusionOk="0">
                  <a:moveTo>
                    <a:pt x="51" y="25"/>
                  </a:moveTo>
                  <a:lnTo>
                    <a:pt x="51" y="25"/>
                  </a:lnTo>
                  <a:cubicBezTo>
                    <a:pt x="58" y="25"/>
                    <a:pt x="68" y="25"/>
                    <a:pt x="75" y="25"/>
                  </a:cubicBezTo>
                  <a:cubicBezTo>
                    <a:pt x="78" y="22"/>
                    <a:pt x="81" y="22"/>
                    <a:pt x="85" y="22"/>
                  </a:cubicBezTo>
                  <a:cubicBezTo>
                    <a:pt x="88" y="25"/>
                    <a:pt x="88" y="25"/>
                    <a:pt x="88" y="25"/>
                  </a:cubicBezTo>
                  <a:cubicBezTo>
                    <a:pt x="111" y="29"/>
                    <a:pt x="132" y="39"/>
                    <a:pt x="155" y="29"/>
                  </a:cubicBezTo>
                  <a:lnTo>
                    <a:pt x="155" y="29"/>
                  </a:lnTo>
                  <a:cubicBezTo>
                    <a:pt x="236" y="35"/>
                    <a:pt x="316" y="35"/>
                    <a:pt x="397" y="35"/>
                  </a:cubicBezTo>
                  <a:lnTo>
                    <a:pt x="397" y="35"/>
                  </a:lnTo>
                  <a:cubicBezTo>
                    <a:pt x="464" y="39"/>
                    <a:pt x="528" y="52"/>
                    <a:pt x="591" y="35"/>
                  </a:cubicBezTo>
                  <a:lnTo>
                    <a:pt x="591" y="35"/>
                  </a:lnTo>
                  <a:cubicBezTo>
                    <a:pt x="605" y="35"/>
                    <a:pt x="618" y="39"/>
                    <a:pt x="628" y="42"/>
                  </a:cubicBezTo>
                  <a:cubicBezTo>
                    <a:pt x="628" y="35"/>
                    <a:pt x="628" y="25"/>
                    <a:pt x="628" y="18"/>
                  </a:cubicBezTo>
                  <a:cubicBezTo>
                    <a:pt x="615" y="18"/>
                    <a:pt x="598" y="18"/>
                    <a:pt x="581" y="18"/>
                  </a:cubicBezTo>
                  <a:cubicBezTo>
                    <a:pt x="524" y="18"/>
                    <a:pt x="467" y="15"/>
                    <a:pt x="414" y="15"/>
                  </a:cubicBezTo>
                  <a:cubicBezTo>
                    <a:pt x="410" y="12"/>
                    <a:pt x="410" y="12"/>
                    <a:pt x="407" y="8"/>
                  </a:cubicBezTo>
                  <a:cubicBezTo>
                    <a:pt x="400" y="8"/>
                    <a:pt x="393" y="8"/>
                    <a:pt x="387" y="8"/>
                  </a:cubicBezTo>
                  <a:cubicBezTo>
                    <a:pt x="313" y="1"/>
                    <a:pt x="239" y="1"/>
                    <a:pt x="165" y="5"/>
                  </a:cubicBezTo>
                  <a:cubicBezTo>
                    <a:pt x="165" y="5"/>
                    <a:pt x="162" y="5"/>
                    <a:pt x="158" y="8"/>
                  </a:cubicBezTo>
                  <a:cubicBezTo>
                    <a:pt x="155" y="8"/>
                    <a:pt x="148" y="8"/>
                    <a:pt x="142" y="8"/>
                  </a:cubicBezTo>
                  <a:cubicBezTo>
                    <a:pt x="128" y="18"/>
                    <a:pt x="115" y="5"/>
                    <a:pt x="105" y="5"/>
                  </a:cubicBezTo>
                  <a:cubicBezTo>
                    <a:pt x="68" y="5"/>
                    <a:pt x="31" y="-12"/>
                    <a:pt x="0" y="15"/>
                  </a:cubicBezTo>
                  <a:cubicBezTo>
                    <a:pt x="4" y="15"/>
                    <a:pt x="7" y="18"/>
                    <a:pt x="11" y="18"/>
                  </a:cubicBezTo>
                  <a:cubicBezTo>
                    <a:pt x="21" y="25"/>
                    <a:pt x="34" y="25"/>
                    <a:pt x="51" y="2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 name="Google Shape;1177;p36">
              <a:extLst>
                <a:ext uri="{FF2B5EF4-FFF2-40B4-BE49-F238E27FC236}">
                  <a16:creationId xmlns:a16="http://schemas.microsoft.com/office/drawing/2014/main" id="{5D4BFD9D-9768-1155-0B1B-00A5954D18CE}"/>
                </a:ext>
              </a:extLst>
            </p:cNvPr>
            <p:cNvSpPr/>
            <p:nvPr/>
          </p:nvSpPr>
          <p:spPr>
            <a:xfrm>
              <a:off x="5297760" y="3628800"/>
              <a:ext cx="75240" cy="10800"/>
            </a:xfrm>
            <a:custGeom>
              <a:avLst/>
              <a:gdLst/>
              <a:ahLst/>
              <a:cxnLst/>
              <a:rect l="l" t="t" r="r" b="b"/>
              <a:pathLst>
                <a:path w="209" h="30" extrusionOk="0">
                  <a:moveTo>
                    <a:pt x="91" y="10"/>
                  </a:moveTo>
                  <a:lnTo>
                    <a:pt x="91" y="10"/>
                  </a:lnTo>
                  <a:lnTo>
                    <a:pt x="91" y="10"/>
                  </a:lnTo>
                  <a:cubicBezTo>
                    <a:pt x="64" y="-3"/>
                    <a:pt x="31" y="4"/>
                    <a:pt x="0" y="0"/>
                  </a:cubicBezTo>
                  <a:cubicBezTo>
                    <a:pt x="0" y="7"/>
                    <a:pt x="0" y="14"/>
                    <a:pt x="0" y="20"/>
                  </a:cubicBezTo>
                  <a:cubicBezTo>
                    <a:pt x="24" y="20"/>
                    <a:pt x="48" y="30"/>
                    <a:pt x="64" y="10"/>
                  </a:cubicBezTo>
                  <a:cubicBezTo>
                    <a:pt x="64" y="27"/>
                    <a:pt x="81" y="30"/>
                    <a:pt x="95" y="27"/>
                  </a:cubicBezTo>
                  <a:cubicBezTo>
                    <a:pt x="121" y="24"/>
                    <a:pt x="145" y="30"/>
                    <a:pt x="168" y="27"/>
                  </a:cubicBezTo>
                  <a:lnTo>
                    <a:pt x="168" y="27"/>
                  </a:lnTo>
                  <a:cubicBezTo>
                    <a:pt x="175" y="30"/>
                    <a:pt x="178" y="30"/>
                    <a:pt x="182" y="27"/>
                  </a:cubicBezTo>
                  <a:cubicBezTo>
                    <a:pt x="178" y="27"/>
                    <a:pt x="178" y="27"/>
                    <a:pt x="178" y="27"/>
                  </a:cubicBezTo>
                  <a:lnTo>
                    <a:pt x="178" y="27"/>
                  </a:lnTo>
                  <a:lnTo>
                    <a:pt x="182" y="27"/>
                  </a:lnTo>
                  <a:cubicBezTo>
                    <a:pt x="192" y="27"/>
                    <a:pt x="202" y="27"/>
                    <a:pt x="209" y="20"/>
                  </a:cubicBezTo>
                  <a:cubicBezTo>
                    <a:pt x="209" y="17"/>
                    <a:pt x="209" y="17"/>
                    <a:pt x="209" y="14"/>
                  </a:cubicBezTo>
                  <a:cubicBezTo>
                    <a:pt x="209" y="14"/>
                    <a:pt x="205" y="14"/>
                    <a:pt x="205" y="10"/>
                  </a:cubicBezTo>
                  <a:cubicBezTo>
                    <a:pt x="205" y="7"/>
                    <a:pt x="205" y="4"/>
                    <a:pt x="209" y="0"/>
                  </a:cubicBezTo>
                  <a:cubicBezTo>
                    <a:pt x="202" y="4"/>
                    <a:pt x="199" y="4"/>
                    <a:pt x="195" y="4"/>
                  </a:cubicBezTo>
                  <a:lnTo>
                    <a:pt x="195" y="4"/>
                  </a:lnTo>
                  <a:cubicBezTo>
                    <a:pt x="162" y="14"/>
                    <a:pt x="125" y="0"/>
                    <a:pt x="91"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 name="Google Shape;1178;p36">
              <a:extLst>
                <a:ext uri="{FF2B5EF4-FFF2-40B4-BE49-F238E27FC236}">
                  <a16:creationId xmlns:a16="http://schemas.microsoft.com/office/drawing/2014/main" id="{CDD24F42-1402-A317-179C-C03717C4A127}"/>
                </a:ext>
              </a:extLst>
            </p:cNvPr>
            <p:cNvSpPr/>
            <p:nvPr/>
          </p:nvSpPr>
          <p:spPr>
            <a:xfrm>
              <a:off x="4730400" y="3765240"/>
              <a:ext cx="111240" cy="15840"/>
            </a:xfrm>
            <a:custGeom>
              <a:avLst/>
              <a:gdLst/>
              <a:ahLst/>
              <a:cxnLst/>
              <a:rect l="l" t="t" r="r" b="b"/>
              <a:pathLst>
                <a:path w="309" h="44" extrusionOk="0">
                  <a:moveTo>
                    <a:pt x="148" y="37"/>
                  </a:moveTo>
                  <a:lnTo>
                    <a:pt x="148" y="37"/>
                  </a:lnTo>
                  <a:cubicBezTo>
                    <a:pt x="181" y="37"/>
                    <a:pt x="215" y="17"/>
                    <a:pt x="248" y="37"/>
                  </a:cubicBezTo>
                  <a:cubicBezTo>
                    <a:pt x="265" y="31"/>
                    <a:pt x="279" y="27"/>
                    <a:pt x="295" y="27"/>
                  </a:cubicBezTo>
                  <a:cubicBezTo>
                    <a:pt x="305" y="27"/>
                    <a:pt x="312" y="24"/>
                    <a:pt x="309" y="17"/>
                  </a:cubicBezTo>
                  <a:cubicBezTo>
                    <a:pt x="305" y="11"/>
                    <a:pt x="295" y="7"/>
                    <a:pt x="289" y="7"/>
                  </a:cubicBezTo>
                  <a:cubicBezTo>
                    <a:pt x="289" y="11"/>
                    <a:pt x="285" y="11"/>
                    <a:pt x="285" y="11"/>
                  </a:cubicBezTo>
                  <a:cubicBezTo>
                    <a:pt x="285" y="11"/>
                    <a:pt x="289" y="11"/>
                    <a:pt x="289" y="7"/>
                  </a:cubicBezTo>
                  <a:cubicBezTo>
                    <a:pt x="285" y="7"/>
                    <a:pt x="279" y="7"/>
                    <a:pt x="275" y="7"/>
                  </a:cubicBezTo>
                  <a:lnTo>
                    <a:pt x="275" y="7"/>
                  </a:lnTo>
                  <a:lnTo>
                    <a:pt x="275" y="7"/>
                  </a:lnTo>
                  <a:cubicBezTo>
                    <a:pt x="262" y="-3"/>
                    <a:pt x="248" y="-3"/>
                    <a:pt x="235" y="7"/>
                  </a:cubicBezTo>
                  <a:lnTo>
                    <a:pt x="235" y="7"/>
                  </a:lnTo>
                  <a:lnTo>
                    <a:pt x="235" y="7"/>
                  </a:lnTo>
                  <a:lnTo>
                    <a:pt x="235" y="7"/>
                  </a:lnTo>
                  <a:cubicBezTo>
                    <a:pt x="232" y="11"/>
                    <a:pt x="228" y="11"/>
                    <a:pt x="222" y="11"/>
                  </a:cubicBezTo>
                  <a:lnTo>
                    <a:pt x="222" y="11"/>
                  </a:lnTo>
                  <a:lnTo>
                    <a:pt x="222" y="11"/>
                  </a:lnTo>
                  <a:cubicBezTo>
                    <a:pt x="218" y="7"/>
                    <a:pt x="215" y="7"/>
                    <a:pt x="211" y="11"/>
                  </a:cubicBezTo>
                  <a:lnTo>
                    <a:pt x="215" y="11"/>
                  </a:lnTo>
                  <a:lnTo>
                    <a:pt x="215" y="11"/>
                  </a:lnTo>
                  <a:cubicBezTo>
                    <a:pt x="211" y="11"/>
                    <a:pt x="211" y="11"/>
                    <a:pt x="211" y="11"/>
                  </a:cubicBezTo>
                  <a:cubicBezTo>
                    <a:pt x="178" y="4"/>
                    <a:pt x="151" y="4"/>
                    <a:pt x="134" y="27"/>
                  </a:cubicBezTo>
                  <a:lnTo>
                    <a:pt x="134" y="27"/>
                  </a:lnTo>
                  <a:cubicBezTo>
                    <a:pt x="107" y="0"/>
                    <a:pt x="74" y="17"/>
                    <a:pt x="44" y="17"/>
                  </a:cubicBezTo>
                  <a:cubicBezTo>
                    <a:pt x="37" y="14"/>
                    <a:pt x="27" y="14"/>
                    <a:pt x="17" y="14"/>
                  </a:cubicBezTo>
                  <a:cubicBezTo>
                    <a:pt x="7" y="14"/>
                    <a:pt x="0" y="17"/>
                    <a:pt x="0" y="27"/>
                  </a:cubicBezTo>
                  <a:cubicBezTo>
                    <a:pt x="27" y="57"/>
                    <a:pt x="64" y="34"/>
                    <a:pt x="94" y="34"/>
                  </a:cubicBezTo>
                  <a:cubicBezTo>
                    <a:pt x="111" y="41"/>
                    <a:pt x="127" y="51"/>
                    <a:pt x="148" y="3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 name="Google Shape;1179;p36">
              <a:extLst>
                <a:ext uri="{FF2B5EF4-FFF2-40B4-BE49-F238E27FC236}">
                  <a16:creationId xmlns:a16="http://schemas.microsoft.com/office/drawing/2014/main" id="{557A7219-1BAF-C3FB-4E86-957085C69D1A}"/>
                </a:ext>
              </a:extLst>
            </p:cNvPr>
            <p:cNvSpPr/>
            <p:nvPr/>
          </p:nvSpPr>
          <p:spPr>
            <a:xfrm>
              <a:off x="4796640" y="3738960"/>
              <a:ext cx="48600" cy="7200"/>
            </a:xfrm>
            <a:custGeom>
              <a:avLst/>
              <a:gdLst/>
              <a:ahLst/>
              <a:cxnLst/>
              <a:rect l="l" t="t" r="r" b="b"/>
              <a:pathLst>
                <a:path w="135" h="20" extrusionOk="0">
                  <a:moveTo>
                    <a:pt x="51" y="20"/>
                  </a:moveTo>
                  <a:lnTo>
                    <a:pt x="51" y="20"/>
                  </a:lnTo>
                  <a:cubicBezTo>
                    <a:pt x="74" y="20"/>
                    <a:pt x="101" y="13"/>
                    <a:pt x="125" y="13"/>
                  </a:cubicBezTo>
                  <a:cubicBezTo>
                    <a:pt x="145" y="16"/>
                    <a:pt x="131" y="3"/>
                    <a:pt x="131" y="0"/>
                  </a:cubicBezTo>
                  <a:cubicBezTo>
                    <a:pt x="88" y="0"/>
                    <a:pt x="44" y="0"/>
                    <a:pt x="0" y="0"/>
                  </a:cubicBezTo>
                  <a:cubicBezTo>
                    <a:pt x="10" y="6"/>
                    <a:pt x="17" y="10"/>
                    <a:pt x="27" y="16"/>
                  </a:cubicBezTo>
                  <a:cubicBezTo>
                    <a:pt x="34" y="16"/>
                    <a:pt x="44" y="16"/>
                    <a:pt x="51"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 name="Google Shape;1180;p36">
              <a:extLst>
                <a:ext uri="{FF2B5EF4-FFF2-40B4-BE49-F238E27FC236}">
                  <a16:creationId xmlns:a16="http://schemas.microsoft.com/office/drawing/2014/main" id="{83929CDE-ABD6-F903-1CB6-F7DB1EA1F644}"/>
                </a:ext>
              </a:extLst>
            </p:cNvPr>
            <p:cNvSpPr/>
            <p:nvPr/>
          </p:nvSpPr>
          <p:spPr>
            <a:xfrm>
              <a:off x="4670640" y="3636000"/>
              <a:ext cx="43920" cy="14760"/>
            </a:xfrm>
            <a:custGeom>
              <a:avLst/>
              <a:gdLst/>
              <a:ahLst/>
              <a:cxnLst/>
              <a:rect l="l" t="t" r="r" b="b"/>
              <a:pathLst>
                <a:path w="122" h="41" extrusionOk="0">
                  <a:moveTo>
                    <a:pt x="42" y="0"/>
                  </a:moveTo>
                  <a:lnTo>
                    <a:pt x="42" y="0"/>
                  </a:lnTo>
                  <a:cubicBezTo>
                    <a:pt x="42" y="4"/>
                    <a:pt x="42" y="7"/>
                    <a:pt x="42" y="10"/>
                  </a:cubicBezTo>
                  <a:lnTo>
                    <a:pt x="42" y="10"/>
                  </a:lnTo>
                  <a:lnTo>
                    <a:pt x="42" y="10"/>
                  </a:lnTo>
                  <a:cubicBezTo>
                    <a:pt x="15" y="7"/>
                    <a:pt x="-5" y="14"/>
                    <a:pt x="2" y="37"/>
                  </a:cubicBezTo>
                  <a:cubicBezTo>
                    <a:pt x="18" y="34"/>
                    <a:pt x="21" y="17"/>
                    <a:pt x="42" y="20"/>
                  </a:cubicBezTo>
                  <a:cubicBezTo>
                    <a:pt x="62" y="34"/>
                    <a:pt x="96" y="20"/>
                    <a:pt x="122" y="41"/>
                  </a:cubicBezTo>
                  <a:cubicBezTo>
                    <a:pt x="116" y="-6"/>
                    <a:pt x="69" y="7"/>
                    <a:pt x="42"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 name="Google Shape;1181;p36">
              <a:extLst>
                <a:ext uri="{FF2B5EF4-FFF2-40B4-BE49-F238E27FC236}">
                  <a16:creationId xmlns:a16="http://schemas.microsoft.com/office/drawing/2014/main" id="{9C992E27-C35D-965A-CFEE-E5FAF9C98078}"/>
                </a:ext>
              </a:extLst>
            </p:cNvPr>
            <p:cNvSpPr/>
            <p:nvPr/>
          </p:nvSpPr>
          <p:spPr>
            <a:xfrm>
              <a:off x="4692240" y="3523680"/>
              <a:ext cx="899640" cy="41040"/>
            </a:xfrm>
            <a:custGeom>
              <a:avLst/>
              <a:gdLst/>
              <a:ahLst/>
              <a:cxnLst/>
              <a:rect l="l" t="t" r="r" b="b"/>
              <a:pathLst>
                <a:path w="2499" h="114" extrusionOk="0">
                  <a:moveTo>
                    <a:pt x="2498" y="10"/>
                  </a:moveTo>
                  <a:lnTo>
                    <a:pt x="2498" y="10"/>
                  </a:lnTo>
                  <a:cubicBezTo>
                    <a:pt x="2502" y="-3"/>
                    <a:pt x="2488" y="0"/>
                    <a:pt x="2478" y="0"/>
                  </a:cubicBezTo>
                  <a:cubicBezTo>
                    <a:pt x="2438" y="3"/>
                    <a:pt x="2397" y="7"/>
                    <a:pt x="2354" y="10"/>
                  </a:cubicBezTo>
                  <a:cubicBezTo>
                    <a:pt x="2220" y="10"/>
                    <a:pt x="2089" y="3"/>
                    <a:pt x="1954" y="10"/>
                  </a:cubicBezTo>
                  <a:lnTo>
                    <a:pt x="1954" y="10"/>
                  </a:lnTo>
                  <a:cubicBezTo>
                    <a:pt x="1891" y="3"/>
                    <a:pt x="1830" y="20"/>
                    <a:pt x="1767" y="17"/>
                  </a:cubicBezTo>
                  <a:cubicBezTo>
                    <a:pt x="1740" y="17"/>
                    <a:pt x="1709" y="17"/>
                    <a:pt x="1682" y="17"/>
                  </a:cubicBezTo>
                  <a:lnTo>
                    <a:pt x="1682" y="17"/>
                  </a:lnTo>
                  <a:lnTo>
                    <a:pt x="1682" y="17"/>
                  </a:lnTo>
                  <a:cubicBezTo>
                    <a:pt x="1679" y="17"/>
                    <a:pt x="1676" y="17"/>
                    <a:pt x="1669" y="17"/>
                  </a:cubicBezTo>
                  <a:cubicBezTo>
                    <a:pt x="1632" y="20"/>
                    <a:pt x="1588" y="10"/>
                    <a:pt x="1552" y="27"/>
                  </a:cubicBezTo>
                  <a:lnTo>
                    <a:pt x="1552" y="27"/>
                  </a:lnTo>
                  <a:cubicBezTo>
                    <a:pt x="1548" y="24"/>
                    <a:pt x="1545" y="27"/>
                    <a:pt x="1542" y="27"/>
                  </a:cubicBezTo>
                  <a:cubicBezTo>
                    <a:pt x="1528" y="24"/>
                    <a:pt x="1515" y="24"/>
                    <a:pt x="1501" y="27"/>
                  </a:cubicBezTo>
                  <a:cubicBezTo>
                    <a:pt x="1498" y="27"/>
                    <a:pt x="1495" y="27"/>
                    <a:pt x="1491" y="27"/>
                  </a:cubicBezTo>
                  <a:cubicBezTo>
                    <a:pt x="1488" y="27"/>
                    <a:pt x="1485" y="24"/>
                    <a:pt x="1481" y="27"/>
                  </a:cubicBezTo>
                  <a:cubicBezTo>
                    <a:pt x="1468" y="17"/>
                    <a:pt x="1451" y="14"/>
                    <a:pt x="1438" y="24"/>
                  </a:cubicBezTo>
                  <a:cubicBezTo>
                    <a:pt x="1387" y="17"/>
                    <a:pt x="1337" y="30"/>
                    <a:pt x="1286" y="27"/>
                  </a:cubicBezTo>
                  <a:cubicBezTo>
                    <a:pt x="1280" y="30"/>
                    <a:pt x="1273" y="30"/>
                    <a:pt x="1270" y="34"/>
                  </a:cubicBezTo>
                  <a:cubicBezTo>
                    <a:pt x="1266" y="30"/>
                    <a:pt x="1260" y="30"/>
                    <a:pt x="1256" y="27"/>
                  </a:cubicBezTo>
                  <a:cubicBezTo>
                    <a:pt x="1253" y="30"/>
                    <a:pt x="1249" y="30"/>
                    <a:pt x="1246" y="27"/>
                  </a:cubicBezTo>
                  <a:cubicBezTo>
                    <a:pt x="1243" y="30"/>
                    <a:pt x="1236" y="34"/>
                    <a:pt x="1233" y="37"/>
                  </a:cubicBezTo>
                  <a:lnTo>
                    <a:pt x="1233" y="37"/>
                  </a:lnTo>
                  <a:lnTo>
                    <a:pt x="1233" y="37"/>
                  </a:lnTo>
                  <a:cubicBezTo>
                    <a:pt x="1219" y="37"/>
                    <a:pt x="1206" y="37"/>
                    <a:pt x="1192" y="37"/>
                  </a:cubicBezTo>
                  <a:cubicBezTo>
                    <a:pt x="1179" y="37"/>
                    <a:pt x="1162" y="37"/>
                    <a:pt x="1149" y="37"/>
                  </a:cubicBezTo>
                  <a:cubicBezTo>
                    <a:pt x="1139" y="37"/>
                    <a:pt x="1129" y="37"/>
                    <a:pt x="1119" y="34"/>
                  </a:cubicBezTo>
                  <a:cubicBezTo>
                    <a:pt x="1115" y="34"/>
                    <a:pt x="1109" y="30"/>
                    <a:pt x="1102" y="30"/>
                  </a:cubicBezTo>
                  <a:lnTo>
                    <a:pt x="1102" y="27"/>
                  </a:lnTo>
                  <a:cubicBezTo>
                    <a:pt x="1092" y="27"/>
                    <a:pt x="1082" y="30"/>
                    <a:pt x="1075" y="34"/>
                  </a:cubicBezTo>
                  <a:lnTo>
                    <a:pt x="1075" y="34"/>
                  </a:lnTo>
                  <a:cubicBezTo>
                    <a:pt x="1072" y="34"/>
                    <a:pt x="1068" y="34"/>
                    <a:pt x="1068" y="34"/>
                  </a:cubicBezTo>
                  <a:lnTo>
                    <a:pt x="1068" y="34"/>
                  </a:lnTo>
                  <a:cubicBezTo>
                    <a:pt x="1058" y="27"/>
                    <a:pt x="1048" y="27"/>
                    <a:pt x="1038" y="34"/>
                  </a:cubicBezTo>
                  <a:lnTo>
                    <a:pt x="1035" y="34"/>
                  </a:lnTo>
                  <a:cubicBezTo>
                    <a:pt x="1018" y="34"/>
                    <a:pt x="1001" y="30"/>
                    <a:pt x="984" y="37"/>
                  </a:cubicBezTo>
                  <a:cubicBezTo>
                    <a:pt x="984" y="37"/>
                    <a:pt x="981" y="40"/>
                    <a:pt x="978" y="37"/>
                  </a:cubicBezTo>
                  <a:cubicBezTo>
                    <a:pt x="974" y="37"/>
                    <a:pt x="974" y="37"/>
                    <a:pt x="974" y="37"/>
                  </a:cubicBezTo>
                  <a:cubicBezTo>
                    <a:pt x="952" y="37"/>
                    <a:pt x="932" y="37"/>
                    <a:pt x="911" y="37"/>
                  </a:cubicBezTo>
                  <a:cubicBezTo>
                    <a:pt x="824" y="37"/>
                    <a:pt x="740" y="37"/>
                    <a:pt x="657" y="34"/>
                  </a:cubicBezTo>
                  <a:cubicBezTo>
                    <a:pt x="636" y="34"/>
                    <a:pt x="616" y="34"/>
                    <a:pt x="600" y="44"/>
                  </a:cubicBezTo>
                  <a:lnTo>
                    <a:pt x="600" y="44"/>
                  </a:lnTo>
                  <a:cubicBezTo>
                    <a:pt x="596" y="44"/>
                    <a:pt x="593" y="44"/>
                    <a:pt x="586" y="44"/>
                  </a:cubicBezTo>
                  <a:cubicBezTo>
                    <a:pt x="552" y="40"/>
                    <a:pt x="515" y="30"/>
                    <a:pt x="479" y="44"/>
                  </a:cubicBezTo>
                  <a:lnTo>
                    <a:pt x="479" y="44"/>
                  </a:lnTo>
                  <a:cubicBezTo>
                    <a:pt x="479" y="44"/>
                    <a:pt x="475" y="44"/>
                    <a:pt x="472" y="44"/>
                  </a:cubicBezTo>
                  <a:cubicBezTo>
                    <a:pt x="448" y="30"/>
                    <a:pt x="421" y="37"/>
                    <a:pt x="395" y="37"/>
                  </a:cubicBezTo>
                  <a:lnTo>
                    <a:pt x="395" y="37"/>
                  </a:lnTo>
                  <a:cubicBezTo>
                    <a:pt x="391" y="37"/>
                    <a:pt x="385" y="37"/>
                    <a:pt x="381" y="37"/>
                  </a:cubicBezTo>
                  <a:cubicBezTo>
                    <a:pt x="378" y="37"/>
                    <a:pt x="371" y="37"/>
                    <a:pt x="368" y="37"/>
                  </a:cubicBezTo>
                  <a:lnTo>
                    <a:pt x="368" y="37"/>
                  </a:lnTo>
                  <a:lnTo>
                    <a:pt x="368" y="37"/>
                  </a:lnTo>
                  <a:lnTo>
                    <a:pt x="368" y="37"/>
                  </a:lnTo>
                  <a:lnTo>
                    <a:pt x="368" y="37"/>
                  </a:lnTo>
                  <a:cubicBezTo>
                    <a:pt x="364" y="37"/>
                    <a:pt x="361" y="37"/>
                    <a:pt x="354" y="37"/>
                  </a:cubicBezTo>
                  <a:cubicBezTo>
                    <a:pt x="294" y="37"/>
                    <a:pt x="233" y="27"/>
                    <a:pt x="176" y="44"/>
                  </a:cubicBezTo>
                  <a:cubicBezTo>
                    <a:pt x="123" y="37"/>
                    <a:pt x="72" y="37"/>
                    <a:pt x="19" y="47"/>
                  </a:cubicBezTo>
                  <a:cubicBezTo>
                    <a:pt x="2" y="50"/>
                    <a:pt x="-5" y="61"/>
                    <a:pt x="5" y="71"/>
                  </a:cubicBezTo>
                  <a:cubicBezTo>
                    <a:pt x="22" y="81"/>
                    <a:pt x="42" y="67"/>
                    <a:pt x="59" y="71"/>
                  </a:cubicBezTo>
                  <a:cubicBezTo>
                    <a:pt x="59" y="71"/>
                    <a:pt x="62" y="71"/>
                    <a:pt x="66" y="71"/>
                  </a:cubicBezTo>
                  <a:cubicBezTo>
                    <a:pt x="66" y="71"/>
                    <a:pt x="66" y="74"/>
                    <a:pt x="62" y="74"/>
                  </a:cubicBezTo>
                  <a:cubicBezTo>
                    <a:pt x="56" y="74"/>
                    <a:pt x="46" y="74"/>
                    <a:pt x="36" y="78"/>
                  </a:cubicBezTo>
                  <a:cubicBezTo>
                    <a:pt x="22" y="84"/>
                    <a:pt x="9" y="91"/>
                    <a:pt x="22" y="104"/>
                  </a:cubicBezTo>
                  <a:cubicBezTo>
                    <a:pt x="29" y="107"/>
                    <a:pt x="36" y="107"/>
                    <a:pt x="42" y="111"/>
                  </a:cubicBezTo>
                  <a:cubicBezTo>
                    <a:pt x="82" y="114"/>
                    <a:pt x="126" y="111"/>
                    <a:pt x="166" y="114"/>
                  </a:cubicBezTo>
                  <a:cubicBezTo>
                    <a:pt x="183" y="111"/>
                    <a:pt x="200" y="111"/>
                    <a:pt x="217" y="107"/>
                  </a:cubicBezTo>
                  <a:cubicBezTo>
                    <a:pt x="223" y="104"/>
                    <a:pt x="227" y="104"/>
                    <a:pt x="227" y="101"/>
                  </a:cubicBezTo>
                  <a:cubicBezTo>
                    <a:pt x="243" y="101"/>
                    <a:pt x="257" y="101"/>
                    <a:pt x="271" y="101"/>
                  </a:cubicBezTo>
                  <a:cubicBezTo>
                    <a:pt x="274" y="101"/>
                    <a:pt x="274" y="101"/>
                    <a:pt x="277" y="104"/>
                  </a:cubicBezTo>
                  <a:cubicBezTo>
                    <a:pt x="284" y="107"/>
                    <a:pt x="290" y="107"/>
                    <a:pt x="300" y="104"/>
                  </a:cubicBezTo>
                  <a:cubicBezTo>
                    <a:pt x="307" y="97"/>
                    <a:pt x="307" y="87"/>
                    <a:pt x="324" y="87"/>
                  </a:cubicBezTo>
                  <a:lnTo>
                    <a:pt x="324" y="87"/>
                  </a:lnTo>
                  <a:cubicBezTo>
                    <a:pt x="321" y="91"/>
                    <a:pt x="324" y="97"/>
                    <a:pt x="328" y="101"/>
                  </a:cubicBezTo>
                  <a:lnTo>
                    <a:pt x="328" y="101"/>
                  </a:lnTo>
                  <a:cubicBezTo>
                    <a:pt x="378" y="101"/>
                    <a:pt x="425" y="101"/>
                    <a:pt x="472" y="101"/>
                  </a:cubicBezTo>
                  <a:cubicBezTo>
                    <a:pt x="495" y="107"/>
                    <a:pt x="512" y="104"/>
                    <a:pt x="509" y="84"/>
                  </a:cubicBezTo>
                  <a:cubicBezTo>
                    <a:pt x="485" y="81"/>
                    <a:pt x="465" y="91"/>
                    <a:pt x="442" y="78"/>
                  </a:cubicBezTo>
                  <a:cubicBezTo>
                    <a:pt x="425" y="71"/>
                    <a:pt x="401" y="78"/>
                    <a:pt x="381" y="81"/>
                  </a:cubicBezTo>
                  <a:cubicBezTo>
                    <a:pt x="375" y="81"/>
                    <a:pt x="371" y="81"/>
                    <a:pt x="368" y="81"/>
                  </a:cubicBezTo>
                  <a:lnTo>
                    <a:pt x="368" y="81"/>
                  </a:lnTo>
                  <a:cubicBezTo>
                    <a:pt x="364" y="84"/>
                    <a:pt x="361" y="84"/>
                    <a:pt x="358" y="84"/>
                  </a:cubicBezTo>
                  <a:lnTo>
                    <a:pt x="354" y="84"/>
                  </a:lnTo>
                  <a:lnTo>
                    <a:pt x="354" y="84"/>
                  </a:lnTo>
                  <a:cubicBezTo>
                    <a:pt x="348" y="78"/>
                    <a:pt x="341" y="78"/>
                    <a:pt x="334" y="81"/>
                  </a:cubicBezTo>
                  <a:cubicBezTo>
                    <a:pt x="334" y="71"/>
                    <a:pt x="344" y="74"/>
                    <a:pt x="351" y="74"/>
                  </a:cubicBezTo>
                  <a:cubicBezTo>
                    <a:pt x="368" y="74"/>
                    <a:pt x="381" y="74"/>
                    <a:pt x="395" y="67"/>
                  </a:cubicBezTo>
                  <a:cubicBezTo>
                    <a:pt x="395" y="64"/>
                    <a:pt x="395" y="64"/>
                    <a:pt x="395" y="64"/>
                  </a:cubicBezTo>
                  <a:cubicBezTo>
                    <a:pt x="415" y="78"/>
                    <a:pt x="435" y="78"/>
                    <a:pt x="455" y="64"/>
                  </a:cubicBezTo>
                  <a:cubicBezTo>
                    <a:pt x="458" y="64"/>
                    <a:pt x="458" y="67"/>
                    <a:pt x="462" y="67"/>
                  </a:cubicBezTo>
                  <a:cubicBezTo>
                    <a:pt x="465" y="71"/>
                    <a:pt x="472" y="71"/>
                    <a:pt x="475" y="74"/>
                  </a:cubicBezTo>
                  <a:cubicBezTo>
                    <a:pt x="532" y="74"/>
                    <a:pt x="589" y="78"/>
                    <a:pt x="646" y="71"/>
                  </a:cubicBezTo>
                  <a:cubicBezTo>
                    <a:pt x="653" y="67"/>
                    <a:pt x="660" y="64"/>
                    <a:pt x="667" y="64"/>
                  </a:cubicBezTo>
                  <a:cubicBezTo>
                    <a:pt x="670" y="64"/>
                    <a:pt x="673" y="64"/>
                    <a:pt x="677" y="64"/>
                  </a:cubicBezTo>
                  <a:lnTo>
                    <a:pt x="677" y="64"/>
                  </a:lnTo>
                  <a:lnTo>
                    <a:pt x="677" y="64"/>
                  </a:lnTo>
                  <a:cubicBezTo>
                    <a:pt x="693" y="64"/>
                    <a:pt x="710" y="61"/>
                    <a:pt x="730" y="61"/>
                  </a:cubicBezTo>
                  <a:lnTo>
                    <a:pt x="730" y="61"/>
                  </a:lnTo>
                  <a:cubicBezTo>
                    <a:pt x="734" y="64"/>
                    <a:pt x="737" y="64"/>
                    <a:pt x="740" y="64"/>
                  </a:cubicBezTo>
                  <a:cubicBezTo>
                    <a:pt x="760" y="74"/>
                    <a:pt x="784" y="74"/>
                    <a:pt x="807" y="74"/>
                  </a:cubicBezTo>
                  <a:cubicBezTo>
                    <a:pt x="831" y="74"/>
                    <a:pt x="854" y="78"/>
                    <a:pt x="878" y="71"/>
                  </a:cubicBezTo>
                  <a:cubicBezTo>
                    <a:pt x="881" y="71"/>
                    <a:pt x="885" y="67"/>
                    <a:pt x="888" y="67"/>
                  </a:cubicBezTo>
                  <a:cubicBezTo>
                    <a:pt x="891" y="67"/>
                    <a:pt x="891" y="67"/>
                    <a:pt x="891" y="67"/>
                  </a:cubicBezTo>
                  <a:cubicBezTo>
                    <a:pt x="895" y="67"/>
                    <a:pt x="898" y="64"/>
                    <a:pt x="898" y="64"/>
                  </a:cubicBezTo>
                  <a:cubicBezTo>
                    <a:pt x="918" y="61"/>
                    <a:pt x="945" y="67"/>
                    <a:pt x="962" y="54"/>
                  </a:cubicBezTo>
                  <a:lnTo>
                    <a:pt x="962" y="54"/>
                  </a:lnTo>
                  <a:lnTo>
                    <a:pt x="962" y="54"/>
                  </a:lnTo>
                  <a:lnTo>
                    <a:pt x="962" y="54"/>
                  </a:lnTo>
                  <a:lnTo>
                    <a:pt x="962" y="54"/>
                  </a:lnTo>
                  <a:cubicBezTo>
                    <a:pt x="1001" y="61"/>
                    <a:pt x="1038" y="61"/>
                    <a:pt x="1078" y="54"/>
                  </a:cubicBezTo>
                  <a:lnTo>
                    <a:pt x="1078" y="54"/>
                  </a:lnTo>
                  <a:cubicBezTo>
                    <a:pt x="1105" y="57"/>
                    <a:pt x="1135" y="67"/>
                    <a:pt x="1166" y="61"/>
                  </a:cubicBezTo>
                  <a:lnTo>
                    <a:pt x="1166" y="61"/>
                  </a:lnTo>
                  <a:lnTo>
                    <a:pt x="1166" y="61"/>
                  </a:lnTo>
                  <a:cubicBezTo>
                    <a:pt x="1176" y="57"/>
                    <a:pt x="1186" y="57"/>
                    <a:pt x="1192" y="54"/>
                  </a:cubicBezTo>
                  <a:lnTo>
                    <a:pt x="1192" y="54"/>
                  </a:lnTo>
                  <a:cubicBezTo>
                    <a:pt x="1209" y="64"/>
                    <a:pt x="1219" y="54"/>
                    <a:pt x="1233" y="47"/>
                  </a:cubicBezTo>
                  <a:lnTo>
                    <a:pt x="1233" y="47"/>
                  </a:lnTo>
                  <a:cubicBezTo>
                    <a:pt x="1239" y="47"/>
                    <a:pt x="1246" y="47"/>
                    <a:pt x="1256" y="47"/>
                  </a:cubicBezTo>
                  <a:lnTo>
                    <a:pt x="1256" y="47"/>
                  </a:lnTo>
                  <a:cubicBezTo>
                    <a:pt x="1270" y="57"/>
                    <a:pt x="1280" y="50"/>
                    <a:pt x="1293" y="47"/>
                  </a:cubicBezTo>
                  <a:lnTo>
                    <a:pt x="1293" y="47"/>
                  </a:lnTo>
                  <a:cubicBezTo>
                    <a:pt x="1296" y="47"/>
                    <a:pt x="1303" y="47"/>
                    <a:pt x="1306" y="50"/>
                  </a:cubicBezTo>
                  <a:lnTo>
                    <a:pt x="1310" y="47"/>
                  </a:lnTo>
                  <a:cubicBezTo>
                    <a:pt x="1347" y="44"/>
                    <a:pt x="1387" y="44"/>
                    <a:pt x="1424" y="44"/>
                  </a:cubicBezTo>
                  <a:lnTo>
                    <a:pt x="1424" y="44"/>
                  </a:lnTo>
                  <a:lnTo>
                    <a:pt x="1424" y="44"/>
                  </a:lnTo>
                  <a:cubicBezTo>
                    <a:pt x="1448" y="44"/>
                    <a:pt x="1468" y="44"/>
                    <a:pt x="1491" y="47"/>
                  </a:cubicBezTo>
                  <a:cubicBezTo>
                    <a:pt x="1521" y="44"/>
                    <a:pt x="1548" y="44"/>
                    <a:pt x="1578" y="44"/>
                  </a:cubicBezTo>
                  <a:lnTo>
                    <a:pt x="1578" y="44"/>
                  </a:lnTo>
                  <a:lnTo>
                    <a:pt x="1578" y="44"/>
                  </a:lnTo>
                  <a:cubicBezTo>
                    <a:pt x="1692" y="47"/>
                    <a:pt x="1807" y="34"/>
                    <a:pt x="1921" y="34"/>
                  </a:cubicBezTo>
                  <a:cubicBezTo>
                    <a:pt x="1928" y="34"/>
                    <a:pt x="1934" y="30"/>
                    <a:pt x="1944" y="27"/>
                  </a:cubicBezTo>
                  <a:cubicBezTo>
                    <a:pt x="1951" y="27"/>
                    <a:pt x="1958" y="27"/>
                    <a:pt x="1968" y="27"/>
                  </a:cubicBezTo>
                  <a:lnTo>
                    <a:pt x="1968" y="27"/>
                  </a:lnTo>
                  <a:lnTo>
                    <a:pt x="1968" y="27"/>
                  </a:lnTo>
                  <a:cubicBezTo>
                    <a:pt x="1981" y="27"/>
                    <a:pt x="1991" y="27"/>
                    <a:pt x="2005" y="27"/>
                  </a:cubicBezTo>
                  <a:cubicBezTo>
                    <a:pt x="2072" y="27"/>
                    <a:pt x="2136" y="30"/>
                    <a:pt x="2203" y="27"/>
                  </a:cubicBezTo>
                  <a:cubicBezTo>
                    <a:pt x="2233" y="27"/>
                    <a:pt x="2260" y="40"/>
                    <a:pt x="2290" y="27"/>
                  </a:cubicBezTo>
                  <a:lnTo>
                    <a:pt x="2290" y="27"/>
                  </a:lnTo>
                  <a:cubicBezTo>
                    <a:pt x="2293" y="27"/>
                    <a:pt x="2297" y="27"/>
                    <a:pt x="2303" y="27"/>
                  </a:cubicBezTo>
                  <a:cubicBezTo>
                    <a:pt x="2300" y="27"/>
                    <a:pt x="2300" y="24"/>
                    <a:pt x="2300" y="24"/>
                  </a:cubicBezTo>
                  <a:lnTo>
                    <a:pt x="2303" y="27"/>
                  </a:lnTo>
                  <a:cubicBezTo>
                    <a:pt x="2360" y="24"/>
                    <a:pt x="2417" y="34"/>
                    <a:pt x="2475" y="20"/>
                  </a:cubicBezTo>
                  <a:lnTo>
                    <a:pt x="2475" y="20"/>
                  </a:lnTo>
                  <a:cubicBezTo>
                    <a:pt x="2485" y="20"/>
                    <a:pt x="2498" y="20"/>
                    <a:pt x="2498" y="10"/>
                  </a:cubicBezTo>
                  <a:moveTo>
                    <a:pt x="220" y="84"/>
                  </a:moveTo>
                  <a:lnTo>
                    <a:pt x="220" y="84"/>
                  </a:lnTo>
                  <a:cubicBezTo>
                    <a:pt x="217" y="81"/>
                    <a:pt x="213" y="74"/>
                    <a:pt x="210" y="71"/>
                  </a:cubicBezTo>
                  <a:cubicBezTo>
                    <a:pt x="220" y="74"/>
                    <a:pt x="230" y="74"/>
                    <a:pt x="240" y="71"/>
                  </a:cubicBezTo>
                  <a:cubicBezTo>
                    <a:pt x="247" y="74"/>
                    <a:pt x="247" y="61"/>
                    <a:pt x="257" y="67"/>
                  </a:cubicBezTo>
                  <a:cubicBezTo>
                    <a:pt x="254" y="74"/>
                    <a:pt x="257" y="78"/>
                    <a:pt x="257" y="84"/>
                  </a:cubicBezTo>
                  <a:cubicBezTo>
                    <a:pt x="247" y="84"/>
                    <a:pt x="233" y="81"/>
                    <a:pt x="220" y="84"/>
                  </a:cubicBezTo>
                  <a:moveTo>
                    <a:pt x="1676" y="24"/>
                  </a:moveTo>
                  <a:lnTo>
                    <a:pt x="1676" y="24"/>
                  </a:lnTo>
                  <a:moveTo>
                    <a:pt x="2290" y="27"/>
                  </a:moveTo>
                  <a:lnTo>
                    <a:pt x="2290" y="27"/>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 name="Google Shape;1182;p36">
              <a:extLst>
                <a:ext uri="{FF2B5EF4-FFF2-40B4-BE49-F238E27FC236}">
                  <a16:creationId xmlns:a16="http://schemas.microsoft.com/office/drawing/2014/main" id="{7131D9D5-0D86-A23A-F8BC-B108EEF3FEBA}"/>
                </a:ext>
              </a:extLst>
            </p:cNvPr>
            <p:cNvSpPr/>
            <p:nvPr/>
          </p:nvSpPr>
          <p:spPr>
            <a:xfrm>
              <a:off x="5622840" y="3631320"/>
              <a:ext cx="36360" cy="8280"/>
            </a:xfrm>
            <a:custGeom>
              <a:avLst/>
              <a:gdLst/>
              <a:ahLst/>
              <a:cxnLst/>
              <a:rect l="l" t="t" r="r" b="b"/>
              <a:pathLst>
                <a:path w="101" h="23" extrusionOk="0">
                  <a:moveTo>
                    <a:pt x="84" y="0"/>
                  </a:moveTo>
                  <a:lnTo>
                    <a:pt x="84" y="0"/>
                  </a:lnTo>
                  <a:cubicBezTo>
                    <a:pt x="61" y="0"/>
                    <a:pt x="37" y="3"/>
                    <a:pt x="14" y="3"/>
                  </a:cubicBezTo>
                  <a:cubicBezTo>
                    <a:pt x="10" y="10"/>
                    <a:pt x="7" y="17"/>
                    <a:pt x="0" y="23"/>
                  </a:cubicBezTo>
                  <a:cubicBezTo>
                    <a:pt x="27" y="23"/>
                    <a:pt x="57" y="23"/>
                    <a:pt x="84" y="20"/>
                  </a:cubicBezTo>
                  <a:cubicBezTo>
                    <a:pt x="94" y="20"/>
                    <a:pt x="101" y="20"/>
                    <a:pt x="101" y="10"/>
                  </a:cubicBezTo>
                  <a:cubicBezTo>
                    <a:pt x="101" y="3"/>
                    <a:pt x="91" y="0"/>
                    <a:pt x="8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 name="Google Shape;1183;p36">
              <a:extLst>
                <a:ext uri="{FF2B5EF4-FFF2-40B4-BE49-F238E27FC236}">
                  <a16:creationId xmlns:a16="http://schemas.microsoft.com/office/drawing/2014/main" id="{1C3D4813-8696-0F4F-744C-A5FA6677BD70}"/>
                </a:ext>
              </a:extLst>
            </p:cNvPr>
            <p:cNvSpPr/>
            <p:nvPr/>
          </p:nvSpPr>
          <p:spPr>
            <a:xfrm>
              <a:off x="4861800" y="3563640"/>
              <a:ext cx="32760" cy="12240"/>
            </a:xfrm>
            <a:custGeom>
              <a:avLst/>
              <a:gdLst/>
              <a:ahLst/>
              <a:cxnLst/>
              <a:rect l="l" t="t" r="r" b="b"/>
              <a:pathLst>
                <a:path w="91" h="34" extrusionOk="0">
                  <a:moveTo>
                    <a:pt x="38" y="7"/>
                  </a:moveTo>
                  <a:lnTo>
                    <a:pt x="38" y="7"/>
                  </a:lnTo>
                  <a:cubicBezTo>
                    <a:pt x="14" y="10"/>
                    <a:pt x="-3" y="17"/>
                    <a:pt x="1" y="34"/>
                  </a:cubicBezTo>
                  <a:cubicBezTo>
                    <a:pt x="31" y="27"/>
                    <a:pt x="61" y="30"/>
                    <a:pt x="91" y="27"/>
                  </a:cubicBezTo>
                  <a:cubicBezTo>
                    <a:pt x="88" y="20"/>
                    <a:pt x="81" y="13"/>
                    <a:pt x="78" y="10"/>
                  </a:cubicBezTo>
                  <a:cubicBezTo>
                    <a:pt x="75" y="7"/>
                    <a:pt x="68" y="3"/>
                    <a:pt x="65" y="0"/>
                  </a:cubicBezTo>
                  <a:cubicBezTo>
                    <a:pt x="54" y="0"/>
                    <a:pt x="44" y="3"/>
                    <a:pt x="38"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 name="Google Shape;1184;p36">
              <a:extLst>
                <a:ext uri="{FF2B5EF4-FFF2-40B4-BE49-F238E27FC236}">
                  <a16:creationId xmlns:a16="http://schemas.microsoft.com/office/drawing/2014/main" id="{B1A4CEE1-8E1C-FEA4-B32E-37954952DB15}"/>
                </a:ext>
              </a:extLst>
            </p:cNvPr>
            <p:cNvSpPr/>
            <p:nvPr/>
          </p:nvSpPr>
          <p:spPr>
            <a:xfrm>
              <a:off x="4796640" y="3635640"/>
              <a:ext cx="93240" cy="10080"/>
            </a:xfrm>
            <a:custGeom>
              <a:avLst/>
              <a:gdLst/>
              <a:ahLst/>
              <a:cxnLst/>
              <a:rect l="l" t="t" r="r" b="b"/>
              <a:pathLst>
                <a:path w="259" h="28" extrusionOk="0">
                  <a:moveTo>
                    <a:pt x="246" y="1"/>
                  </a:moveTo>
                  <a:lnTo>
                    <a:pt x="246" y="1"/>
                  </a:lnTo>
                  <a:cubicBezTo>
                    <a:pt x="225" y="1"/>
                    <a:pt x="202" y="1"/>
                    <a:pt x="182" y="1"/>
                  </a:cubicBezTo>
                  <a:lnTo>
                    <a:pt x="182" y="1"/>
                  </a:lnTo>
                  <a:cubicBezTo>
                    <a:pt x="168" y="-2"/>
                    <a:pt x="162" y="1"/>
                    <a:pt x="155" y="8"/>
                  </a:cubicBezTo>
                  <a:lnTo>
                    <a:pt x="155" y="8"/>
                  </a:lnTo>
                  <a:cubicBezTo>
                    <a:pt x="108" y="-12"/>
                    <a:pt x="58" y="11"/>
                    <a:pt x="10" y="5"/>
                  </a:cubicBezTo>
                  <a:cubicBezTo>
                    <a:pt x="4" y="1"/>
                    <a:pt x="0" y="8"/>
                    <a:pt x="0" y="15"/>
                  </a:cubicBezTo>
                  <a:cubicBezTo>
                    <a:pt x="4" y="18"/>
                    <a:pt x="7" y="25"/>
                    <a:pt x="10" y="25"/>
                  </a:cubicBezTo>
                  <a:cubicBezTo>
                    <a:pt x="24" y="28"/>
                    <a:pt x="34" y="28"/>
                    <a:pt x="48" y="28"/>
                  </a:cubicBezTo>
                  <a:cubicBezTo>
                    <a:pt x="91" y="28"/>
                    <a:pt x="138" y="28"/>
                    <a:pt x="182" y="28"/>
                  </a:cubicBezTo>
                  <a:lnTo>
                    <a:pt x="182" y="28"/>
                  </a:lnTo>
                  <a:cubicBezTo>
                    <a:pt x="209" y="28"/>
                    <a:pt x="232" y="28"/>
                    <a:pt x="259" y="28"/>
                  </a:cubicBezTo>
                  <a:cubicBezTo>
                    <a:pt x="256" y="21"/>
                    <a:pt x="249" y="11"/>
                    <a:pt x="246"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1185;p36">
              <a:extLst>
                <a:ext uri="{FF2B5EF4-FFF2-40B4-BE49-F238E27FC236}">
                  <a16:creationId xmlns:a16="http://schemas.microsoft.com/office/drawing/2014/main" id="{2FF7DDF7-5B41-3363-F1CD-67AEBB066A09}"/>
                </a:ext>
              </a:extLst>
            </p:cNvPr>
            <p:cNvSpPr/>
            <p:nvPr/>
          </p:nvSpPr>
          <p:spPr>
            <a:xfrm>
              <a:off x="4906080" y="3735360"/>
              <a:ext cx="22680" cy="10800"/>
            </a:xfrm>
            <a:custGeom>
              <a:avLst/>
              <a:gdLst/>
              <a:ahLst/>
              <a:cxnLst/>
              <a:rect l="l" t="t" r="r" b="b"/>
              <a:pathLst>
                <a:path w="63" h="30" extrusionOk="0">
                  <a:moveTo>
                    <a:pt x="59" y="0"/>
                  </a:moveTo>
                  <a:lnTo>
                    <a:pt x="59" y="0"/>
                  </a:lnTo>
                  <a:cubicBezTo>
                    <a:pt x="49" y="0"/>
                    <a:pt x="42" y="0"/>
                    <a:pt x="32" y="0"/>
                  </a:cubicBezTo>
                  <a:cubicBezTo>
                    <a:pt x="25" y="6"/>
                    <a:pt x="15" y="10"/>
                    <a:pt x="9" y="13"/>
                  </a:cubicBezTo>
                  <a:cubicBezTo>
                    <a:pt x="-1" y="16"/>
                    <a:pt x="-5" y="23"/>
                    <a:pt x="9" y="30"/>
                  </a:cubicBezTo>
                  <a:cubicBezTo>
                    <a:pt x="19" y="30"/>
                    <a:pt x="32" y="26"/>
                    <a:pt x="46" y="26"/>
                  </a:cubicBezTo>
                  <a:cubicBezTo>
                    <a:pt x="52" y="20"/>
                    <a:pt x="73" y="13"/>
                    <a:pt x="59"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 name="Google Shape;1186;p36">
              <a:extLst>
                <a:ext uri="{FF2B5EF4-FFF2-40B4-BE49-F238E27FC236}">
                  <a16:creationId xmlns:a16="http://schemas.microsoft.com/office/drawing/2014/main" id="{842973B5-BD82-7DC6-A28A-0EAE26CCFA5C}"/>
                </a:ext>
              </a:extLst>
            </p:cNvPr>
            <p:cNvSpPr/>
            <p:nvPr/>
          </p:nvSpPr>
          <p:spPr>
            <a:xfrm>
              <a:off x="5461200" y="3718440"/>
              <a:ext cx="130320" cy="13320"/>
            </a:xfrm>
            <a:custGeom>
              <a:avLst/>
              <a:gdLst/>
              <a:ahLst/>
              <a:cxnLst/>
              <a:rect l="l" t="t" r="r" b="b"/>
              <a:pathLst>
                <a:path w="362" h="37" extrusionOk="0">
                  <a:moveTo>
                    <a:pt x="281" y="30"/>
                  </a:moveTo>
                  <a:lnTo>
                    <a:pt x="281" y="30"/>
                  </a:lnTo>
                  <a:lnTo>
                    <a:pt x="281" y="30"/>
                  </a:lnTo>
                  <a:cubicBezTo>
                    <a:pt x="281" y="33"/>
                    <a:pt x="281" y="37"/>
                    <a:pt x="281" y="37"/>
                  </a:cubicBezTo>
                  <a:cubicBezTo>
                    <a:pt x="305" y="37"/>
                    <a:pt x="325" y="37"/>
                    <a:pt x="349" y="37"/>
                  </a:cubicBezTo>
                  <a:cubicBezTo>
                    <a:pt x="352" y="37"/>
                    <a:pt x="356" y="37"/>
                    <a:pt x="359" y="37"/>
                  </a:cubicBezTo>
                  <a:cubicBezTo>
                    <a:pt x="359" y="30"/>
                    <a:pt x="362" y="23"/>
                    <a:pt x="362" y="16"/>
                  </a:cubicBezTo>
                  <a:cubicBezTo>
                    <a:pt x="339" y="3"/>
                    <a:pt x="309" y="10"/>
                    <a:pt x="281" y="10"/>
                  </a:cubicBezTo>
                  <a:cubicBezTo>
                    <a:pt x="278" y="10"/>
                    <a:pt x="275" y="10"/>
                    <a:pt x="268" y="10"/>
                  </a:cubicBezTo>
                  <a:cubicBezTo>
                    <a:pt x="265" y="10"/>
                    <a:pt x="261" y="10"/>
                    <a:pt x="258" y="10"/>
                  </a:cubicBezTo>
                  <a:cubicBezTo>
                    <a:pt x="231" y="10"/>
                    <a:pt x="208" y="10"/>
                    <a:pt x="181" y="10"/>
                  </a:cubicBezTo>
                  <a:cubicBezTo>
                    <a:pt x="127" y="-4"/>
                    <a:pt x="70" y="0"/>
                    <a:pt x="13" y="3"/>
                  </a:cubicBezTo>
                  <a:lnTo>
                    <a:pt x="13" y="3"/>
                  </a:lnTo>
                  <a:cubicBezTo>
                    <a:pt x="6" y="3"/>
                    <a:pt x="3" y="3"/>
                    <a:pt x="0" y="3"/>
                  </a:cubicBezTo>
                  <a:cubicBezTo>
                    <a:pt x="0" y="10"/>
                    <a:pt x="0" y="20"/>
                    <a:pt x="0" y="30"/>
                  </a:cubicBezTo>
                  <a:cubicBezTo>
                    <a:pt x="6" y="30"/>
                    <a:pt x="16" y="30"/>
                    <a:pt x="23" y="30"/>
                  </a:cubicBezTo>
                  <a:lnTo>
                    <a:pt x="23" y="30"/>
                  </a:lnTo>
                  <a:cubicBezTo>
                    <a:pt x="74" y="26"/>
                    <a:pt x="120" y="26"/>
                    <a:pt x="167" y="26"/>
                  </a:cubicBezTo>
                  <a:lnTo>
                    <a:pt x="167" y="26"/>
                  </a:lnTo>
                  <a:cubicBezTo>
                    <a:pt x="204" y="40"/>
                    <a:pt x="241" y="33"/>
                    <a:pt x="281" y="3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1187;p36">
              <a:extLst>
                <a:ext uri="{FF2B5EF4-FFF2-40B4-BE49-F238E27FC236}">
                  <a16:creationId xmlns:a16="http://schemas.microsoft.com/office/drawing/2014/main" id="{2ABD4A4C-8F34-5959-AE07-DA2975687A94}"/>
                </a:ext>
              </a:extLst>
            </p:cNvPr>
            <p:cNvSpPr/>
            <p:nvPr/>
          </p:nvSpPr>
          <p:spPr>
            <a:xfrm>
              <a:off x="4879440" y="3678480"/>
              <a:ext cx="24840" cy="7200"/>
            </a:xfrm>
            <a:custGeom>
              <a:avLst/>
              <a:gdLst/>
              <a:ahLst/>
              <a:cxnLst/>
              <a:rect l="l" t="t" r="r" b="b"/>
              <a:pathLst>
                <a:path w="69" h="20" extrusionOk="0">
                  <a:moveTo>
                    <a:pt x="69" y="13"/>
                  </a:moveTo>
                  <a:lnTo>
                    <a:pt x="69" y="13"/>
                  </a:lnTo>
                  <a:cubicBezTo>
                    <a:pt x="62" y="3"/>
                    <a:pt x="52" y="3"/>
                    <a:pt x="39" y="0"/>
                  </a:cubicBezTo>
                  <a:cubicBezTo>
                    <a:pt x="32" y="0"/>
                    <a:pt x="22" y="0"/>
                    <a:pt x="16" y="0"/>
                  </a:cubicBezTo>
                  <a:cubicBezTo>
                    <a:pt x="12" y="3"/>
                    <a:pt x="5" y="6"/>
                    <a:pt x="2" y="10"/>
                  </a:cubicBezTo>
                  <a:lnTo>
                    <a:pt x="2" y="10"/>
                  </a:lnTo>
                  <a:lnTo>
                    <a:pt x="2" y="10"/>
                  </a:lnTo>
                  <a:lnTo>
                    <a:pt x="2" y="10"/>
                  </a:lnTo>
                  <a:cubicBezTo>
                    <a:pt x="2" y="10"/>
                    <a:pt x="-1" y="13"/>
                    <a:pt x="2" y="13"/>
                  </a:cubicBezTo>
                  <a:lnTo>
                    <a:pt x="2" y="10"/>
                  </a:lnTo>
                  <a:cubicBezTo>
                    <a:pt x="2" y="16"/>
                    <a:pt x="5" y="20"/>
                    <a:pt x="16" y="20"/>
                  </a:cubicBezTo>
                  <a:cubicBezTo>
                    <a:pt x="12" y="16"/>
                    <a:pt x="12" y="16"/>
                    <a:pt x="9" y="16"/>
                  </a:cubicBezTo>
                  <a:cubicBezTo>
                    <a:pt x="12" y="16"/>
                    <a:pt x="12" y="16"/>
                    <a:pt x="16" y="20"/>
                  </a:cubicBezTo>
                  <a:cubicBezTo>
                    <a:pt x="32" y="16"/>
                    <a:pt x="52" y="23"/>
                    <a:pt x="69"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 name="Google Shape;1188;p36">
              <a:extLst>
                <a:ext uri="{FF2B5EF4-FFF2-40B4-BE49-F238E27FC236}">
                  <a16:creationId xmlns:a16="http://schemas.microsoft.com/office/drawing/2014/main" id="{84FF6B8D-756F-5982-BF18-04BB5DBCA20F}"/>
                </a:ext>
              </a:extLst>
            </p:cNvPr>
            <p:cNvSpPr/>
            <p:nvPr/>
          </p:nvSpPr>
          <p:spPr>
            <a:xfrm>
              <a:off x="5186880" y="3574800"/>
              <a:ext cx="218520" cy="10800"/>
            </a:xfrm>
            <a:custGeom>
              <a:avLst/>
              <a:gdLst/>
              <a:ahLst/>
              <a:cxnLst/>
              <a:rect l="l" t="t" r="r" b="b"/>
              <a:pathLst>
                <a:path w="607" h="30" extrusionOk="0">
                  <a:moveTo>
                    <a:pt x="50" y="6"/>
                  </a:moveTo>
                  <a:lnTo>
                    <a:pt x="50" y="6"/>
                  </a:lnTo>
                  <a:lnTo>
                    <a:pt x="50" y="6"/>
                  </a:lnTo>
                  <a:cubicBezTo>
                    <a:pt x="33" y="6"/>
                    <a:pt x="17" y="6"/>
                    <a:pt x="0" y="6"/>
                  </a:cubicBezTo>
                  <a:cubicBezTo>
                    <a:pt x="7" y="13"/>
                    <a:pt x="17" y="13"/>
                    <a:pt x="27" y="16"/>
                  </a:cubicBezTo>
                  <a:cubicBezTo>
                    <a:pt x="43" y="19"/>
                    <a:pt x="64" y="26"/>
                    <a:pt x="80" y="16"/>
                  </a:cubicBezTo>
                  <a:cubicBezTo>
                    <a:pt x="87" y="16"/>
                    <a:pt x="94" y="16"/>
                    <a:pt x="100" y="16"/>
                  </a:cubicBezTo>
                  <a:cubicBezTo>
                    <a:pt x="154" y="29"/>
                    <a:pt x="214" y="23"/>
                    <a:pt x="272" y="23"/>
                  </a:cubicBezTo>
                  <a:cubicBezTo>
                    <a:pt x="382" y="23"/>
                    <a:pt x="496" y="43"/>
                    <a:pt x="607" y="16"/>
                  </a:cubicBezTo>
                  <a:cubicBezTo>
                    <a:pt x="500" y="16"/>
                    <a:pt x="393" y="6"/>
                    <a:pt x="285" y="13"/>
                  </a:cubicBezTo>
                  <a:cubicBezTo>
                    <a:pt x="278" y="13"/>
                    <a:pt x="275" y="13"/>
                    <a:pt x="272" y="13"/>
                  </a:cubicBezTo>
                  <a:cubicBezTo>
                    <a:pt x="218" y="9"/>
                    <a:pt x="168" y="-4"/>
                    <a:pt x="114" y="3"/>
                  </a:cubicBezTo>
                  <a:lnTo>
                    <a:pt x="114" y="3"/>
                  </a:lnTo>
                  <a:cubicBezTo>
                    <a:pt x="94" y="6"/>
                    <a:pt x="70" y="-7"/>
                    <a:pt x="50"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1189;p36">
              <a:extLst>
                <a:ext uri="{FF2B5EF4-FFF2-40B4-BE49-F238E27FC236}">
                  <a16:creationId xmlns:a16="http://schemas.microsoft.com/office/drawing/2014/main" id="{CBF2ED77-F81D-2AA9-1B19-7C3D96E114AE}"/>
                </a:ext>
              </a:extLst>
            </p:cNvPr>
            <p:cNvSpPr/>
            <p:nvPr/>
          </p:nvSpPr>
          <p:spPr>
            <a:xfrm>
              <a:off x="4740840" y="3702600"/>
              <a:ext cx="18360" cy="9720"/>
            </a:xfrm>
            <a:custGeom>
              <a:avLst/>
              <a:gdLst/>
              <a:ahLst/>
              <a:cxnLst/>
              <a:rect l="l" t="t" r="r" b="b"/>
              <a:pathLst>
                <a:path w="51" h="27" extrusionOk="0">
                  <a:moveTo>
                    <a:pt x="51" y="17"/>
                  </a:moveTo>
                  <a:lnTo>
                    <a:pt x="51" y="17"/>
                  </a:lnTo>
                  <a:cubicBezTo>
                    <a:pt x="51" y="13"/>
                    <a:pt x="51" y="7"/>
                    <a:pt x="51" y="0"/>
                  </a:cubicBezTo>
                  <a:cubicBezTo>
                    <a:pt x="48" y="0"/>
                    <a:pt x="45" y="0"/>
                    <a:pt x="38" y="0"/>
                  </a:cubicBezTo>
                  <a:cubicBezTo>
                    <a:pt x="31" y="10"/>
                    <a:pt x="-2" y="7"/>
                    <a:pt x="1" y="27"/>
                  </a:cubicBezTo>
                  <a:cubicBezTo>
                    <a:pt x="18" y="24"/>
                    <a:pt x="35" y="20"/>
                    <a:pt x="51"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 name="Google Shape;1190;p36">
              <a:extLst>
                <a:ext uri="{FF2B5EF4-FFF2-40B4-BE49-F238E27FC236}">
                  <a16:creationId xmlns:a16="http://schemas.microsoft.com/office/drawing/2014/main" id="{B3EB3185-96DC-5CC6-11F6-B531A946D49C}"/>
                </a:ext>
              </a:extLst>
            </p:cNvPr>
            <p:cNvSpPr/>
            <p:nvPr/>
          </p:nvSpPr>
          <p:spPr>
            <a:xfrm>
              <a:off x="5060880" y="3823560"/>
              <a:ext cx="34200" cy="5040"/>
            </a:xfrm>
            <a:custGeom>
              <a:avLst/>
              <a:gdLst/>
              <a:ahLst/>
              <a:cxnLst/>
              <a:rect l="l" t="t" r="r" b="b"/>
              <a:pathLst>
                <a:path w="95" h="14" extrusionOk="0">
                  <a:moveTo>
                    <a:pt x="0" y="6"/>
                  </a:moveTo>
                  <a:lnTo>
                    <a:pt x="0" y="6"/>
                  </a:lnTo>
                  <a:cubicBezTo>
                    <a:pt x="38" y="16"/>
                    <a:pt x="68" y="13"/>
                    <a:pt x="95" y="13"/>
                  </a:cubicBezTo>
                  <a:cubicBezTo>
                    <a:pt x="81" y="-4"/>
                    <a:pt x="54" y="6"/>
                    <a:pt x="38" y="0"/>
                  </a:cubicBezTo>
                  <a:cubicBezTo>
                    <a:pt x="31" y="3"/>
                    <a:pt x="21" y="3"/>
                    <a:pt x="0"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 name="Google Shape;1191;p36">
              <a:extLst>
                <a:ext uri="{FF2B5EF4-FFF2-40B4-BE49-F238E27FC236}">
                  <a16:creationId xmlns:a16="http://schemas.microsoft.com/office/drawing/2014/main" id="{DCDDB35B-264A-1AA7-CFC6-A6FBDFFD5E3A}"/>
                </a:ext>
              </a:extLst>
            </p:cNvPr>
            <p:cNvSpPr/>
            <p:nvPr/>
          </p:nvSpPr>
          <p:spPr>
            <a:xfrm>
              <a:off x="5376600" y="3725280"/>
              <a:ext cx="24120" cy="5400"/>
            </a:xfrm>
            <a:custGeom>
              <a:avLst/>
              <a:gdLst/>
              <a:ahLst/>
              <a:cxnLst/>
              <a:rect l="l" t="t" r="r" b="b"/>
              <a:pathLst>
                <a:path w="67" h="15" extrusionOk="0">
                  <a:moveTo>
                    <a:pt x="67" y="11"/>
                  </a:moveTo>
                  <a:lnTo>
                    <a:pt x="67" y="11"/>
                  </a:lnTo>
                  <a:cubicBezTo>
                    <a:pt x="67" y="7"/>
                    <a:pt x="67" y="4"/>
                    <a:pt x="67" y="1"/>
                  </a:cubicBezTo>
                  <a:cubicBezTo>
                    <a:pt x="63" y="1"/>
                    <a:pt x="60" y="1"/>
                    <a:pt x="57" y="1"/>
                  </a:cubicBezTo>
                  <a:cubicBezTo>
                    <a:pt x="37" y="1"/>
                    <a:pt x="13" y="-6"/>
                    <a:pt x="0" y="11"/>
                  </a:cubicBezTo>
                  <a:cubicBezTo>
                    <a:pt x="23" y="14"/>
                    <a:pt x="43" y="18"/>
                    <a:pt x="67"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 name="Google Shape;1192;p36">
              <a:extLst>
                <a:ext uri="{FF2B5EF4-FFF2-40B4-BE49-F238E27FC236}">
                  <a16:creationId xmlns:a16="http://schemas.microsoft.com/office/drawing/2014/main" id="{12F708DA-81EE-D3EC-E868-B645814EF08D}"/>
                </a:ext>
              </a:extLst>
            </p:cNvPr>
            <p:cNvSpPr/>
            <p:nvPr/>
          </p:nvSpPr>
          <p:spPr>
            <a:xfrm>
              <a:off x="4899600" y="3567960"/>
              <a:ext cx="33840" cy="7920"/>
            </a:xfrm>
            <a:custGeom>
              <a:avLst/>
              <a:gdLst/>
              <a:ahLst/>
              <a:cxnLst/>
              <a:rect l="l" t="t" r="r" b="b"/>
              <a:pathLst>
                <a:path w="94" h="22" extrusionOk="0">
                  <a:moveTo>
                    <a:pt x="13" y="5"/>
                  </a:moveTo>
                  <a:lnTo>
                    <a:pt x="13" y="5"/>
                  </a:lnTo>
                  <a:cubicBezTo>
                    <a:pt x="6" y="8"/>
                    <a:pt x="3" y="12"/>
                    <a:pt x="0" y="15"/>
                  </a:cubicBezTo>
                  <a:cubicBezTo>
                    <a:pt x="17" y="18"/>
                    <a:pt x="33" y="18"/>
                    <a:pt x="50" y="22"/>
                  </a:cubicBezTo>
                  <a:cubicBezTo>
                    <a:pt x="53" y="18"/>
                    <a:pt x="60" y="15"/>
                    <a:pt x="64" y="12"/>
                  </a:cubicBezTo>
                  <a:lnTo>
                    <a:pt x="64" y="12"/>
                  </a:lnTo>
                  <a:cubicBezTo>
                    <a:pt x="67" y="15"/>
                    <a:pt x="74" y="15"/>
                    <a:pt x="77" y="15"/>
                  </a:cubicBezTo>
                  <a:cubicBezTo>
                    <a:pt x="84" y="15"/>
                    <a:pt x="94" y="15"/>
                    <a:pt x="94" y="12"/>
                  </a:cubicBezTo>
                  <a:cubicBezTo>
                    <a:pt x="94" y="5"/>
                    <a:pt x="84" y="5"/>
                    <a:pt x="77" y="5"/>
                  </a:cubicBezTo>
                  <a:lnTo>
                    <a:pt x="77" y="5"/>
                  </a:lnTo>
                  <a:cubicBezTo>
                    <a:pt x="70" y="-2"/>
                    <a:pt x="67" y="-2"/>
                    <a:pt x="64" y="5"/>
                  </a:cubicBezTo>
                  <a:lnTo>
                    <a:pt x="64" y="5"/>
                  </a:lnTo>
                  <a:cubicBezTo>
                    <a:pt x="47" y="-5"/>
                    <a:pt x="30" y="8"/>
                    <a:pt x="13"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1193;p36">
              <a:extLst>
                <a:ext uri="{FF2B5EF4-FFF2-40B4-BE49-F238E27FC236}">
                  <a16:creationId xmlns:a16="http://schemas.microsoft.com/office/drawing/2014/main" id="{A32D4F84-ED9A-6185-92CE-F9F85DFF0F2F}"/>
                </a:ext>
              </a:extLst>
            </p:cNvPr>
            <p:cNvSpPr/>
            <p:nvPr/>
          </p:nvSpPr>
          <p:spPr>
            <a:xfrm>
              <a:off x="4667760" y="3702600"/>
              <a:ext cx="18000" cy="7200"/>
            </a:xfrm>
            <a:custGeom>
              <a:avLst/>
              <a:gdLst/>
              <a:ahLst/>
              <a:cxnLst/>
              <a:rect l="l" t="t" r="r" b="b"/>
              <a:pathLst>
                <a:path w="50" h="20" extrusionOk="0">
                  <a:moveTo>
                    <a:pt x="23" y="17"/>
                  </a:moveTo>
                  <a:lnTo>
                    <a:pt x="23" y="17"/>
                  </a:lnTo>
                  <a:cubicBezTo>
                    <a:pt x="26" y="17"/>
                    <a:pt x="29" y="17"/>
                    <a:pt x="33" y="20"/>
                  </a:cubicBezTo>
                  <a:cubicBezTo>
                    <a:pt x="46" y="13"/>
                    <a:pt x="50" y="7"/>
                    <a:pt x="50" y="0"/>
                  </a:cubicBezTo>
                  <a:cubicBezTo>
                    <a:pt x="33" y="0"/>
                    <a:pt x="16" y="0"/>
                    <a:pt x="0" y="0"/>
                  </a:cubicBezTo>
                  <a:cubicBezTo>
                    <a:pt x="6" y="7"/>
                    <a:pt x="16" y="10"/>
                    <a:pt x="23"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1194;p36">
              <a:extLst>
                <a:ext uri="{FF2B5EF4-FFF2-40B4-BE49-F238E27FC236}">
                  <a16:creationId xmlns:a16="http://schemas.microsoft.com/office/drawing/2014/main" id="{D0A9506C-FF6A-0957-29AB-023857407933}"/>
                </a:ext>
              </a:extLst>
            </p:cNvPr>
            <p:cNvSpPr/>
            <p:nvPr/>
          </p:nvSpPr>
          <p:spPr>
            <a:xfrm>
              <a:off x="4999680" y="3552480"/>
              <a:ext cx="14760" cy="7560"/>
            </a:xfrm>
            <a:custGeom>
              <a:avLst/>
              <a:gdLst/>
              <a:ahLst/>
              <a:cxnLst/>
              <a:rect l="l" t="t" r="r" b="b"/>
              <a:pathLst>
                <a:path w="41" h="21" extrusionOk="0">
                  <a:moveTo>
                    <a:pt x="41" y="4"/>
                  </a:moveTo>
                  <a:lnTo>
                    <a:pt x="41" y="4"/>
                  </a:lnTo>
                  <a:cubicBezTo>
                    <a:pt x="27" y="7"/>
                    <a:pt x="-10" y="-16"/>
                    <a:pt x="4" y="21"/>
                  </a:cubicBezTo>
                  <a:cubicBezTo>
                    <a:pt x="14" y="21"/>
                    <a:pt x="21" y="21"/>
                    <a:pt x="31" y="21"/>
                  </a:cubicBezTo>
                  <a:cubicBezTo>
                    <a:pt x="34" y="14"/>
                    <a:pt x="37" y="7"/>
                    <a:pt x="41"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 name="Google Shape;1195;p36">
              <a:extLst>
                <a:ext uri="{FF2B5EF4-FFF2-40B4-BE49-F238E27FC236}">
                  <a16:creationId xmlns:a16="http://schemas.microsoft.com/office/drawing/2014/main" id="{BBF297F1-E21B-EE09-084E-D55D71E88398}"/>
                </a:ext>
              </a:extLst>
            </p:cNvPr>
            <p:cNvSpPr/>
            <p:nvPr/>
          </p:nvSpPr>
          <p:spPr>
            <a:xfrm>
              <a:off x="4732920" y="3678480"/>
              <a:ext cx="18000" cy="6480"/>
            </a:xfrm>
            <a:custGeom>
              <a:avLst/>
              <a:gdLst/>
              <a:ahLst/>
              <a:cxnLst/>
              <a:rect l="l" t="t" r="r" b="b"/>
              <a:pathLst>
                <a:path w="50" h="18" extrusionOk="0">
                  <a:moveTo>
                    <a:pt x="50" y="10"/>
                  </a:moveTo>
                  <a:lnTo>
                    <a:pt x="50" y="10"/>
                  </a:lnTo>
                  <a:cubicBezTo>
                    <a:pt x="43" y="6"/>
                    <a:pt x="40" y="3"/>
                    <a:pt x="37" y="0"/>
                  </a:cubicBezTo>
                  <a:cubicBezTo>
                    <a:pt x="23" y="0"/>
                    <a:pt x="10" y="3"/>
                    <a:pt x="0" y="3"/>
                  </a:cubicBezTo>
                  <a:cubicBezTo>
                    <a:pt x="10" y="23"/>
                    <a:pt x="26" y="20"/>
                    <a:pt x="5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 name="Google Shape;1196;p36">
              <a:extLst>
                <a:ext uri="{FF2B5EF4-FFF2-40B4-BE49-F238E27FC236}">
                  <a16:creationId xmlns:a16="http://schemas.microsoft.com/office/drawing/2014/main" id="{4728B993-8CC2-BFD5-8C55-BB69D622FC34}"/>
                </a:ext>
              </a:extLst>
            </p:cNvPr>
            <p:cNvSpPr/>
            <p:nvPr/>
          </p:nvSpPr>
          <p:spPr>
            <a:xfrm>
              <a:off x="5658840" y="3695400"/>
              <a:ext cx="11160" cy="7200"/>
            </a:xfrm>
            <a:custGeom>
              <a:avLst/>
              <a:gdLst/>
              <a:ahLst/>
              <a:cxnLst/>
              <a:rect l="l" t="t" r="r" b="b"/>
              <a:pathLst>
                <a:path w="31" h="20" extrusionOk="0">
                  <a:moveTo>
                    <a:pt x="18" y="0"/>
                  </a:moveTo>
                  <a:lnTo>
                    <a:pt x="18" y="0"/>
                  </a:lnTo>
                  <a:cubicBezTo>
                    <a:pt x="1" y="0"/>
                    <a:pt x="-6" y="7"/>
                    <a:pt x="4" y="17"/>
                  </a:cubicBezTo>
                  <a:cubicBezTo>
                    <a:pt x="14" y="17"/>
                    <a:pt x="21" y="17"/>
                    <a:pt x="31" y="20"/>
                  </a:cubicBezTo>
                  <a:cubicBezTo>
                    <a:pt x="31" y="13"/>
                    <a:pt x="28" y="7"/>
                    <a:pt x="28" y="0"/>
                  </a:cubicBezTo>
                  <a:cubicBezTo>
                    <a:pt x="25" y="0"/>
                    <a:pt x="21" y="0"/>
                    <a:pt x="18"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 name="Google Shape;1197;p36">
              <a:extLst>
                <a:ext uri="{FF2B5EF4-FFF2-40B4-BE49-F238E27FC236}">
                  <a16:creationId xmlns:a16="http://schemas.microsoft.com/office/drawing/2014/main" id="{6C5977FD-72E3-7B08-6BA5-FCC7C212DF2B}"/>
                </a:ext>
              </a:extLst>
            </p:cNvPr>
            <p:cNvSpPr/>
            <p:nvPr/>
          </p:nvSpPr>
          <p:spPr>
            <a:xfrm>
              <a:off x="4978080" y="3567240"/>
              <a:ext cx="18000" cy="6120"/>
            </a:xfrm>
            <a:custGeom>
              <a:avLst/>
              <a:gdLst/>
              <a:ahLst/>
              <a:cxnLst/>
              <a:rect l="l" t="t" r="r" b="b"/>
              <a:pathLst>
                <a:path w="50" h="17" extrusionOk="0">
                  <a:moveTo>
                    <a:pt x="37" y="17"/>
                  </a:moveTo>
                  <a:lnTo>
                    <a:pt x="37" y="17"/>
                  </a:lnTo>
                  <a:cubicBezTo>
                    <a:pt x="40" y="14"/>
                    <a:pt x="47" y="10"/>
                    <a:pt x="50" y="7"/>
                  </a:cubicBezTo>
                  <a:cubicBezTo>
                    <a:pt x="50" y="0"/>
                    <a:pt x="44" y="0"/>
                    <a:pt x="37" y="0"/>
                  </a:cubicBezTo>
                  <a:cubicBezTo>
                    <a:pt x="34" y="0"/>
                    <a:pt x="30" y="0"/>
                    <a:pt x="27" y="0"/>
                  </a:cubicBezTo>
                  <a:cubicBezTo>
                    <a:pt x="20" y="7"/>
                    <a:pt x="3" y="7"/>
                    <a:pt x="0" y="17"/>
                  </a:cubicBezTo>
                  <a:cubicBezTo>
                    <a:pt x="10" y="17"/>
                    <a:pt x="20" y="17"/>
                    <a:pt x="27" y="17"/>
                  </a:cubicBezTo>
                  <a:cubicBezTo>
                    <a:pt x="30" y="17"/>
                    <a:pt x="34" y="17"/>
                    <a:pt x="37"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 name="Google Shape;1198;p36">
              <a:extLst>
                <a:ext uri="{FF2B5EF4-FFF2-40B4-BE49-F238E27FC236}">
                  <a16:creationId xmlns:a16="http://schemas.microsoft.com/office/drawing/2014/main" id="{A1DE5C20-7697-BB5D-647A-777591BE90E9}"/>
                </a:ext>
              </a:extLst>
            </p:cNvPr>
            <p:cNvSpPr/>
            <p:nvPr/>
          </p:nvSpPr>
          <p:spPr>
            <a:xfrm>
              <a:off x="4957200" y="3674880"/>
              <a:ext cx="11160" cy="8280"/>
            </a:xfrm>
            <a:custGeom>
              <a:avLst/>
              <a:gdLst/>
              <a:ahLst/>
              <a:cxnLst/>
              <a:rect l="l" t="t" r="r" b="b"/>
              <a:pathLst>
                <a:path w="31" h="23" extrusionOk="0">
                  <a:moveTo>
                    <a:pt x="8" y="23"/>
                  </a:moveTo>
                  <a:lnTo>
                    <a:pt x="8" y="23"/>
                  </a:lnTo>
                  <a:cubicBezTo>
                    <a:pt x="11" y="20"/>
                    <a:pt x="14" y="20"/>
                    <a:pt x="18" y="20"/>
                  </a:cubicBezTo>
                  <a:cubicBezTo>
                    <a:pt x="24" y="13"/>
                    <a:pt x="28" y="6"/>
                    <a:pt x="31" y="0"/>
                  </a:cubicBezTo>
                  <a:cubicBezTo>
                    <a:pt x="28" y="0"/>
                    <a:pt x="24" y="0"/>
                    <a:pt x="21" y="0"/>
                  </a:cubicBezTo>
                  <a:cubicBezTo>
                    <a:pt x="18" y="0"/>
                    <a:pt x="11" y="0"/>
                    <a:pt x="4" y="3"/>
                  </a:cubicBezTo>
                  <a:cubicBezTo>
                    <a:pt x="8" y="3"/>
                    <a:pt x="8" y="3"/>
                    <a:pt x="8" y="3"/>
                  </a:cubicBezTo>
                  <a:cubicBezTo>
                    <a:pt x="4" y="10"/>
                    <a:pt x="-6" y="16"/>
                    <a:pt x="8"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1199;p36">
              <a:extLst>
                <a:ext uri="{FF2B5EF4-FFF2-40B4-BE49-F238E27FC236}">
                  <a16:creationId xmlns:a16="http://schemas.microsoft.com/office/drawing/2014/main" id="{532D0059-F1C2-5730-1575-389C116F71AF}"/>
                </a:ext>
              </a:extLst>
            </p:cNvPr>
            <p:cNvSpPr/>
            <p:nvPr/>
          </p:nvSpPr>
          <p:spPr>
            <a:xfrm>
              <a:off x="5304240" y="3804120"/>
              <a:ext cx="8280" cy="7200"/>
            </a:xfrm>
            <a:custGeom>
              <a:avLst/>
              <a:gdLst/>
              <a:ahLst/>
              <a:cxnLst/>
              <a:rect l="l" t="t" r="r" b="b"/>
              <a:pathLst>
                <a:path w="23" h="20" extrusionOk="0">
                  <a:moveTo>
                    <a:pt x="9" y="20"/>
                  </a:moveTo>
                  <a:lnTo>
                    <a:pt x="9" y="20"/>
                  </a:lnTo>
                  <a:cubicBezTo>
                    <a:pt x="13" y="20"/>
                    <a:pt x="20" y="20"/>
                    <a:pt x="23" y="20"/>
                  </a:cubicBezTo>
                  <a:cubicBezTo>
                    <a:pt x="23" y="13"/>
                    <a:pt x="23" y="7"/>
                    <a:pt x="23" y="3"/>
                  </a:cubicBezTo>
                  <a:cubicBezTo>
                    <a:pt x="20" y="3"/>
                    <a:pt x="13" y="0"/>
                    <a:pt x="9" y="0"/>
                  </a:cubicBezTo>
                  <a:cubicBezTo>
                    <a:pt x="-4" y="7"/>
                    <a:pt x="-4" y="13"/>
                    <a:pt x="9"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1200;p36">
              <a:extLst>
                <a:ext uri="{FF2B5EF4-FFF2-40B4-BE49-F238E27FC236}">
                  <a16:creationId xmlns:a16="http://schemas.microsoft.com/office/drawing/2014/main" id="{94A7A47C-B9F0-3FE0-898D-D7F4E27A3F9A}"/>
                </a:ext>
              </a:extLst>
            </p:cNvPr>
            <p:cNvSpPr/>
            <p:nvPr/>
          </p:nvSpPr>
          <p:spPr>
            <a:xfrm>
              <a:off x="5492520" y="3552840"/>
              <a:ext cx="19440" cy="3960"/>
            </a:xfrm>
            <a:custGeom>
              <a:avLst/>
              <a:gdLst/>
              <a:ahLst/>
              <a:cxnLst/>
              <a:rect l="l" t="t" r="r" b="b"/>
              <a:pathLst>
                <a:path w="54" h="11" extrusionOk="0">
                  <a:moveTo>
                    <a:pt x="3" y="10"/>
                  </a:moveTo>
                  <a:lnTo>
                    <a:pt x="3" y="10"/>
                  </a:lnTo>
                  <a:cubicBezTo>
                    <a:pt x="20" y="10"/>
                    <a:pt x="40" y="16"/>
                    <a:pt x="54" y="0"/>
                  </a:cubicBezTo>
                  <a:cubicBezTo>
                    <a:pt x="37" y="0"/>
                    <a:pt x="20" y="0"/>
                    <a:pt x="0" y="0"/>
                  </a:cubicBezTo>
                  <a:cubicBezTo>
                    <a:pt x="3" y="3"/>
                    <a:pt x="3" y="6"/>
                    <a:pt x="3"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 name="Google Shape;1201;p36">
              <a:extLst>
                <a:ext uri="{FF2B5EF4-FFF2-40B4-BE49-F238E27FC236}">
                  <a16:creationId xmlns:a16="http://schemas.microsoft.com/office/drawing/2014/main" id="{66D86C2F-C872-1324-7A44-F8793D9B244C}"/>
                </a:ext>
              </a:extLst>
            </p:cNvPr>
            <p:cNvSpPr/>
            <p:nvPr/>
          </p:nvSpPr>
          <p:spPr>
            <a:xfrm>
              <a:off x="4940640" y="3792240"/>
              <a:ext cx="9720" cy="6840"/>
            </a:xfrm>
            <a:custGeom>
              <a:avLst/>
              <a:gdLst/>
              <a:ahLst/>
              <a:cxnLst/>
              <a:rect l="l" t="t" r="r" b="b"/>
              <a:pathLst>
                <a:path w="27" h="19" extrusionOk="0">
                  <a:moveTo>
                    <a:pt x="27" y="6"/>
                  </a:moveTo>
                  <a:lnTo>
                    <a:pt x="27" y="6"/>
                  </a:lnTo>
                  <a:cubicBezTo>
                    <a:pt x="27" y="6"/>
                    <a:pt x="27" y="3"/>
                    <a:pt x="27" y="0"/>
                  </a:cubicBezTo>
                  <a:cubicBezTo>
                    <a:pt x="17" y="0"/>
                    <a:pt x="10" y="0"/>
                    <a:pt x="0" y="0"/>
                  </a:cubicBezTo>
                  <a:cubicBezTo>
                    <a:pt x="0" y="6"/>
                    <a:pt x="0" y="13"/>
                    <a:pt x="0" y="16"/>
                  </a:cubicBezTo>
                  <a:cubicBezTo>
                    <a:pt x="17" y="26"/>
                    <a:pt x="13" y="6"/>
                    <a:pt x="27"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 name="Google Shape;1202;p36">
              <a:extLst>
                <a:ext uri="{FF2B5EF4-FFF2-40B4-BE49-F238E27FC236}">
                  <a16:creationId xmlns:a16="http://schemas.microsoft.com/office/drawing/2014/main" id="{DFC579AD-A018-6646-9AF9-423D4B8B6B81}"/>
                </a:ext>
              </a:extLst>
            </p:cNvPr>
            <p:cNvSpPr/>
            <p:nvPr/>
          </p:nvSpPr>
          <p:spPr>
            <a:xfrm>
              <a:off x="4945320" y="3572280"/>
              <a:ext cx="8640" cy="3600"/>
            </a:xfrm>
            <a:custGeom>
              <a:avLst/>
              <a:gdLst/>
              <a:ahLst/>
              <a:cxnLst/>
              <a:rect l="l" t="t" r="r" b="b"/>
              <a:pathLst>
                <a:path w="24" h="10" extrusionOk="0">
                  <a:moveTo>
                    <a:pt x="11" y="0"/>
                  </a:moveTo>
                  <a:lnTo>
                    <a:pt x="11" y="0"/>
                  </a:lnTo>
                  <a:cubicBezTo>
                    <a:pt x="-3" y="0"/>
                    <a:pt x="0" y="6"/>
                    <a:pt x="4" y="10"/>
                  </a:cubicBezTo>
                  <a:cubicBezTo>
                    <a:pt x="11" y="10"/>
                    <a:pt x="17" y="10"/>
                    <a:pt x="24" y="10"/>
                  </a:cubicBezTo>
                  <a:cubicBezTo>
                    <a:pt x="21" y="3"/>
                    <a:pt x="17" y="0"/>
                    <a:pt x="11"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1203;p36">
              <a:extLst>
                <a:ext uri="{FF2B5EF4-FFF2-40B4-BE49-F238E27FC236}">
                  <a16:creationId xmlns:a16="http://schemas.microsoft.com/office/drawing/2014/main" id="{945D80DE-1767-5A93-D4CA-67F27803086C}"/>
                </a:ext>
              </a:extLst>
            </p:cNvPr>
            <p:cNvSpPr/>
            <p:nvPr/>
          </p:nvSpPr>
          <p:spPr>
            <a:xfrm>
              <a:off x="4703760" y="3701520"/>
              <a:ext cx="9720" cy="7200"/>
            </a:xfrm>
            <a:custGeom>
              <a:avLst/>
              <a:gdLst/>
              <a:ahLst/>
              <a:cxnLst/>
              <a:rect l="l" t="t" r="r" b="b"/>
              <a:pathLst>
                <a:path w="27" h="20" extrusionOk="0">
                  <a:moveTo>
                    <a:pt x="14" y="0"/>
                  </a:moveTo>
                  <a:lnTo>
                    <a:pt x="14" y="0"/>
                  </a:lnTo>
                  <a:cubicBezTo>
                    <a:pt x="7" y="0"/>
                    <a:pt x="4" y="0"/>
                    <a:pt x="0" y="3"/>
                  </a:cubicBezTo>
                  <a:cubicBezTo>
                    <a:pt x="0" y="6"/>
                    <a:pt x="0" y="13"/>
                    <a:pt x="0" y="20"/>
                  </a:cubicBezTo>
                  <a:cubicBezTo>
                    <a:pt x="7" y="20"/>
                    <a:pt x="10" y="20"/>
                    <a:pt x="14" y="20"/>
                  </a:cubicBezTo>
                  <a:cubicBezTo>
                    <a:pt x="17" y="13"/>
                    <a:pt x="24" y="6"/>
                    <a:pt x="27" y="0"/>
                  </a:cubicBezTo>
                  <a:lnTo>
                    <a:pt x="27" y="0"/>
                  </a:lnTo>
                  <a:cubicBezTo>
                    <a:pt x="24" y="0"/>
                    <a:pt x="17" y="0"/>
                    <a:pt x="1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1204;p36">
              <a:extLst>
                <a:ext uri="{FF2B5EF4-FFF2-40B4-BE49-F238E27FC236}">
                  <a16:creationId xmlns:a16="http://schemas.microsoft.com/office/drawing/2014/main" id="{7FEF16F8-E837-D37D-2D16-15807B34A8F2}"/>
                </a:ext>
              </a:extLst>
            </p:cNvPr>
            <p:cNvSpPr/>
            <p:nvPr/>
          </p:nvSpPr>
          <p:spPr>
            <a:xfrm>
              <a:off x="5441760" y="3722040"/>
              <a:ext cx="14400" cy="5760"/>
            </a:xfrm>
            <a:custGeom>
              <a:avLst/>
              <a:gdLst/>
              <a:ahLst/>
              <a:cxnLst/>
              <a:rect l="l" t="t" r="r" b="b"/>
              <a:pathLst>
                <a:path w="40" h="16" extrusionOk="0">
                  <a:moveTo>
                    <a:pt x="0" y="10"/>
                  </a:moveTo>
                  <a:lnTo>
                    <a:pt x="0" y="10"/>
                  </a:lnTo>
                  <a:cubicBezTo>
                    <a:pt x="3" y="10"/>
                    <a:pt x="7" y="10"/>
                    <a:pt x="10" y="10"/>
                  </a:cubicBezTo>
                  <a:lnTo>
                    <a:pt x="10" y="10"/>
                  </a:lnTo>
                  <a:cubicBezTo>
                    <a:pt x="20" y="16"/>
                    <a:pt x="27" y="16"/>
                    <a:pt x="40" y="16"/>
                  </a:cubicBezTo>
                  <a:cubicBezTo>
                    <a:pt x="40" y="13"/>
                    <a:pt x="40" y="13"/>
                    <a:pt x="40" y="10"/>
                  </a:cubicBezTo>
                  <a:cubicBezTo>
                    <a:pt x="27" y="-4"/>
                    <a:pt x="13" y="-4"/>
                    <a:pt x="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1205;p36">
              <a:extLst>
                <a:ext uri="{FF2B5EF4-FFF2-40B4-BE49-F238E27FC236}">
                  <a16:creationId xmlns:a16="http://schemas.microsoft.com/office/drawing/2014/main" id="{806BAAB1-6A34-C40F-36EF-F620D8FAB216}"/>
                </a:ext>
              </a:extLst>
            </p:cNvPr>
            <p:cNvSpPr/>
            <p:nvPr/>
          </p:nvSpPr>
          <p:spPr>
            <a:xfrm>
              <a:off x="4643280" y="3539520"/>
              <a:ext cx="42480" cy="10440"/>
            </a:xfrm>
            <a:custGeom>
              <a:avLst/>
              <a:gdLst/>
              <a:ahLst/>
              <a:cxnLst/>
              <a:rect l="l" t="t" r="r" b="b"/>
              <a:pathLst>
                <a:path w="118" h="29" extrusionOk="0">
                  <a:moveTo>
                    <a:pt x="104" y="3"/>
                  </a:moveTo>
                  <a:lnTo>
                    <a:pt x="104" y="3"/>
                  </a:lnTo>
                  <a:lnTo>
                    <a:pt x="104" y="3"/>
                  </a:lnTo>
                  <a:cubicBezTo>
                    <a:pt x="71" y="0"/>
                    <a:pt x="37" y="0"/>
                    <a:pt x="0" y="0"/>
                  </a:cubicBezTo>
                  <a:cubicBezTo>
                    <a:pt x="10" y="6"/>
                    <a:pt x="17" y="13"/>
                    <a:pt x="27" y="20"/>
                  </a:cubicBezTo>
                  <a:cubicBezTo>
                    <a:pt x="30" y="20"/>
                    <a:pt x="30" y="23"/>
                    <a:pt x="34" y="23"/>
                  </a:cubicBezTo>
                  <a:cubicBezTo>
                    <a:pt x="47" y="30"/>
                    <a:pt x="61" y="30"/>
                    <a:pt x="78" y="27"/>
                  </a:cubicBezTo>
                  <a:cubicBezTo>
                    <a:pt x="88" y="27"/>
                    <a:pt x="97" y="23"/>
                    <a:pt x="104" y="13"/>
                  </a:cubicBezTo>
                  <a:lnTo>
                    <a:pt x="104" y="13"/>
                  </a:lnTo>
                  <a:cubicBezTo>
                    <a:pt x="108" y="17"/>
                    <a:pt x="111" y="17"/>
                    <a:pt x="114" y="13"/>
                  </a:cubicBezTo>
                  <a:cubicBezTo>
                    <a:pt x="114" y="10"/>
                    <a:pt x="114" y="6"/>
                    <a:pt x="118" y="3"/>
                  </a:cubicBezTo>
                  <a:cubicBezTo>
                    <a:pt x="111" y="0"/>
                    <a:pt x="108" y="0"/>
                    <a:pt x="104"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1206;p36">
              <a:extLst>
                <a:ext uri="{FF2B5EF4-FFF2-40B4-BE49-F238E27FC236}">
                  <a16:creationId xmlns:a16="http://schemas.microsoft.com/office/drawing/2014/main" id="{11828C55-F66C-EA2B-AF40-B9CDA5D402C1}"/>
                </a:ext>
              </a:extLst>
            </p:cNvPr>
            <p:cNvSpPr/>
            <p:nvPr/>
          </p:nvSpPr>
          <p:spPr>
            <a:xfrm>
              <a:off x="4610880" y="3605760"/>
              <a:ext cx="5760" cy="3960"/>
            </a:xfrm>
            <a:custGeom>
              <a:avLst/>
              <a:gdLst/>
              <a:ahLst/>
              <a:cxnLst/>
              <a:rect l="l" t="t" r="r" b="b"/>
              <a:pathLst>
                <a:path w="16" h="11" extrusionOk="0">
                  <a:moveTo>
                    <a:pt x="16" y="11"/>
                  </a:moveTo>
                  <a:lnTo>
                    <a:pt x="16" y="11"/>
                  </a:lnTo>
                  <a:cubicBezTo>
                    <a:pt x="13" y="7"/>
                    <a:pt x="16" y="0"/>
                    <a:pt x="6" y="0"/>
                  </a:cubicBezTo>
                  <a:cubicBezTo>
                    <a:pt x="3" y="0"/>
                    <a:pt x="0" y="7"/>
                    <a:pt x="0" y="11"/>
                  </a:cubicBezTo>
                  <a:cubicBezTo>
                    <a:pt x="3" y="11"/>
                    <a:pt x="10" y="11"/>
                    <a:pt x="16"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6" name="Google Shape;1207;p36">
              <a:extLst>
                <a:ext uri="{FF2B5EF4-FFF2-40B4-BE49-F238E27FC236}">
                  <a16:creationId xmlns:a16="http://schemas.microsoft.com/office/drawing/2014/main" id="{672C6CA1-29D1-1FB2-6773-AEC5E838A4E8}"/>
                </a:ext>
              </a:extLst>
            </p:cNvPr>
            <p:cNvSpPr/>
            <p:nvPr/>
          </p:nvSpPr>
          <p:spPr>
            <a:xfrm>
              <a:off x="4937040" y="3735360"/>
              <a:ext cx="8280" cy="2880"/>
            </a:xfrm>
            <a:custGeom>
              <a:avLst/>
              <a:gdLst/>
              <a:ahLst/>
              <a:cxnLst/>
              <a:rect l="l" t="t" r="r" b="b"/>
              <a:pathLst>
                <a:path w="23" h="8" extrusionOk="0">
                  <a:moveTo>
                    <a:pt x="23" y="0"/>
                  </a:moveTo>
                  <a:lnTo>
                    <a:pt x="23" y="0"/>
                  </a:lnTo>
                  <a:cubicBezTo>
                    <a:pt x="17" y="0"/>
                    <a:pt x="7" y="0"/>
                    <a:pt x="0" y="0"/>
                  </a:cubicBezTo>
                  <a:cubicBezTo>
                    <a:pt x="7" y="10"/>
                    <a:pt x="17" y="10"/>
                    <a:pt x="2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7" name="Google Shape;1208;p36">
              <a:extLst>
                <a:ext uri="{FF2B5EF4-FFF2-40B4-BE49-F238E27FC236}">
                  <a16:creationId xmlns:a16="http://schemas.microsoft.com/office/drawing/2014/main" id="{5BF2B5F6-8BFB-2C10-2E10-2E93DCD556D8}"/>
                </a:ext>
              </a:extLst>
            </p:cNvPr>
            <p:cNvSpPr/>
            <p:nvPr/>
          </p:nvSpPr>
          <p:spPr>
            <a:xfrm>
              <a:off x="5604840" y="3722040"/>
              <a:ext cx="5040" cy="4680"/>
            </a:xfrm>
            <a:custGeom>
              <a:avLst/>
              <a:gdLst/>
              <a:ahLst/>
              <a:cxnLst/>
              <a:rect l="l" t="t" r="r" b="b"/>
              <a:pathLst>
                <a:path w="14" h="13" extrusionOk="0">
                  <a:moveTo>
                    <a:pt x="7" y="13"/>
                  </a:moveTo>
                  <a:lnTo>
                    <a:pt x="7" y="13"/>
                  </a:lnTo>
                  <a:cubicBezTo>
                    <a:pt x="14" y="10"/>
                    <a:pt x="14" y="6"/>
                    <a:pt x="14" y="0"/>
                  </a:cubicBezTo>
                  <a:cubicBezTo>
                    <a:pt x="7" y="0"/>
                    <a:pt x="3" y="0"/>
                    <a:pt x="0" y="0"/>
                  </a:cubicBezTo>
                  <a:cubicBezTo>
                    <a:pt x="3" y="6"/>
                    <a:pt x="3" y="10"/>
                    <a:pt x="7"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8" name="Google Shape;1209;p36">
              <a:extLst>
                <a:ext uri="{FF2B5EF4-FFF2-40B4-BE49-F238E27FC236}">
                  <a16:creationId xmlns:a16="http://schemas.microsoft.com/office/drawing/2014/main" id="{E2B9AFC8-D0A4-1861-073B-2AB6E62D377D}"/>
                </a:ext>
              </a:extLst>
            </p:cNvPr>
            <p:cNvSpPr/>
            <p:nvPr/>
          </p:nvSpPr>
          <p:spPr>
            <a:xfrm>
              <a:off x="4866840" y="3677040"/>
              <a:ext cx="5040" cy="3240"/>
            </a:xfrm>
            <a:custGeom>
              <a:avLst/>
              <a:gdLst/>
              <a:ahLst/>
              <a:cxnLst/>
              <a:rect l="l" t="t" r="r" b="b"/>
              <a:pathLst>
                <a:path w="14" h="9" extrusionOk="0">
                  <a:moveTo>
                    <a:pt x="14" y="4"/>
                  </a:moveTo>
                  <a:lnTo>
                    <a:pt x="14" y="4"/>
                  </a:lnTo>
                  <a:cubicBezTo>
                    <a:pt x="10" y="4"/>
                    <a:pt x="7" y="4"/>
                    <a:pt x="4" y="0"/>
                  </a:cubicBezTo>
                  <a:lnTo>
                    <a:pt x="0" y="4"/>
                  </a:lnTo>
                  <a:cubicBezTo>
                    <a:pt x="4" y="10"/>
                    <a:pt x="7" y="10"/>
                    <a:pt x="14"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9" name="Google Shape;1210;p36">
              <a:extLst>
                <a:ext uri="{FF2B5EF4-FFF2-40B4-BE49-F238E27FC236}">
                  <a16:creationId xmlns:a16="http://schemas.microsoft.com/office/drawing/2014/main" id="{723CC01F-24B3-61A1-E744-23BA19091BC8}"/>
                </a:ext>
              </a:extLst>
            </p:cNvPr>
            <p:cNvSpPr/>
            <p:nvPr/>
          </p:nvSpPr>
          <p:spPr>
            <a:xfrm>
              <a:off x="4731480" y="3710520"/>
              <a:ext cx="5040" cy="1800"/>
            </a:xfrm>
            <a:custGeom>
              <a:avLst/>
              <a:gdLst/>
              <a:ahLst/>
              <a:cxnLst/>
              <a:rect l="l" t="t" r="r" b="b"/>
              <a:pathLst>
                <a:path w="14" h="5" extrusionOk="0">
                  <a:moveTo>
                    <a:pt x="0" y="5"/>
                  </a:moveTo>
                  <a:lnTo>
                    <a:pt x="0" y="5"/>
                  </a:lnTo>
                  <a:cubicBezTo>
                    <a:pt x="7" y="5"/>
                    <a:pt x="10" y="5"/>
                    <a:pt x="14" y="5"/>
                  </a:cubicBezTo>
                  <a:cubicBezTo>
                    <a:pt x="10" y="-2"/>
                    <a:pt x="7" y="-2"/>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0" name="Google Shape;1211;p36">
              <a:extLst>
                <a:ext uri="{FF2B5EF4-FFF2-40B4-BE49-F238E27FC236}">
                  <a16:creationId xmlns:a16="http://schemas.microsoft.com/office/drawing/2014/main" id="{8A2A5FF8-E147-14D1-E50D-219A8E2A7F22}"/>
                </a:ext>
              </a:extLst>
            </p:cNvPr>
            <p:cNvSpPr/>
            <p:nvPr/>
          </p:nvSpPr>
          <p:spPr>
            <a:xfrm>
              <a:off x="4759200" y="3794400"/>
              <a:ext cx="5040" cy="2520"/>
            </a:xfrm>
            <a:custGeom>
              <a:avLst/>
              <a:gdLst/>
              <a:ahLst/>
              <a:cxnLst/>
              <a:rect l="l" t="t" r="r" b="b"/>
              <a:pathLst>
                <a:path w="14" h="7" extrusionOk="0">
                  <a:moveTo>
                    <a:pt x="14" y="0"/>
                  </a:moveTo>
                  <a:lnTo>
                    <a:pt x="14" y="0"/>
                  </a:lnTo>
                  <a:cubicBezTo>
                    <a:pt x="11" y="0"/>
                    <a:pt x="7" y="0"/>
                    <a:pt x="0" y="0"/>
                  </a:cubicBezTo>
                  <a:cubicBezTo>
                    <a:pt x="7" y="10"/>
                    <a:pt x="11" y="7"/>
                    <a:pt x="1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1" name="Google Shape;1212;p36">
              <a:extLst>
                <a:ext uri="{FF2B5EF4-FFF2-40B4-BE49-F238E27FC236}">
                  <a16:creationId xmlns:a16="http://schemas.microsoft.com/office/drawing/2014/main" id="{6B045609-CB46-6D1E-8F22-CF503B5EB518}"/>
                </a:ext>
              </a:extLst>
            </p:cNvPr>
            <p:cNvSpPr/>
            <p:nvPr/>
          </p:nvSpPr>
          <p:spPr>
            <a:xfrm>
              <a:off x="5145840" y="3632400"/>
              <a:ext cx="3600" cy="3600"/>
            </a:xfrm>
            <a:custGeom>
              <a:avLst/>
              <a:gdLst/>
              <a:ahLst/>
              <a:cxnLst/>
              <a:rect l="l" t="t" r="r" b="b"/>
              <a:pathLst>
                <a:path w="10" h="10" extrusionOk="0">
                  <a:moveTo>
                    <a:pt x="0" y="4"/>
                  </a:moveTo>
                  <a:lnTo>
                    <a:pt x="0" y="4"/>
                  </a:lnTo>
                  <a:cubicBezTo>
                    <a:pt x="3" y="7"/>
                    <a:pt x="6" y="7"/>
                    <a:pt x="10" y="10"/>
                  </a:cubicBezTo>
                  <a:cubicBezTo>
                    <a:pt x="10" y="7"/>
                    <a:pt x="10" y="4"/>
                    <a:pt x="10" y="0"/>
                  </a:cubicBezTo>
                  <a:cubicBezTo>
                    <a:pt x="6" y="4"/>
                    <a:pt x="3" y="4"/>
                    <a:pt x="0"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2" name="Google Shape;1213;p36">
              <a:extLst>
                <a:ext uri="{FF2B5EF4-FFF2-40B4-BE49-F238E27FC236}">
                  <a16:creationId xmlns:a16="http://schemas.microsoft.com/office/drawing/2014/main" id="{C22A7ACF-B7C5-6DC5-4415-1B9C7A42E5DE}"/>
                </a:ext>
              </a:extLst>
            </p:cNvPr>
            <p:cNvSpPr/>
            <p:nvPr/>
          </p:nvSpPr>
          <p:spPr>
            <a:xfrm>
              <a:off x="5572440" y="42609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3" name="Google Shape;1214;p36">
              <a:extLst>
                <a:ext uri="{FF2B5EF4-FFF2-40B4-BE49-F238E27FC236}">
                  <a16:creationId xmlns:a16="http://schemas.microsoft.com/office/drawing/2014/main" id="{0C1078FF-3425-3E5F-8E6D-512D760F074D}"/>
                </a:ext>
              </a:extLst>
            </p:cNvPr>
            <p:cNvSpPr/>
            <p:nvPr/>
          </p:nvSpPr>
          <p:spPr>
            <a:xfrm>
              <a:off x="5163120" y="4177800"/>
              <a:ext cx="121680" cy="9360"/>
            </a:xfrm>
            <a:custGeom>
              <a:avLst/>
              <a:gdLst/>
              <a:ahLst/>
              <a:cxnLst/>
              <a:rect l="l" t="t" r="r" b="b"/>
              <a:pathLst>
                <a:path w="338" h="26" extrusionOk="0">
                  <a:moveTo>
                    <a:pt x="207" y="23"/>
                  </a:moveTo>
                  <a:lnTo>
                    <a:pt x="207" y="23"/>
                  </a:lnTo>
                  <a:cubicBezTo>
                    <a:pt x="250" y="23"/>
                    <a:pt x="294" y="23"/>
                    <a:pt x="338" y="19"/>
                  </a:cubicBezTo>
                  <a:cubicBezTo>
                    <a:pt x="338" y="6"/>
                    <a:pt x="331" y="-1"/>
                    <a:pt x="311" y="3"/>
                  </a:cubicBezTo>
                  <a:cubicBezTo>
                    <a:pt x="217" y="-1"/>
                    <a:pt x="123" y="-1"/>
                    <a:pt x="26" y="3"/>
                  </a:cubicBezTo>
                  <a:cubicBezTo>
                    <a:pt x="22" y="13"/>
                    <a:pt x="-22" y="6"/>
                    <a:pt x="12" y="26"/>
                  </a:cubicBezTo>
                  <a:cubicBezTo>
                    <a:pt x="76" y="23"/>
                    <a:pt x="143" y="29"/>
                    <a:pt x="207"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4" name="Google Shape;1215;p36">
              <a:extLst>
                <a:ext uri="{FF2B5EF4-FFF2-40B4-BE49-F238E27FC236}">
                  <a16:creationId xmlns:a16="http://schemas.microsoft.com/office/drawing/2014/main" id="{49C1FEE0-2BE1-7AC3-F610-F937F0BD0337}"/>
                </a:ext>
              </a:extLst>
            </p:cNvPr>
            <p:cNvSpPr/>
            <p:nvPr/>
          </p:nvSpPr>
          <p:spPr>
            <a:xfrm>
              <a:off x="5302800" y="4123080"/>
              <a:ext cx="119520" cy="10080"/>
            </a:xfrm>
            <a:custGeom>
              <a:avLst/>
              <a:gdLst/>
              <a:ahLst/>
              <a:cxnLst/>
              <a:rect l="l" t="t" r="r" b="b"/>
              <a:pathLst>
                <a:path w="332" h="28" extrusionOk="0">
                  <a:moveTo>
                    <a:pt x="13" y="27"/>
                  </a:moveTo>
                  <a:lnTo>
                    <a:pt x="13" y="27"/>
                  </a:lnTo>
                  <a:cubicBezTo>
                    <a:pt x="84" y="27"/>
                    <a:pt x="151" y="27"/>
                    <a:pt x="221" y="27"/>
                  </a:cubicBezTo>
                  <a:cubicBezTo>
                    <a:pt x="258" y="27"/>
                    <a:pt x="295" y="20"/>
                    <a:pt x="332" y="0"/>
                  </a:cubicBezTo>
                  <a:cubicBezTo>
                    <a:pt x="218" y="7"/>
                    <a:pt x="107" y="13"/>
                    <a:pt x="0" y="17"/>
                  </a:cubicBezTo>
                  <a:cubicBezTo>
                    <a:pt x="0" y="27"/>
                    <a:pt x="0" y="30"/>
                    <a:pt x="13"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5" name="Google Shape;1216;p36">
              <a:extLst>
                <a:ext uri="{FF2B5EF4-FFF2-40B4-BE49-F238E27FC236}">
                  <a16:creationId xmlns:a16="http://schemas.microsoft.com/office/drawing/2014/main" id="{F2B7F485-3054-9629-B5EE-297FF72809E2}"/>
                </a:ext>
              </a:extLst>
            </p:cNvPr>
            <p:cNvSpPr/>
            <p:nvPr/>
          </p:nvSpPr>
          <p:spPr>
            <a:xfrm>
              <a:off x="5010480" y="4287240"/>
              <a:ext cx="84600" cy="11160"/>
            </a:xfrm>
            <a:custGeom>
              <a:avLst/>
              <a:gdLst/>
              <a:ahLst/>
              <a:cxnLst/>
              <a:rect l="l" t="t" r="r" b="b"/>
              <a:pathLst>
                <a:path w="235" h="31" extrusionOk="0">
                  <a:moveTo>
                    <a:pt x="24" y="28"/>
                  </a:moveTo>
                  <a:lnTo>
                    <a:pt x="24" y="28"/>
                  </a:lnTo>
                  <a:cubicBezTo>
                    <a:pt x="44" y="28"/>
                    <a:pt x="61" y="17"/>
                    <a:pt x="81" y="31"/>
                  </a:cubicBezTo>
                  <a:cubicBezTo>
                    <a:pt x="90" y="31"/>
                    <a:pt x="104" y="31"/>
                    <a:pt x="114" y="31"/>
                  </a:cubicBezTo>
                  <a:cubicBezTo>
                    <a:pt x="151" y="21"/>
                    <a:pt x="188" y="28"/>
                    <a:pt x="225" y="24"/>
                  </a:cubicBezTo>
                  <a:cubicBezTo>
                    <a:pt x="231" y="24"/>
                    <a:pt x="235" y="21"/>
                    <a:pt x="235" y="14"/>
                  </a:cubicBezTo>
                  <a:cubicBezTo>
                    <a:pt x="235" y="11"/>
                    <a:pt x="231" y="11"/>
                    <a:pt x="228" y="11"/>
                  </a:cubicBezTo>
                  <a:cubicBezTo>
                    <a:pt x="231" y="7"/>
                    <a:pt x="231" y="4"/>
                    <a:pt x="231" y="0"/>
                  </a:cubicBezTo>
                  <a:cubicBezTo>
                    <a:pt x="225" y="4"/>
                    <a:pt x="215" y="4"/>
                    <a:pt x="204" y="4"/>
                  </a:cubicBezTo>
                  <a:lnTo>
                    <a:pt x="204" y="4"/>
                  </a:lnTo>
                  <a:lnTo>
                    <a:pt x="204" y="4"/>
                  </a:lnTo>
                  <a:cubicBezTo>
                    <a:pt x="147" y="4"/>
                    <a:pt x="88" y="4"/>
                    <a:pt x="27" y="4"/>
                  </a:cubicBezTo>
                  <a:cubicBezTo>
                    <a:pt x="11" y="4"/>
                    <a:pt x="-3" y="4"/>
                    <a:pt x="1" y="17"/>
                  </a:cubicBezTo>
                  <a:cubicBezTo>
                    <a:pt x="4" y="28"/>
                    <a:pt x="14" y="31"/>
                    <a:pt x="24" y="2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6" name="Google Shape;1217;p36">
              <a:extLst>
                <a:ext uri="{FF2B5EF4-FFF2-40B4-BE49-F238E27FC236}">
                  <a16:creationId xmlns:a16="http://schemas.microsoft.com/office/drawing/2014/main" id="{E8B4B78E-03A8-7F6C-EDF8-36A348E5120F}"/>
                </a:ext>
              </a:extLst>
            </p:cNvPr>
            <p:cNvSpPr/>
            <p:nvPr/>
          </p:nvSpPr>
          <p:spPr>
            <a:xfrm>
              <a:off x="4992480" y="4155480"/>
              <a:ext cx="57600" cy="7560"/>
            </a:xfrm>
            <a:custGeom>
              <a:avLst/>
              <a:gdLst/>
              <a:ahLst/>
              <a:cxnLst/>
              <a:rect l="l" t="t" r="r" b="b"/>
              <a:pathLst>
                <a:path w="160" h="21" extrusionOk="0">
                  <a:moveTo>
                    <a:pt x="154" y="1"/>
                  </a:moveTo>
                  <a:lnTo>
                    <a:pt x="154" y="1"/>
                  </a:lnTo>
                  <a:cubicBezTo>
                    <a:pt x="101" y="-2"/>
                    <a:pt x="51" y="1"/>
                    <a:pt x="0" y="11"/>
                  </a:cubicBezTo>
                  <a:cubicBezTo>
                    <a:pt x="17" y="24"/>
                    <a:pt x="44" y="18"/>
                    <a:pt x="64" y="21"/>
                  </a:cubicBezTo>
                  <a:cubicBezTo>
                    <a:pt x="94" y="21"/>
                    <a:pt x="124" y="21"/>
                    <a:pt x="154" y="21"/>
                  </a:cubicBezTo>
                  <a:cubicBezTo>
                    <a:pt x="161" y="14"/>
                    <a:pt x="161" y="8"/>
                    <a:pt x="154"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7" name="Google Shape;1218;p36">
              <a:extLst>
                <a:ext uri="{FF2B5EF4-FFF2-40B4-BE49-F238E27FC236}">
                  <a16:creationId xmlns:a16="http://schemas.microsoft.com/office/drawing/2014/main" id="{07538BED-4A6B-19AC-1B41-C8B2529A4968}"/>
                </a:ext>
              </a:extLst>
            </p:cNvPr>
            <p:cNvSpPr/>
            <p:nvPr/>
          </p:nvSpPr>
          <p:spPr>
            <a:xfrm>
              <a:off x="5055480" y="4153320"/>
              <a:ext cx="23760" cy="8640"/>
            </a:xfrm>
            <a:custGeom>
              <a:avLst/>
              <a:gdLst/>
              <a:ahLst/>
              <a:cxnLst/>
              <a:rect l="l" t="t" r="r" b="b"/>
              <a:pathLst>
                <a:path w="66" h="24" extrusionOk="0">
                  <a:moveTo>
                    <a:pt x="56" y="24"/>
                  </a:moveTo>
                  <a:lnTo>
                    <a:pt x="56" y="24"/>
                  </a:lnTo>
                  <a:cubicBezTo>
                    <a:pt x="59" y="24"/>
                    <a:pt x="63" y="24"/>
                    <a:pt x="66" y="24"/>
                  </a:cubicBezTo>
                  <a:cubicBezTo>
                    <a:pt x="66" y="17"/>
                    <a:pt x="63" y="10"/>
                    <a:pt x="53" y="4"/>
                  </a:cubicBezTo>
                  <a:cubicBezTo>
                    <a:pt x="36" y="4"/>
                    <a:pt x="19" y="0"/>
                    <a:pt x="2" y="0"/>
                  </a:cubicBezTo>
                  <a:cubicBezTo>
                    <a:pt x="-1" y="7"/>
                    <a:pt x="-4" y="17"/>
                    <a:pt x="15" y="17"/>
                  </a:cubicBezTo>
                  <a:cubicBezTo>
                    <a:pt x="29" y="17"/>
                    <a:pt x="46" y="14"/>
                    <a:pt x="56" y="2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8" name="Google Shape;1219;p36">
              <a:extLst>
                <a:ext uri="{FF2B5EF4-FFF2-40B4-BE49-F238E27FC236}">
                  <a16:creationId xmlns:a16="http://schemas.microsoft.com/office/drawing/2014/main" id="{11FFBB30-AAE7-18C7-84F8-45C86247B54C}"/>
                </a:ext>
              </a:extLst>
            </p:cNvPr>
            <p:cNvSpPr/>
            <p:nvPr/>
          </p:nvSpPr>
          <p:spPr>
            <a:xfrm>
              <a:off x="5158800" y="4153320"/>
              <a:ext cx="20880" cy="7560"/>
            </a:xfrm>
            <a:custGeom>
              <a:avLst/>
              <a:gdLst/>
              <a:ahLst/>
              <a:cxnLst/>
              <a:rect l="l" t="t" r="r" b="b"/>
              <a:pathLst>
                <a:path w="58" h="21" extrusionOk="0">
                  <a:moveTo>
                    <a:pt x="0" y="0"/>
                  </a:moveTo>
                  <a:lnTo>
                    <a:pt x="0" y="0"/>
                  </a:lnTo>
                  <a:cubicBezTo>
                    <a:pt x="0" y="4"/>
                    <a:pt x="0" y="10"/>
                    <a:pt x="0" y="17"/>
                  </a:cubicBezTo>
                  <a:cubicBezTo>
                    <a:pt x="14" y="24"/>
                    <a:pt x="31" y="20"/>
                    <a:pt x="47" y="20"/>
                  </a:cubicBezTo>
                  <a:cubicBezTo>
                    <a:pt x="68" y="24"/>
                    <a:pt x="51" y="14"/>
                    <a:pt x="51" y="7"/>
                  </a:cubicBezTo>
                  <a:cubicBezTo>
                    <a:pt x="34" y="10"/>
                    <a:pt x="17" y="4"/>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9" name="Google Shape;1220;p36">
              <a:extLst>
                <a:ext uri="{FF2B5EF4-FFF2-40B4-BE49-F238E27FC236}">
                  <a16:creationId xmlns:a16="http://schemas.microsoft.com/office/drawing/2014/main" id="{006C34FF-4C2C-4E09-5591-A48AE4C54794}"/>
                </a:ext>
              </a:extLst>
            </p:cNvPr>
            <p:cNvSpPr/>
            <p:nvPr/>
          </p:nvSpPr>
          <p:spPr>
            <a:xfrm>
              <a:off x="4833000" y="4299480"/>
              <a:ext cx="15840" cy="8640"/>
            </a:xfrm>
            <a:custGeom>
              <a:avLst/>
              <a:gdLst/>
              <a:ahLst/>
              <a:cxnLst/>
              <a:rect l="l" t="t" r="r" b="b"/>
              <a:pathLst>
                <a:path w="44" h="24" extrusionOk="0">
                  <a:moveTo>
                    <a:pt x="4" y="20"/>
                  </a:moveTo>
                  <a:lnTo>
                    <a:pt x="4" y="20"/>
                  </a:lnTo>
                  <a:cubicBezTo>
                    <a:pt x="7" y="20"/>
                    <a:pt x="14" y="20"/>
                    <a:pt x="17" y="24"/>
                  </a:cubicBezTo>
                  <a:cubicBezTo>
                    <a:pt x="24" y="20"/>
                    <a:pt x="34" y="17"/>
                    <a:pt x="44" y="14"/>
                  </a:cubicBezTo>
                  <a:cubicBezTo>
                    <a:pt x="44" y="7"/>
                    <a:pt x="37" y="0"/>
                    <a:pt x="24" y="0"/>
                  </a:cubicBezTo>
                  <a:cubicBezTo>
                    <a:pt x="10" y="0"/>
                    <a:pt x="0" y="4"/>
                    <a:pt x="0" y="17"/>
                  </a:cubicBezTo>
                  <a:cubicBezTo>
                    <a:pt x="4" y="17"/>
                    <a:pt x="4" y="20"/>
                    <a:pt x="4"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0" name="Google Shape;1221;p36">
              <a:extLst>
                <a:ext uri="{FF2B5EF4-FFF2-40B4-BE49-F238E27FC236}">
                  <a16:creationId xmlns:a16="http://schemas.microsoft.com/office/drawing/2014/main" id="{FCC86D1C-DD69-A9A2-7914-739B7C04DCE8}"/>
                </a:ext>
              </a:extLst>
            </p:cNvPr>
            <p:cNvSpPr/>
            <p:nvPr/>
          </p:nvSpPr>
          <p:spPr>
            <a:xfrm>
              <a:off x="5421240" y="4208760"/>
              <a:ext cx="10080" cy="5400"/>
            </a:xfrm>
            <a:custGeom>
              <a:avLst/>
              <a:gdLst/>
              <a:ahLst/>
              <a:cxnLst/>
              <a:rect l="l" t="t" r="r" b="b"/>
              <a:pathLst>
                <a:path w="28" h="15" extrusionOk="0">
                  <a:moveTo>
                    <a:pt x="0" y="7"/>
                  </a:moveTo>
                  <a:lnTo>
                    <a:pt x="0" y="7"/>
                  </a:lnTo>
                  <a:cubicBezTo>
                    <a:pt x="3" y="11"/>
                    <a:pt x="10" y="14"/>
                    <a:pt x="13" y="14"/>
                  </a:cubicBezTo>
                  <a:cubicBezTo>
                    <a:pt x="20" y="17"/>
                    <a:pt x="27" y="14"/>
                    <a:pt x="27" y="7"/>
                  </a:cubicBezTo>
                  <a:cubicBezTo>
                    <a:pt x="30" y="0"/>
                    <a:pt x="20" y="0"/>
                    <a:pt x="13" y="0"/>
                  </a:cubicBezTo>
                  <a:cubicBezTo>
                    <a:pt x="6" y="0"/>
                    <a:pt x="0" y="0"/>
                    <a:pt x="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1" name="Google Shape;1222;p36">
              <a:extLst>
                <a:ext uri="{FF2B5EF4-FFF2-40B4-BE49-F238E27FC236}">
                  <a16:creationId xmlns:a16="http://schemas.microsoft.com/office/drawing/2014/main" id="{935F9159-B2DF-8C57-BD8B-F47C0C0E176C}"/>
                </a:ext>
              </a:extLst>
            </p:cNvPr>
            <p:cNvSpPr/>
            <p:nvPr/>
          </p:nvSpPr>
          <p:spPr>
            <a:xfrm>
              <a:off x="5001120" y="4212720"/>
              <a:ext cx="11880" cy="7200"/>
            </a:xfrm>
            <a:custGeom>
              <a:avLst/>
              <a:gdLst/>
              <a:ahLst/>
              <a:cxnLst/>
              <a:rect l="l" t="t" r="r" b="b"/>
              <a:pathLst>
                <a:path w="33" h="20" extrusionOk="0">
                  <a:moveTo>
                    <a:pt x="27" y="20"/>
                  </a:moveTo>
                  <a:lnTo>
                    <a:pt x="27" y="20"/>
                  </a:lnTo>
                  <a:cubicBezTo>
                    <a:pt x="47" y="3"/>
                    <a:pt x="13" y="6"/>
                    <a:pt x="13" y="0"/>
                  </a:cubicBezTo>
                  <a:cubicBezTo>
                    <a:pt x="3" y="3"/>
                    <a:pt x="0" y="10"/>
                    <a:pt x="0" y="16"/>
                  </a:cubicBezTo>
                  <a:lnTo>
                    <a:pt x="0" y="16"/>
                  </a:lnTo>
                  <a:cubicBezTo>
                    <a:pt x="3" y="20"/>
                    <a:pt x="6" y="20"/>
                    <a:pt x="10" y="20"/>
                  </a:cubicBezTo>
                  <a:cubicBezTo>
                    <a:pt x="13" y="20"/>
                    <a:pt x="13" y="20"/>
                    <a:pt x="13" y="16"/>
                  </a:cubicBezTo>
                  <a:cubicBezTo>
                    <a:pt x="17" y="16"/>
                    <a:pt x="20" y="16"/>
                    <a:pt x="27"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2" name="Google Shape;1223;p36">
              <a:extLst>
                <a:ext uri="{FF2B5EF4-FFF2-40B4-BE49-F238E27FC236}">
                  <a16:creationId xmlns:a16="http://schemas.microsoft.com/office/drawing/2014/main" id="{088C5E9E-1C17-3645-F5F1-FBEC3B95C438}"/>
                </a:ext>
              </a:extLst>
            </p:cNvPr>
            <p:cNvSpPr/>
            <p:nvPr/>
          </p:nvSpPr>
          <p:spPr>
            <a:xfrm>
              <a:off x="5645880" y="4161960"/>
              <a:ext cx="19440" cy="4320"/>
            </a:xfrm>
            <a:custGeom>
              <a:avLst/>
              <a:gdLst/>
              <a:ahLst/>
              <a:cxnLst/>
              <a:rect l="l" t="t" r="r" b="b"/>
              <a:pathLst>
                <a:path w="54" h="12" extrusionOk="0">
                  <a:moveTo>
                    <a:pt x="54" y="9"/>
                  </a:moveTo>
                  <a:lnTo>
                    <a:pt x="54" y="9"/>
                  </a:lnTo>
                  <a:cubicBezTo>
                    <a:pt x="47" y="6"/>
                    <a:pt x="44" y="3"/>
                    <a:pt x="40" y="0"/>
                  </a:cubicBezTo>
                  <a:cubicBezTo>
                    <a:pt x="37" y="0"/>
                    <a:pt x="34" y="0"/>
                    <a:pt x="30" y="0"/>
                  </a:cubicBezTo>
                  <a:cubicBezTo>
                    <a:pt x="20" y="3"/>
                    <a:pt x="7" y="3"/>
                    <a:pt x="0" y="9"/>
                  </a:cubicBezTo>
                  <a:cubicBezTo>
                    <a:pt x="20" y="13"/>
                    <a:pt x="37" y="13"/>
                    <a:pt x="54"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3" name="Google Shape;1224;p36">
              <a:extLst>
                <a:ext uri="{FF2B5EF4-FFF2-40B4-BE49-F238E27FC236}">
                  <a16:creationId xmlns:a16="http://schemas.microsoft.com/office/drawing/2014/main" id="{443456DB-40D4-9293-931B-0AF8F6D50708}"/>
                </a:ext>
              </a:extLst>
            </p:cNvPr>
            <p:cNvSpPr/>
            <p:nvPr/>
          </p:nvSpPr>
          <p:spPr>
            <a:xfrm>
              <a:off x="5103360" y="4152240"/>
              <a:ext cx="8640" cy="6120"/>
            </a:xfrm>
            <a:custGeom>
              <a:avLst/>
              <a:gdLst/>
              <a:ahLst/>
              <a:cxnLst/>
              <a:rect l="l" t="t" r="r" b="b"/>
              <a:pathLst>
                <a:path w="24" h="17" extrusionOk="0">
                  <a:moveTo>
                    <a:pt x="10" y="17"/>
                  </a:moveTo>
                  <a:lnTo>
                    <a:pt x="10" y="17"/>
                  </a:lnTo>
                  <a:cubicBezTo>
                    <a:pt x="24" y="17"/>
                    <a:pt x="24" y="7"/>
                    <a:pt x="24" y="0"/>
                  </a:cubicBezTo>
                  <a:cubicBezTo>
                    <a:pt x="17" y="0"/>
                    <a:pt x="10" y="0"/>
                    <a:pt x="0" y="3"/>
                  </a:cubicBezTo>
                  <a:cubicBezTo>
                    <a:pt x="0" y="7"/>
                    <a:pt x="0" y="13"/>
                    <a:pt x="1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4" name="Google Shape;1225;p36">
              <a:extLst>
                <a:ext uri="{FF2B5EF4-FFF2-40B4-BE49-F238E27FC236}">
                  <a16:creationId xmlns:a16="http://schemas.microsoft.com/office/drawing/2014/main" id="{9783C485-EBA5-3AEB-DB8F-3D67139355FD}"/>
                </a:ext>
              </a:extLst>
            </p:cNvPr>
            <p:cNvSpPr/>
            <p:nvPr/>
          </p:nvSpPr>
          <p:spPr>
            <a:xfrm>
              <a:off x="4997520" y="4261680"/>
              <a:ext cx="8280" cy="6480"/>
            </a:xfrm>
            <a:custGeom>
              <a:avLst/>
              <a:gdLst/>
              <a:ahLst/>
              <a:cxnLst/>
              <a:rect l="l" t="t" r="r" b="b"/>
              <a:pathLst>
                <a:path w="23" h="18" extrusionOk="0">
                  <a:moveTo>
                    <a:pt x="23" y="8"/>
                  </a:moveTo>
                  <a:lnTo>
                    <a:pt x="23" y="8"/>
                  </a:lnTo>
                  <a:cubicBezTo>
                    <a:pt x="20" y="8"/>
                    <a:pt x="13" y="4"/>
                    <a:pt x="10" y="1"/>
                  </a:cubicBezTo>
                  <a:cubicBezTo>
                    <a:pt x="6" y="-2"/>
                    <a:pt x="3" y="1"/>
                    <a:pt x="0" y="1"/>
                  </a:cubicBezTo>
                  <a:cubicBezTo>
                    <a:pt x="0" y="8"/>
                    <a:pt x="0" y="14"/>
                    <a:pt x="13" y="18"/>
                  </a:cubicBezTo>
                  <a:cubicBezTo>
                    <a:pt x="16" y="18"/>
                    <a:pt x="20" y="18"/>
                    <a:pt x="23" y="18"/>
                  </a:cubicBezTo>
                  <a:cubicBezTo>
                    <a:pt x="23" y="14"/>
                    <a:pt x="23" y="11"/>
                    <a:pt x="23" y="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5" name="Google Shape;1226;p36">
              <a:extLst>
                <a:ext uri="{FF2B5EF4-FFF2-40B4-BE49-F238E27FC236}">
                  <a16:creationId xmlns:a16="http://schemas.microsoft.com/office/drawing/2014/main" id="{2B1F7128-15C2-53C9-D607-50F0A0737FDC}"/>
                </a:ext>
              </a:extLst>
            </p:cNvPr>
            <p:cNvSpPr/>
            <p:nvPr/>
          </p:nvSpPr>
          <p:spPr>
            <a:xfrm>
              <a:off x="4866840" y="4142520"/>
              <a:ext cx="14400" cy="3240"/>
            </a:xfrm>
            <a:custGeom>
              <a:avLst/>
              <a:gdLst/>
              <a:ahLst/>
              <a:cxnLst/>
              <a:rect l="l" t="t" r="r" b="b"/>
              <a:pathLst>
                <a:path w="40" h="9" extrusionOk="0">
                  <a:moveTo>
                    <a:pt x="40" y="0"/>
                  </a:moveTo>
                  <a:lnTo>
                    <a:pt x="40" y="0"/>
                  </a:lnTo>
                  <a:cubicBezTo>
                    <a:pt x="27" y="0"/>
                    <a:pt x="14" y="0"/>
                    <a:pt x="0" y="0"/>
                  </a:cubicBezTo>
                  <a:cubicBezTo>
                    <a:pt x="14" y="10"/>
                    <a:pt x="27" y="13"/>
                    <a:pt x="4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6" name="Google Shape;1227;p36">
              <a:extLst>
                <a:ext uri="{FF2B5EF4-FFF2-40B4-BE49-F238E27FC236}">
                  <a16:creationId xmlns:a16="http://schemas.microsoft.com/office/drawing/2014/main" id="{73F66EDA-B0AE-08A9-A719-1E2968683CE6}"/>
                </a:ext>
              </a:extLst>
            </p:cNvPr>
            <p:cNvSpPr/>
            <p:nvPr/>
          </p:nvSpPr>
          <p:spPr>
            <a:xfrm>
              <a:off x="5483880" y="4205160"/>
              <a:ext cx="13320" cy="3600"/>
            </a:xfrm>
            <a:custGeom>
              <a:avLst/>
              <a:gdLst/>
              <a:ahLst/>
              <a:cxnLst/>
              <a:rect l="l" t="t" r="r" b="b"/>
              <a:pathLst>
                <a:path w="37" h="10" extrusionOk="0">
                  <a:moveTo>
                    <a:pt x="37" y="0"/>
                  </a:moveTo>
                  <a:lnTo>
                    <a:pt x="37" y="0"/>
                  </a:lnTo>
                  <a:cubicBezTo>
                    <a:pt x="27" y="0"/>
                    <a:pt x="14" y="0"/>
                    <a:pt x="0" y="4"/>
                  </a:cubicBezTo>
                  <a:cubicBezTo>
                    <a:pt x="7" y="10"/>
                    <a:pt x="17" y="10"/>
                    <a:pt x="24" y="10"/>
                  </a:cubicBezTo>
                  <a:cubicBezTo>
                    <a:pt x="31" y="7"/>
                    <a:pt x="34" y="4"/>
                    <a:pt x="3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7" name="Google Shape;1228;p36">
              <a:extLst>
                <a:ext uri="{FF2B5EF4-FFF2-40B4-BE49-F238E27FC236}">
                  <a16:creationId xmlns:a16="http://schemas.microsoft.com/office/drawing/2014/main" id="{B788021D-1EB4-B552-E767-78BAD209D94D}"/>
                </a:ext>
              </a:extLst>
            </p:cNvPr>
            <p:cNvSpPr/>
            <p:nvPr/>
          </p:nvSpPr>
          <p:spPr>
            <a:xfrm>
              <a:off x="4940640" y="4138920"/>
              <a:ext cx="9720" cy="4680"/>
            </a:xfrm>
            <a:custGeom>
              <a:avLst/>
              <a:gdLst/>
              <a:ahLst/>
              <a:cxnLst/>
              <a:rect l="l" t="t" r="r" b="b"/>
              <a:pathLst>
                <a:path w="27" h="13" extrusionOk="0">
                  <a:moveTo>
                    <a:pt x="0" y="0"/>
                  </a:moveTo>
                  <a:lnTo>
                    <a:pt x="0" y="0"/>
                  </a:lnTo>
                  <a:cubicBezTo>
                    <a:pt x="0" y="3"/>
                    <a:pt x="0" y="6"/>
                    <a:pt x="0" y="10"/>
                  </a:cubicBezTo>
                  <a:cubicBezTo>
                    <a:pt x="3" y="10"/>
                    <a:pt x="10" y="10"/>
                    <a:pt x="13" y="13"/>
                  </a:cubicBezTo>
                  <a:cubicBezTo>
                    <a:pt x="17" y="6"/>
                    <a:pt x="24" y="3"/>
                    <a:pt x="27" y="0"/>
                  </a:cubicBezTo>
                  <a:cubicBezTo>
                    <a:pt x="17" y="0"/>
                    <a:pt x="10"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8" name="Google Shape;1229;p36">
              <a:extLst>
                <a:ext uri="{FF2B5EF4-FFF2-40B4-BE49-F238E27FC236}">
                  <a16:creationId xmlns:a16="http://schemas.microsoft.com/office/drawing/2014/main" id="{685C6579-EF85-6ADD-59A6-57590B1C0A28}"/>
                </a:ext>
              </a:extLst>
            </p:cNvPr>
            <p:cNvSpPr/>
            <p:nvPr/>
          </p:nvSpPr>
          <p:spPr>
            <a:xfrm>
              <a:off x="5161320" y="4281480"/>
              <a:ext cx="7560" cy="2880"/>
            </a:xfrm>
            <a:custGeom>
              <a:avLst/>
              <a:gdLst/>
              <a:ahLst/>
              <a:cxnLst/>
              <a:rect l="l" t="t" r="r" b="b"/>
              <a:pathLst>
                <a:path w="21" h="8" extrusionOk="0">
                  <a:moveTo>
                    <a:pt x="0" y="7"/>
                  </a:moveTo>
                  <a:lnTo>
                    <a:pt x="0" y="7"/>
                  </a:lnTo>
                  <a:cubicBezTo>
                    <a:pt x="10" y="10"/>
                    <a:pt x="17" y="7"/>
                    <a:pt x="21" y="0"/>
                  </a:cubicBezTo>
                  <a:cubicBezTo>
                    <a:pt x="14" y="0"/>
                    <a:pt x="10" y="0"/>
                    <a:pt x="7" y="0"/>
                  </a:cubicBezTo>
                  <a:cubicBezTo>
                    <a:pt x="3" y="0"/>
                    <a:pt x="0" y="7"/>
                    <a:pt x="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9" name="Google Shape;1230;p36">
              <a:extLst>
                <a:ext uri="{FF2B5EF4-FFF2-40B4-BE49-F238E27FC236}">
                  <a16:creationId xmlns:a16="http://schemas.microsoft.com/office/drawing/2014/main" id="{F1A4597A-C971-F08C-6B24-9B3F2B6B12C4}"/>
                </a:ext>
              </a:extLst>
            </p:cNvPr>
            <p:cNvSpPr/>
            <p:nvPr/>
          </p:nvSpPr>
          <p:spPr>
            <a:xfrm>
              <a:off x="5418720" y="4137480"/>
              <a:ext cx="90000" cy="8640"/>
            </a:xfrm>
            <a:custGeom>
              <a:avLst/>
              <a:gdLst/>
              <a:ahLst/>
              <a:cxnLst/>
              <a:rect l="l" t="t" r="r" b="b"/>
              <a:pathLst>
                <a:path w="250" h="24" extrusionOk="0">
                  <a:moveTo>
                    <a:pt x="104" y="7"/>
                  </a:moveTo>
                  <a:lnTo>
                    <a:pt x="104" y="7"/>
                  </a:lnTo>
                  <a:cubicBezTo>
                    <a:pt x="91" y="4"/>
                    <a:pt x="77" y="4"/>
                    <a:pt x="64" y="7"/>
                  </a:cubicBezTo>
                  <a:cubicBezTo>
                    <a:pt x="54" y="7"/>
                    <a:pt x="41" y="7"/>
                    <a:pt x="27" y="4"/>
                  </a:cubicBezTo>
                  <a:cubicBezTo>
                    <a:pt x="17" y="10"/>
                    <a:pt x="10" y="17"/>
                    <a:pt x="0" y="24"/>
                  </a:cubicBezTo>
                  <a:cubicBezTo>
                    <a:pt x="24" y="20"/>
                    <a:pt x="44" y="20"/>
                    <a:pt x="64" y="20"/>
                  </a:cubicBezTo>
                  <a:lnTo>
                    <a:pt x="64" y="20"/>
                  </a:lnTo>
                  <a:cubicBezTo>
                    <a:pt x="81" y="27"/>
                    <a:pt x="91" y="17"/>
                    <a:pt x="101" y="17"/>
                  </a:cubicBezTo>
                  <a:lnTo>
                    <a:pt x="101" y="17"/>
                  </a:lnTo>
                  <a:cubicBezTo>
                    <a:pt x="131" y="27"/>
                    <a:pt x="165" y="24"/>
                    <a:pt x="195" y="20"/>
                  </a:cubicBezTo>
                  <a:cubicBezTo>
                    <a:pt x="208" y="17"/>
                    <a:pt x="218" y="17"/>
                    <a:pt x="232" y="20"/>
                  </a:cubicBezTo>
                  <a:cubicBezTo>
                    <a:pt x="238" y="20"/>
                    <a:pt x="242" y="24"/>
                    <a:pt x="245" y="24"/>
                  </a:cubicBezTo>
                  <a:cubicBezTo>
                    <a:pt x="252" y="17"/>
                    <a:pt x="252" y="10"/>
                    <a:pt x="245" y="7"/>
                  </a:cubicBezTo>
                  <a:cubicBezTo>
                    <a:pt x="242" y="4"/>
                    <a:pt x="238" y="4"/>
                    <a:pt x="235" y="4"/>
                  </a:cubicBezTo>
                  <a:cubicBezTo>
                    <a:pt x="222" y="0"/>
                    <a:pt x="208" y="-3"/>
                    <a:pt x="195" y="4"/>
                  </a:cubicBezTo>
                  <a:cubicBezTo>
                    <a:pt x="171" y="7"/>
                    <a:pt x="151" y="-6"/>
                    <a:pt x="131" y="4"/>
                  </a:cubicBezTo>
                  <a:lnTo>
                    <a:pt x="131" y="4"/>
                  </a:lnTo>
                  <a:lnTo>
                    <a:pt x="131" y="4"/>
                  </a:lnTo>
                  <a:cubicBezTo>
                    <a:pt x="121" y="0"/>
                    <a:pt x="114" y="4"/>
                    <a:pt x="104"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0" name="Google Shape;1231;p36">
              <a:extLst>
                <a:ext uri="{FF2B5EF4-FFF2-40B4-BE49-F238E27FC236}">
                  <a16:creationId xmlns:a16="http://schemas.microsoft.com/office/drawing/2014/main" id="{A4546225-10B0-329B-1F7A-33C10ECE7BAB}"/>
                </a:ext>
              </a:extLst>
            </p:cNvPr>
            <p:cNvSpPr/>
            <p:nvPr/>
          </p:nvSpPr>
          <p:spPr>
            <a:xfrm>
              <a:off x="5470920" y="4251240"/>
              <a:ext cx="3960" cy="4680"/>
            </a:xfrm>
            <a:custGeom>
              <a:avLst/>
              <a:gdLst/>
              <a:ahLst/>
              <a:cxnLst/>
              <a:rect l="l" t="t" r="r" b="b"/>
              <a:pathLst>
                <a:path w="11" h="13" extrusionOk="0">
                  <a:moveTo>
                    <a:pt x="3" y="13"/>
                  </a:moveTo>
                  <a:lnTo>
                    <a:pt x="3" y="13"/>
                  </a:lnTo>
                  <a:cubicBezTo>
                    <a:pt x="13" y="13"/>
                    <a:pt x="10" y="7"/>
                    <a:pt x="10" y="0"/>
                  </a:cubicBezTo>
                  <a:cubicBezTo>
                    <a:pt x="6" y="0"/>
                    <a:pt x="3" y="0"/>
                    <a:pt x="0" y="3"/>
                  </a:cubicBezTo>
                  <a:cubicBezTo>
                    <a:pt x="0" y="7"/>
                    <a:pt x="3" y="13"/>
                    <a:pt x="3"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1" name="Google Shape;1232;p36">
              <a:extLst>
                <a:ext uri="{FF2B5EF4-FFF2-40B4-BE49-F238E27FC236}">
                  <a16:creationId xmlns:a16="http://schemas.microsoft.com/office/drawing/2014/main" id="{95A963A8-CF1C-E96B-01A4-DED523504EE3}"/>
                </a:ext>
              </a:extLst>
            </p:cNvPr>
            <p:cNvSpPr/>
            <p:nvPr/>
          </p:nvSpPr>
          <p:spPr>
            <a:xfrm>
              <a:off x="5702760" y="4095360"/>
              <a:ext cx="3600" cy="3240"/>
            </a:xfrm>
            <a:custGeom>
              <a:avLst/>
              <a:gdLst/>
              <a:ahLst/>
              <a:cxnLst/>
              <a:rect l="l" t="t" r="r" b="b"/>
              <a:pathLst>
                <a:path w="10" h="9" extrusionOk="0">
                  <a:moveTo>
                    <a:pt x="10" y="0"/>
                  </a:moveTo>
                  <a:lnTo>
                    <a:pt x="10" y="0"/>
                  </a:lnTo>
                  <a:cubicBezTo>
                    <a:pt x="7" y="0"/>
                    <a:pt x="3" y="0"/>
                    <a:pt x="0" y="3"/>
                  </a:cubicBezTo>
                  <a:cubicBezTo>
                    <a:pt x="7" y="13"/>
                    <a:pt x="10" y="7"/>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2" name="Google Shape;1233;p36">
              <a:extLst>
                <a:ext uri="{FF2B5EF4-FFF2-40B4-BE49-F238E27FC236}">
                  <a16:creationId xmlns:a16="http://schemas.microsoft.com/office/drawing/2014/main" id="{BA589598-FA15-6131-DACC-8318ABDB4022}"/>
                </a:ext>
              </a:extLst>
            </p:cNvPr>
            <p:cNvSpPr/>
            <p:nvPr/>
          </p:nvSpPr>
          <p:spPr>
            <a:xfrm>
              <a:off x="4656600" y="5532120"/>
              <a:ext cx="1080" cy="0"/>
            </a:xfrm>
            <a:custGeom>
              <a:avLst/>
              <a:gdLst/>
              <a:ahLst/>
              <a:cxnLst/>
              <a:rect l="l" t="t" r="r" b="b"/>
              <a:pathLst>
                <a:path w="3" h="120000" extrusionOk="0">
                  <a:moveTo>
                    <a:pt x="3" y="0"/>
                  </a:moveTo>
                  <a:lnTo>
                    <a:pt x="3" y="0"/>
                  </a:lnTo>
                  <a:lnTo>
                    <a:pt x="3" y="0"/>
                  </a:lnTo>
                  <a:lnTo>
                    <a:pt x="0" y="0"/>
                  </a:lnTo>
                  <a:lnTo>
                    <a:pt x="3"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3" name="Google Shape;1234;p36">
              <a:extLst>
                <a:ext uri="{FF2B5EF4-FFF2-40B4-BE49-F238E27FC236}">
                  <a16:creationId xmlns:a16="http://schemas.microsoft.com/office/drawing/2014/main" id="{AD9495DA-3F41-CC27-6977-9EF653595B3E}"/>
                </a:ext>
              </a:extLst>
            </p:cNvPr>
            <p:cNvSpPr/>
            <p:nvPr/>
          </p:nvSpPr>
          <p:spPr>
            <a:xfrm>
              <a:off x="4605480" y="5529960"/>
              <a:ext cx="279720" cy="21600"/>
            </a:xfrm>
            <a:custGeom>
              <a:avLst/>
              <a:gdLst/>
              <a:ahLst/>
              <a:cxnLst/>
              <a:rect l="l" t="t" r="r" b="b"/>
              <a:pathLst>
                <a:path w="777" h="60" extrusionOk="0">
                  <a:moveTo>
                    <a:pt x="55" y="36"/>
                  </a:moveTo>
                  <a:lnTo>
                    <a:pt x="55" y="36"/>
                  </a:lnTo>
                  <a:cubicBezTo>
                    <a:pt x="45" y="36"/>
                    <a:pt x="38" y="36"/>
                    <a:pt x="28" y="36"/>
                  </a:cubicBezTo>
                  <a:cubicBezTo>
                    <a:pt x="25" y="33"/>
                    <a:pt x="21" y="33"/>
                    <a:pt x="21" y="33"/>
                  </a:cubicBezTo>
                  <a:cubicBezTo>
                    <a:pt x="18" y="36"/>
                    <a:pt x="18" y="36"/>
                    <a:pt x="18" y="36"/>
                  </a:cubicBezTo>
                  <a:cubicBezTo>
                    <a:pt x="8" y="40"/>
                    <a:pt x="-2" y="43"/>
                    <a:pt x="1" y="53"/>
                  </a:cubicBezTo>
                  <a:cubicBezTo>
                    <a:pt x="11" y="63"/>
                    <a:pt x="25" y="56"/>
                    <a:pt x="38" y="60"/>
                  </a:cubicBezTo>
                  <a:cubicBezTo>
                    <a:pt x="68" y="56"/>
                    <a:pt x="102" y="63"/>
                    <a:pt x="132" y="56"/>
                  </a:cubicBezTo>
                  <a:cubicBezTo>
                    <a:pt x="162" y="53"/>
                    <a:pt x="196" y="60"/>
                    <a:pt x="223" y="46"/>
                  </a:cubicBezTo>
                  <a:lnTo>
                    <a:pt x="223" y="46"/>
                  </a:lnTo>
                  <a:cubicBezTo>
                    <a:pt x="250" y="46"/>
                    <a:pt x="273" y="46"/>
                    <a:pt x="300" y="43"/>
                  </a:cubicBezTo>
                  <a:lnTo>
                    <a:pt x="300" y="43"/>
                  </a:lnTo>
                  <a:lnTo>
                    <a:pt x="300" y="43"/>
                  </a:lnTo>
                  <a:cubicBezTo>
                    <a:pt x="317" y="50"/>
                    <a:pt x="327" y="40"/>
                    <a:pt x="337" y="36"/>
                  </a:cubicBezTo>
                  <a:lnTo>
                    <a:pt x="337" y="36"/>
                  </a:lnTo>
                  <a:cubicBezTo>
                    <a:pt x="380" y="50"/>
                    <a:pt x="427" y="43"/>
                    <a:pt x="471" y="36"/>
                  </a:cubicBezTo>
                  <a:lnTo>
                    <a:pt x="471" y="36"/>
                  </a:lnTo>
                  <a:cubicBezTo>
                    <a:pt x="478" y="36"/>
                    <a:pt x="484" y="36"/>
                    <a:pt x="495" y="36"/>
                  </a:cubicBezTo>
                  <a:lnTo>
                    <a:pt x="495" y="36"/>
                  </a:lnTo>
                  <a:cubicBezTo>
                    <a:pt x="572" y="40"/>
                    <a:pt x="649" y="36"/>
                    <a:pt x="726" y="26"/>
                  </a:cubicBezTo>
                  <a:lnTo>
                    <a:pt x="726" y="26"/>
                  </a:lnTo>
                  <a:lnTo>
                    <a:pt x="726" y="26"/>
                  </a:lnTo>
                  <a:cubicBezTo>
                    <a:pt x="743" y="23"/>
                    <a:pt x="760" y="16"/>
                    <a:pt x="777" y="9"/>
                  </a:cubicBezTo>
                  <a:cubicBezTo>
                    <a:pt x="756" y="-7"/>
                    <a:pt x="740" y="3"/>
                    <a:pt x="723" y="9"/>
                  </a:cubicBezTo>
                  <a:cubicBezTo>
                    <a:pt x="720" y="9"/>
                    <a:pt x="716" y="9"/>
                    <a:pt x="713" y="9"/>
                  </a:cubicBezTo>
                  <a:lnTo>
                    <a:pt x="713" y="9"/>
                  </a:lnTo>
                  <a:lnTo>
                    <a:pt x="713" y="9"/>
                  </a:lnTo>
                  <a:cubicBezTo>
                    <a:pt x="679" y="13"/>
                    <a:pt x="642" y="3"/>
                    <a:pt x="609" y="16"/>
                  </a:cubicBezTo>
                  <a:cubicBezTo>
                    <a:pt x="572" y="16"/>
                    <a:pt x="531" y="19"/>
                    <a:pt x="495" y="19"/>
                  </a:cubicBezTo>
                  <a:cubicBezTo>
                    <a:pt x="478" y="19"/>
                    <a:pt x="464" y="16"/>
                    <a:pt x="451" y="26"/>
                  </a:cubicBezTo>
                  <a:lnTo>
                    <a:pt x="451" y="26"/>
                  </a:lnTo>
                  <a:cubicBezTo>
                    <a:pt x="441" y="26"/>
                    <a:pt x="427" y="26"/>
                    <a:pt x="414" y="26"/>
                  </a:cubicBezTo>
                  <a:cubicBezTo>
                    <a:pt x="391" y="29"/>
                    <a:pt x="364" y="19"/>
                    <a:pt x="337" y="29"/>
                  </a:cubicBezTo>
                  <a:lnTo>
                    <a:pt x="337" y="29"/>
                  </a:lnTo>
                  <a:lnTo>
                    <a:pt x="337" y="29"/>
                  </a:lnTo>
                  <a:cubicBezTo>
                    <a:pt x="327" y="26"/>
                    <a:pt x="313" y="23"/>
                    <a:pt x="300" y="26"/>
                  </a:cubicBezTo>
                  <a:cubicBezTo>
                    <a:pt x="273" y="29"/>
                    <a:pt x="246" y="29"/>
                    <a:pt x="223" y="26"/>
                  </a:cubicBezTo>
                  <a:cubicBezTo>
                    <a:pt x="219" y="26"/>
                    <a:pt x="216" y="29"/>
                    <a:pt x="213" y="26"/>
                  </a:cubicBezTo>
                  <a:cubicBezTo>
                    <a:pt x="206" y="29"/>
                    <a:pt x="206" y="29"/>
                    <a:pt x="206" y="33"/>
                  </a:cubicBezTo>
                  <a:cubicBezTo>
                    <a:pt x="199" y="29"/>
                    <a:pt x="189" y="33"/>
                    <a:pt x="183" y="26"/>
                  </a:cubicBezTo>
                  <a:cubicBezTo>
                    <a:pt x="179" y="26"/>
                    <a:pt x="176" y="26"/>
                    <a:pt x="173" y="26"/>
                  </a:cubicBezTo>
                  <a:cubicBezTo>
                    <a:pt x="149" y="36"/>
                    <a:pt x="119" y="23"/>
                    <a:pt x="92" y="36"/>
                  </a:cubicBezTo>
                  <a:cubicBezTo>
                    <a:pt x="95" y="36"/>
                    <a:pt x="95" y="36"/>
                    <a:pt x="95" y="36"/>
                  </a:cubicBezTo>
                  <a:cubicBezTo>
                    <a:pt x="85" y="43"/>
                    <a:pt x="75" y="40"/>
                    <a:pt x="65" y="36"/>
                  </a:cubicBezTo>
                  <a:lnTo>
                    <a:pt x="65" y="36"/>
                  </a:lnTo>
                  <a:cubicBezTo>
                    <a:pt x="65" y="33"/>
                    <a:pt x="62" y="33"/>
                    <a:pt x="58" y="33"/>
                  </a:cubicBezTo>
                  <a:cubicBezTo>
                    <a:pt x="55" y="33"/>
                    <a:pt x="55" y="36"/>
                    <a:pt x="55" y="3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4" name="Google Shape;1235;p36">
              <a:extLst>
                <a:ext uri="{FF2B5EF4-FFF2-40B4-BE49-F238E27FC236}">
                  <a16:creationId xmlns:a16="http://schemas.microsoft.com/office/drawing/2014/main" id="{C7A477AB-08E6-3D93-17E1-DECF2EF50707}"/>
                </a:ext>
              </a:extLst>
            </p:cNvPr>
            <p:cNvSpPr/>
            <p:nvPr/>
          </p:nvSpPr>
          <p:spPr>
            <a:xfrm>
              <a:off x="4708800" y="5570280"/>
              <a:ext cx="335520" cy="21600"/>
            </a:xfrm>
            <a:custGeom>
              <a:avLst/>
              <a:gdLst/>
              <a:ahLst/>
              <a:cxnLst/>
              <a:rect l="l" t="t" r="r" b="b"/>
              <a:pathLst>
                <a:path w="932" h="60" extrusionOk="0">
                  <a:moveTo>
                    <a:pt x="490" y="25"/>
                  </a:moveTo>
                  <a:lnTo>
                    <a:pt x="490" y="25"/>
                  </a:lnTo>
                  <a:cubicBezTo>
                    <a:pt x="449" y="25"/>
                    <a:pt x="412" y="25"/>
                    <a:pt x="375" y="25"/>
                  </a:cubicBezTo>
                  <a:cubicBezTo>
                    <a:pt x="322" y="25"/>
                    <a:pt x="271" y="25"/>
                    <a:pt x="218" y="25"/>
                  </a:cubicBezTo>
                  <a:cubicBezTo>
                    <a:pt x="204" y="25"/>
                    <a:pt x="191" y="32"/>
                    <a:pt x="181" y="35"/>
                  </a:cubicBezTo>
                  <a:lnTo>
                    <a:pt x="181" y="35"/>
                  </a:lnTo>
                  <a:cubicBezTo>
                    <a:pt x="164" y="32"/>
                    <a:pt x="147" y="32"/>
                    <a:pt x="130" y="35"/>
                  </a:cubicBezTo>
                  <a:cubicBezTo>
                    <a:pt x="97" y="32"/>
                    <a:pt x="67" y="35"/>
                    <a:pt x="40" y="42"/>
                  </a:cubicBezTo>
                  <a:lnTo>
                    <a:pt x="40" y="42"/>
                  </a:lnTo>
                  <a:cubicBezTo>
                    <a:pt x="26" y="42"/>
                    <a:pt x="13" y="42"/>
                    <a:pt x="0" y="42"/>
                  </a:cubicBezTo>
                  <a:cubicBezTo>
                    <a:pt x="0" y="49"/>
                    <a:pt x="0" y="55"/>
                    <a:pt x="0" y="59"/>
                  </a:cubicBezTo>
                  <a:cubicBezTo>
                    <a:pt x="16" y="62"/>
                    <a:pt x="26" y="55"/>
                    <a:pt x="40" y="52"/>
                  </a:cubicBezTo>
                  <a:lnTo>
                    <a:pt x="40" y="52"/>
                  </a:lnTo>
                  <a:cubicBezTo>
                    <a:pt x="100" y="52"/>
                    <a:pt x="161" y="52"/>
                    <a:pt x="225" y="52"/>
                  </a:cubicBezTo>
                  <a:cubicBezTo>
                    <a:pt x="235" y="52"/>
                    <a:pt x="248" y="52"/>
                    <a:pt x="258" y="45"/>
                  </a:cubicBezTo>
                  <a:lnTo>
                    <a:pt x="258" y="45"/>
                  </a:lnTo>
                  <a:cubicBezTo>
                    <a:pt x="261" y="42"/>
                    <a:pt x="268" y="42"/>
                    <a:pt x="271" y="42"/>
                  </a:cubicBezTo>
                  <a:lnTo>
                    <a:pt x="271" y="42"/>
                  </a:lnTo>
                  <a:cubicBezTo>
                    <a:pt x="282" y="42"/>
                    <a:pt x="288" y="42"/>
                    <a:pt x="298" y="45"/>
                  </a:cubicBezTo>
                  <a:cubicBezTo>
                    <a:pt x="322" y="42"/>
                    <a:pt x="349" y="42"/>
                    <a:pt x="375" y="42"/>
                  </a:cubicBezTo>
                  <a:lnTo>
                    <a:pt x="375" y="42"/>
                  </a:lnTo>
                  <a:cubicBezTo>
                    <a:pt x="412" y="42"/>
                    <a:pt x="453" y="49"/>
                    <a:pt x="490" y="32"/>
                  </a:cubicBezTo>
                  <a:lnTo>
                    <a:pt x="490" y="32"/>
                  </a:lnTo>
                  <a:cubicBezTo>
                    <a:pt x="500" y="35"/>
                    <a:pt x="506" y="38"/>
                    <a:pt x="516" y="35"/>
                  </a:cubicBezTo>
                  <a:lnTo>
                    <a:pt x="516" y="35"/>
                  </a:lnTo>
                  <a:cubicBezTo>
                    <a:pt x="573" y="45"/>
                    <a:pt x="631" y="35"/>
                    <a:pt x="688" y="35"/>
                  </a:cubicBezTo>
                  <a:cubicBezTo>
                    <a:pt x="721" y="35"/>
                    <a:pt x="755" y="38"/>
                    <a:pt x="788" y="25"/>
                  </a:cubicBezTo>
                  <a:cubicBezTo>
                    <a:pt x="835" y="28"/>
                    <a:pt x="879" y="21"/>
                    <a:pt x="932" y="1"/>
                  </a:cubicBezTo>
                  <a:cubicBezTo>
                    <a:pt x="869" y="-5"/>
                    <a:pt x="822" y="15"/>
                    <a:pt x="775" y="5"/>
                  </a:cubicBezTo>
                  <a:cubicBezTo>
                    <a:pt x="768" y="8"/>
                    <a:pt x="765" y="11"/>
                    <a:pt x="761" y="15"/>
                  </a:cubicBezTo>
                  <a:lnTo>
                    <a:pt x="761" y="15"/>
                  </a:lnTo>
                  <a:lnTo>
                    <a:pt x="761" y="15"/>
                  </a:lnTo>
                  <a:cubicBezTo>
                    <a:pt x="755" y="15"/>
                    <a:pt x="751" y="15"/>
                    <a:pt x="748" y="18"/>
                  </a:cubicBezTo>
                  <a:lnTo>
                    <a:pt x="748" y="18"/>
                  </a:lnTo>
                  <a:cubicBezTo>
                    <a:pt x="745" y="18"/>
                    <a:pt x="738" y="18"/>
                    <a:pt x="735" y="15"/>
                  </a:cubicBezTo>
                  <a:lnTo>
                    <a:pt x="735" y="15"/>
                  </a:lnTo>
                  <a:cubicBezTo>
                    <a:pt x="714" y="11"/>
                    <a:pt x="691" y="15"/>
                    <a:pt x="671" y="18"/>
                  </a:cubicBezTo>
                  <a:cubicBezTo>
                    <a:pt x="611" y="18"/>
                    <a:pt x="550" y="8"/>
                    <a:pt x="490" y="25"/>
                  </a:cubicBezTo>
                  <a:cubicBezTo>
                    <a:pt x="490" y="25"/>
                    <a:pt x="493" y="25"/>
                    <a:pt x="493" y="28"/>
                  </a:cubicBezTo>
                  <a:lnTo>
                    <a:pt x="493" y="28"/>
                  </a:lnTo>
                  <a:lnTo>
                    <a:pt x="490" y="25"/>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5" name="Google Shape;1236;p36">
              <a:extLst>
                <a:ext uri="{FF2B5EF4-FFF2-40B4-BE49-F238E27FC236}">
                  <a16:creationId xmlns:a16="http://schemas.microsoft.com/office/drawing/2014/main" id="{73B1172B-78C2-04E2-B126-7A4657D53358}"/>
                </a:ext>
              </a:extLst>
            </p:cNvPr>
            <p:cNvSpPr/>
            <p:nvPr/>
          </p:nvSpPr>
          <p:spPr>
            <a:xfrm>
              <a:off x="5383440" y="4778280"/>
              <a:ext cx="167040" cy="18000"/>
            </a:xfrm>
            <a:custGeom>
              <a:avLst/>
              <a:gdLst/>
              <a:ahLst/>
              <a:cxnLst/>
              <a:rect l="l" t="t" r="r" b="b"/>
              <a:pathLst>
                <a:path w="464" h="50" extrusionOk="0">
                  <a:moveTo>
                    <a:pt x="434" y="40"/>
                  </a:moveTo>
                  <a:lnTo>
                    <a:pt x="434" y="40"/>
                  </a:lnTo>
                  <a:cubicBezTo>
                    <a:pt x="451" y="40"/>
                    <a:pt x="457" y="36"/>
                    <a:pt x="464" y="26"/>
                  </a:cubicBezTo>
                  <a:cubicBezTo>
                    <a:pt x="464" y="23"/>
                    <a:pt x="464" y="16"/>
                    <a:pt x="461" y="13"/>
                  </a:cubicBezTo>
                  <a:cubicBezTo>
                    <a:pt x="457" y="10"/>
                    <a:pt x="454" y="6"/>
                    <a:pt x="447" y="6"/>
                  </a:cubicBezTo>
                  <a:cubicBezTo>
                    <a:pt x="440" y="3"/>
                    <a:pt x="434" y="3"/>
                    <a:pt x="424" y="3"/>
                  </a:cubicBezTo>
                  <a:cubicBezTo>
                    <a:pt x="420" y="3"/>
                    <a:pt x="417" y="13"/>
                    <a:pt x="407" y="6"/>
                  </a:cubicBezTo>
                  <a:cubicBezTo>
                    <a:pt x="407" y="6"/>
                    <a:pt x="404" y="6"/>
                    <a:pt x="400" y="6"/>
                  </a:cubicBezTo>
                  <a:cubicBezTo>
                    <a:pt x="397" y="6"/>
                    <a:pt x="393" y="6"/>
                    <a:pt x="387" y="6"/>
                  </a:cubicBezTo>
                  <a:cubicBezTo>
                    <a:pt x="387" y="6"/>
                    <a:pt x="383" y="6"/>
                    <a:pt x="383" y="10"/>
                  </a:cubicBezTo>
                  <a:cubicBezTo>
                    <a:pt x="380" y="6"/>
                    <a:pt x="377" y="6"/>
                    <a:pt x="373" y="6"/>
                  </a:cubicBezTo>
                  <a:cubicBezTo>
                    <a:pt x="370" y="6"/>
                    <a:pt x="363" y="6"/>
                    <a:pt x="360" y="6"/>
                  </a:cubicBezTo>
                  <a:cubicBezTo>
                    <a:pt x="353" y="3"/>
                    <a:pt x="347" y="3"/>
                    <a:pt x="340" y="3"/>
                  </a:cubicBezTo>
                  <a:cubicBezTo>
                    <a:pt x="333" y="3"/>
                    <a:pt x="330" y="6"/>
                    <a:pt x="326" y="6"/>
                  </a:cubicBezTo>
                  <a:cubicBezTo>
                    <a:pt x="316" y="16"/>
                    <a:pt x="320" y="3"/>
                    <a:pt x="313" y="3"/>
                  </a:cubicBezTo>
                  <a:cubicBezTo>
                    <a:pt x="303" y="0"/>
                    <a:pt x="290" y="0"/>
                    <a:pt x="279" y="0"/>
                  </a:cubicBezTo>
                  <a:cubicBezTo>
                    <a:pt x="273" y="0"/>
                    <a:pt x="263" y="0"/>
                    <a:pt x="256" y="3"/>
                  </a:cubicBezTo>
                  <a:cubicBezTo>
                    <a:pt x="249" y="3"/>
                    <a:pt x="246" y="6"/>
                    <a:pt x="243" y="10"/>
                  </a:cubicBezTo>
                  <a:lnTo>
                    <a:pt x="243" y="10"/>
                  </a:lnTo>
                  <a:cubicBezTo>
                    <a:pt x="212" y="20"/>
                    <a:pt x="182" y="10"/>
                    <a:pt x="152" y="13"/>
                  </a:cubicBezTo>
                  <a:cubicBezTo>
                    <a:pt x="145" y="16"/>
                    <a:pt x="132" y="16"/>
                    <a:pt x="122" y="20"/>
                  </a:cubicBezTo>
                  <a:cubicBezTo>
                    <a:pt x="95" y="20"/>
                    <a:pt x="65" y="20"/>
                    <a:pt x="38" y="20"/>
                  </a:cubicBezTo>
                  <a:cubicBezTo>
                    <a:pt x="34" y="23"/>
                    <a:pt x="34" y="23"/>
                    <a:pt x="34" y="26"/>
                  </a:cubicBezTo>
                  <a:lnTo>
                    <a:pt x="34" y="26"/>
                  </a:lnTo>
                  <a:cubicBezTo>
                    <a:pt x="31" y="26"/>
                    <a:pt x="24" y="26"/>
                    <a:pt x="21" y="26"/>
                  </a:cubicBezTo>
                  <a:lnTo>
                    <a:pt x="21" y="30"/>
                  </a:lnTo>
                  <a:lnTo>
                    <a:pt x="21" y="26"/>
                  </a:lnTo>
                  <a:cubicBezTo>
                    <a:pt x="14" y="26"/>
                    <a:pt x="4" y="26"/>
                    <a:pt x="1" y="33"/>
                  </a:cubicBezTo>
                  <a:cubicBezTo>
                    <a:pt x="-3" y="40"/>
                    <a:pt x="8" y="43"/>
                    <a:pt x="18" y="46"/>
                  </a:cubicBezTo>
                  <a:cubicBezTo>
                    <a:pt x="34" y="46"/>
                    <a:pt x="51" y="33"/>
                    <a:pt x="71" y="40"/>
                  </a:cubicBezTo>
                  <a:lnTo>
                    <a:pt x="71" y="40"/>
                  </a:lnTo>
                  <a:cubicBezTo>
                    <a:pt x="78" y="46"/>
                    <a:pt x="81" y="46"/>
                    <a:pt x="88" y="40"/>
                  </a:cubicBezTo>
                  <a:cubicBezTo>
                    <a:pt x="88" y="40"/>
                    <a:pt x="91" y="36"/>
                    <a:pt x="95" y="36"/>
                  </a:cubicBezTo>
                  <a:cubicBezTo>
                    <a:pt x="98" y="50"/>
                    <a:pt x="108" y="53"/>
                    <a:pt x="125" y="46"/>
                  </a:cubicBezTo>
                  <a:cubicBezTo>
                    <a:pt x="128" y="43"/>
                    <a:pt x="132" y="43"/>
                    <a:pt x="135" y="43"/>
                  </a:cubicBezTo>
                  <a:cubicBezTo>
                    <a:pt x="142" y="43"/>
                    <a:pt x="145" y="40"/>
                    <a:pt x="152" y="46"/>
                  </a:cubicBezTo>
                  <a:cubicBezTo>
                    <a:pt x="158" y="46"/>
                    <a:pt x="169" y="46"/>
                    <a:pt x="175" y="46"/>
                  </a:cubicBezTo>
                  <a:cubicBezTo>
                    <a:pt x="186" y="40"/>
                    <a:pt x="196" y="40"/>
                    <a:pt x="206" y="43"/>
                  </a:cubicBezTo>
                  <a:cubicBezTo>
                    <a:pt x="206" y="43"/>
                    <a:pt x="209" y="43"/>
                    <a:pt x="212" y="43"/>
                  </a:cubicBezTo>
                  <a:cubicBezTo>
                    <a:pt x="222" y="40"/>
                    <a:pt x="232" y="40"/>
                    <a:pt x="243" y="43"/>
                  </a:cubicBezTo>
                  <a:cubicBezTo>
                    <a:pt x="249" y="46"/>
                    <a:pt x="259" y="46"/>
                    <a:pt x="266" y="46"/>
                  </a:cubicBezTo>
                  <a:cubicBezTo>
                    <a:pt x="269" y="43"/>
                    <a:pt x="269" y="43"/>
                    <a:pt x="269" y="43"/>
                  </a:cubicBezTo>
                  <a:lnTo>
                    <a:pt x="269" y="40"/>
                  </a:lnTo>
                  <a:lnTo>
                    <a:pt x="269" y="40"/>
                  </a:lnTo>
                  <a:cubicBezTo>
                    <a:pt x="273" y="40"/>
                    <a:pt x="276" y="40"/>
                    <a:pt x="279" y="40"/>
                  </a:cubicBezTo>
                  <a:cubicBezTo>
                    <a:pt x="283" y="40"/>
                    <a:pt x="290" y="36"/>
                    <a:pt x="293" y="36"/>
                  </a:cubicBezTo>
                  <a:lnTo>
                    <a:pt x="293" y="36"/>
                  </a:lnTo>
                  <a:cubicBezTo>
                    <a:pt x="340" y="43"/>
                    <a:pt x="387" y="40"/>
                    <a:pt x="434" y="40"/>
                  </a:cubicBezTo>
                  <a:moveTo>
                    <a:pt x="263" y="33"/>
                  </a:moveTo>
                  <a:lnTo>
                    <a:pt x="263" y="33"/>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6" name="Google Shape;1237;p36">
              <a:extLst>
                <a:ext uri="{FF2B5EF4-FFF2-40B4-BE49-F238E27FC236}">
                  <a16:creationId xmlns:a16="http://schemas.microsoft.com/office/drawing/2014/main" id="{8A02905E-762D-13BE-98D7-23D483686609}"/>
                </a:ext>
              </a:extLst>
            </p:cNvPr>
            <p:cNvSpPr/>
            <p:nvPr/>
          </p:nvSpPr>
          <p:spPr>
            <a:xfrm>
              <a:off x="4783680" y="4787640"/>
              <a:ext cx="359640" cy="34200"/>
            </a:xfrm>
            <a:custGeom>
              <a:avLst/>
              <a:gdLst/>
              <a:ahLst/>
              <a:cxnLst/>
              <a:rect l="l" t="t" r="r" b="b"/>
              <a:pathLst>
                <a:path w="999" h="95" extrusionOk="0">
                  <a:moveTo>
                    <a:pt x="335" y="51"/>
                  </a:moveTo>
                  <a:lnTo>
                    <a:pt x="335" y="51"/>
                  </a:lnTo>
                  <a:cubicBezTo>
                    <a:pt x="332" y="54"/>
                    <a:pt x="328" y="54"/>
                    <a:pt x="325" y="54"/>
                  </a:cubicBezTo>
                  <a:cubicBezTo>
                    <a:pt x="278" y="41"/>
                    <a:pt x="238" y="67"/>
                    <a:pt x="194" y="67"/>
                  </a:cubicBezTo>
                  <a:cubicBezTo>
                    <a:pt x="191" y="64"/>
                    <a:pt x="191" y="64"/>
                    <a:pt x="188" y="61"/>
                  </a:cubicBezTo>
                  <a:cubicBezTo>
                    <a:pt x="167" y="61"/>
                    <a:pt x="147" y="57"/>
                    <a:pt x="127" y="64"/>
                  </a:cubicBezTo>
                  <a:cubicBezTo>
                    <a:pt x="121" y="64"/>
                    <a:pt x="114" y="64"/>
                    <a:pt x="104" y="67"/>
                  </a:cubicBezTo>
                  <a:cubicBezTo>
                    <a:pt x="80" y="77"/>
                    <a:pt x="50" y="64"/>
                    <a:pt x="23" y="74"/>
                  </a:cubicBezTo>
                  <a:cubicBezTo>
                    <a:pt x="17" y="81"/>
                    <a:pt x="6" y="88"/>
                    <a:pt x="0" y="94"/>
                  </a:cubicBezTo>
                  <a:cubicBezTo>
                    <a:pt x="60" y="98"/>
                    <a:pt x="121" y="88"/>
                    <a:pt x="181" y="81"/>
                  </a:cubicBezTo>
                  <a:lnTo>
                    <a:pt x="181" y="81"/>
                  </a:lnTo>
                  <a:cubicBezTo>
                    <a:pt x="228" y="81"/>
                    <a:pt x="275" y="81"/>
                    <a:pt x="322" y="74"/>
                  </a:cubicBezTo>
                  <a:cubicBezTo>
                    <a:pt x="328" y="74"/>
                    <a:pt x="339" y="74"/>
                    <a:pt x="349" y="74"/>
                  </a:cubicBezTo>
                  <a:lnTo>
                    <a:pt x="349" y="74"/>
                  </a:lnTo>
                  <a:lnTo>
                    <a:pt x="349" y="74"/>
                  </a:lnTo>
                  <a:cubicBezTo>
                    <a:pt x="369" y="74"/>
                    <a:pt x="392" y="77"/>
                    <a:pt x="416" y="67"/>
                  </a:cubicBezTo>
                  <a:cubicBezTo>
                    <a:pt x="493" y="71"/>
                    <a:pt x="567" y="61"/>
                    <a:pt x="644" y="54"/>
                  </a:cubicBezTo>
                  <a:cubicBezTo>
                    <a:pt x="681" y="51"/>
                    <a:pt x="720" y="51"/>
                    <a:pt x="757" y="47"/>
                  </a:cubicBezTo>
                  <a:lnTo>
                    <a:pt x="757" y="47"/>
                  </a:lnTo>
                  <a:lnTo>
                    <a:pt x="757" y="47"/>
                  </a:lnTo>
                  <a:cubicBezTo>
                    <a:pt x="821" y="41"/>
                    <a:pt x="885" y="34"/>
                    <a:pt x="949" y="27"/>
                  </a:cubicBezTo>
                  <a:cubicBezTo>
                    <a:pt x="962" y="27"/>
                    <a:pt x="975" y="24"/>
                    <a:pt x="989" y="20"/>
                  </a:cubicBezTo>
                  <a:cubicBezTo>
                    <a:pt x="995" y="20"/>
                    <a:pt x="999" y="14"/>
                    <a:pt x="999" y="10"/>
                  </a:cubicBezTo>
                  <a:cubicBezTo>
                    <a:pt x="999" y="4"/>
                    <a:pt x="992" y="0"/>
                    <a:pt x="982" y="0"/>
                  </a:cubicBezTo>
                  <a:cubicBezTo>
                    <a:pt x="969" y="0"/>
                    <a:pt x="955" y="0"/>
                    <a:pt x="945" y="4"/>
                  </a:cubicBezTo>
                  <a:cubicBezTo>
                    <a:pt x="888" y="10"/>
                    <a:pt x="831" y="20"/>
                    <a:pt x="774" y="20"/>
                  </a:cubicBezTo>
                  <a:cubicBezTo>
                    <a:pt x="764" y="20"/>
                    <a:pt x="754" y="20"/>
                    <a:pt x="744" y="27"/>
                  </a:cubicBezTo>
                  <a:cubicBezTo>
                    <a:pt x="741" y="27"/>
                    <a:pt x="737" y="27"/>
                    <a:pt x="734" y="27"/>
                  </a:cubicBezTo>
                  <a:cubicBezTo>
                    <a:pt x="727" y="20"/>
                    <a:pt x="724" y="24"/>
                    <a:pt x="718" y="27"/>
                  </a:cubicBezTo>
                  <a:cubicBezTo>
                    <a:pt x="637" y="37"/>
                    <a:pt x="557" y="34"/>
                    <a:pt x="476" y="47"/>
                  </a:cubicBezTo>
                  <a:lnTo>
                    <a:pt x="476" y="47"/>
                  </a:lnTo>
                  <a:lnTo>
                    <a:pt x="476" y="47"/>
                  </a:lnTo>
                  <a:cubicBezTo>
                    <a:pt x="466" y="47"/>
                    <a:pt x="460" y="47"/>
                    <a:pt x="449" y="47"/>
                  </a:cubicBezTo>
                  <a:cubicBezTo>
                    <a:pt x="439" y="47"/>
                    <a:pt x="433" y="47"/>
                    <a:pt x="423" y="47"/>
                  </a:cubicBezTo>
                  <a:lnTo>
                    <a:pt x="423" y="47"/>
                  </a:lnTo>
                  <a:lnTo>
                    <a:pt x="423" y="47"/>
                  </a:lnTo>
                  <a:cubicBezTo>
                    <a:pt x="413" y="47"/>
                    <a:pt x="403" y="47"/>
                    <a:pt x="399" y="41"/>
                  </a:cubicBezTo>
                  <a:cubicBezTo>
                    <a:pt x="389" y="41"/>
                    <a:pt x="379" y="41"/>
                    <a:pt x="369" y="41"/>
                  </a:cubicBezTo>
                  <a:cubicBezTo>
                    <a:pt x="369" y="44"/>
                    <a:pt x="372" y="44"/>
                    <a:pt x="372" y="47"/>
                  </a:cubicBezTo>
                  <a:cubicBezTo>
                    <a:pt x="359" y="47"/>
                    <a:pt x="346" y="47"/>
                    <a:pt x="335" y="5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7" name="Google Shape;1238;p36">
              <a:extLst>
                <a:ext uri="{FF2B5EF4-FFF2-40B4-BE49-F238E27FC236}">
                  <a16:creationId xmlns:a16="http://schemas.microsoft.com/office/drawing/2014/main" id="{CA4AC54B-C1A7-A18E-85AE-265A655B064F}"/>
                </a:ext>
              </a:extLst>
            </p:cNvPr>
            <p:cNvSpPr/>
            <p:nvPr/>
          </p:nvSpPr>
          <p:spPr>
            <a:xfrm>
              <a:off x="4462200" y="4843800"/>
              <a:ext cx="606240" cy="61200"/>
            </a:xfrm>
            <a:custGeom>
              <a:avLst/>
              <a:gdLst/>
              <a:ahLst/>
              <a:cxnLst/>
              <a:rect l="l" t="t" r="r" b="b"/>
              <a:pathLst>
                <a:path w="1684" h="170" extrusionOk="0">
                  <a:moveTo>
                    <a:pt x="1396" y="59"/>
                  </a:moveTo>
                  <a:lnTo>
                    <a:pt x="1396" y="59"/>
                  </a:lnTo>
                  <a:lnTo>
                    <a:pt x="1396" y="59"/>
                  </a:lnTo>
                  <a:cubicBezTo>
                    <a:pt x="1433" y="69"/>
                    <a:pt x="1470" y="49"/>
                    <a:pt x="1510" y="56"/>
                  </a:cubicBezTo>
                  <a:lnTo>
                    <a:pt x="1510" y="56"/>
                  </a:lnTo>
                  <a:cubicBezTo>
                    <a:pt x="1524" y="46"/>
                    <a:pt x="1547" y="56"/>
                    <a:pt x="1561" y="46"/>
                  </a:cubicBezTo>
                  <a:cubicBezTo>
                    <a:pt x="1564" y="46"/>
                    <a:pt x="1567" y="46"/>
                    <a:pt x="1571" y="46"/>
                  </a:cubicBezTo>
                  <a:cubicBezTo>
                    <a:pt x="1601" y="36"/>
                    <a:pt x="1634" y="32"/>
                    <a:pt x="1663" y="29"/>
                  </a:cubicBezTo>
                  <a:cubicBezTo>
                    <a:pt x="1687" y="22"/>
                    <a:pt x="1694" y="9"/>
                    <a:pt x="1663" y="2"/>
                  </a:cubicBezTo>
                  <a:cubicBezTo>
                    <a:pt x="1647" y="-1"/>
                    <a:pt x="1627" y="-1"/>
                    <a:pt x="1611" y="5"/>
                  </a:cubicBezTo>
                  <a:cubicBezTo>
                    <a:pt x="1547" y="19"/>
                    <a:pt x="1483" y="25"/>
                    <a:pt x="1416" y="29"/>
                  </a:cubicBezTo>
                  <a:cubicBezTo>
                    <a:pt x="1410" y="32"/>
                    <a:pt x="1403" y="36"/>
                    <a:pt x="1393" y="39"/>
                  </a:cubicBezTo>
                  <a:lnTo>
                    <a:pt x="1393" y="39"/>
                  </a:lnTo>
                  <a:cubicBezTo>
                    <a:pt x="1339" y="29"/>
                    <a:pt x="1292" y="42"/>
                    <a:pt x="1239" y="49"/>
                  </a:cubicBezTo>
                  <a:lnTo>
                    <a:pt x="1239" y="49"/>
                  </a:lnTo>
                  <a:lnTo>
                    <a:pt x="1239" y="49"/>
                  </a:lnTo>
                  <a:cubicBezTo>
                    <a:pt x="1221" y="46"/>
                    <a:pt x="1205" y="46"/>
                    <a:pt x="1188" y="49"/>
                  </a:cubicBezTo>
                  <a:lnTo>
                    <a:pt x="1188" y="49"/>
                  </a:lnTo>
                  <a:lnTo>
                    <a:pt x="1188" y="49"/>
                  </a:lnTo>
                  <a:cubicBezTo>
                    <a:pt x="1171" y="49"/>
                    <a:pt x="1158" y="49"/>
                    <a:pt x="1148" y="56"/>
                  </a:cubicBezTo>
                  <a:cubicBezTo>
                    <a:pt x="1107" y="59"/>
                    <a:pt x="1067" y="62"/>
                    <a:pt x="1034" y="76"/>
                  </a:cubicBezTo>
                  <a:cubicBezTo>
                    <a:pt x="950" y="69"/>
                    <a:pt x="872" y="89"/>
                    <a:pt x="792" y="93"/>
                  </a:cubicBezTo>
                  <a:cubicBezTo>
                    <a:pt x="742" y="96"/>
                    <a:pt x="691" y="100"/>
                    <a:pt x="641" y="103"/>
                  </a:cubicBezTo>
                  <a:cubicBezTo>
                    <a:pt x="537" y="103"/>
                    <a:pt x="436" y="113"/>
                    <a:pt x="335" y="130"/>
                  </a:cubicBezTo>
                  <a:cubicBezTo>
                    <a:pt x="295" y="126"/>
                    <a:pt x="255" y="126"/>
                    <a:pt x="218" y="140"/>
                  </a:cubicBezTo>
                  <a:cubicBezTo>
                    <a:pt x="214" y="136"/>
                    <a:pt x="211" y="140"/>
                    <a:pt x="208" y="140"/>
                  </a:cubicBezTo>
                  <a:cubicBezTo>
                    <a:pt x="168" y="133"/>
                    <a:pt x="131" y="150"/>
                    <a:pt x="90" y="150"/>
                  </a:cubicBezTo>
                  <a:lnTo>
                    <a:pt x="90" y="150"/>
                  </a:lnTo>
                  <a:lnTo>
                    <a:pt x="90" y="150"/>
                  </a:lnTo>
                  <a:cubicBezTo>
                    <a:pt x="60" y="150"/>
                    <a:pt x="30" y="146"/>
                    <a:pt x="0" y="157"/>
                  </a:cubicBezTo>
                  <a:cubicBezTo>
                    <a:pt x="17" y="173"/>
                    <a:pt x="40" y="167"/>
                    <a:pt x="64" y="167"/>
                  </a:cubicBezTo>
                  <a:lnTo>
                    <a:pt x="64" y="170"/>
                  </a:lnTo>
                  <a:cubicBezTo>
                    <a:pt x="70" y="170"/>
                    <a:pt x="74" y="170"/>
                    <a:pt x="80" y="170"/>
                  </a:cubicBezTo>
                  <a:cubicBezTo>
                    <a:pt x="134" y="167"/>
                    <a:pt x="191" y="170"/>
                    <a:pt x="245" y="160"/>
                  </a:cubicBezTo>
                  <a:lnTo>
                    <a:pt x="245" y="160"/>
                  </a:lnTo>
                  <a:lnTo>
                    <a:pt x="245" y="160"/>
                  </a:lnTo>
                  <a:cubicBezTo>
                    <a:pt x="289" y="157"/>
                    <a:pt x="332" y="153"/>
                    <a:pt x="376" y="150"/>
                  </a:cubicBezTo>
                  <a:cubicBezTo>
                    <a:pt x="376" y="146"/>
                    <a:pt x="372" y="146"/>
                    <a:pt x="372" y="146"/>
                  </a:cubicBezTo>
                  <a:cubicBezTo>
                    <a:pt x="372" y="146"/>
                    <a:pt x="376" y="146"/>
                    <a:pt x="376" y="150"/>
                  </a:cubicBezTo>
                  <a:cubicBezTo>
                    <a:pt x="439" y="143"/>
                    <a:pt x="507" y="140"/>
                    <a:pt x="574" y="133"/>
                  </a:cubicBezTo>
                  <a:cubicBezTo>
                    <a:pt x="621" y="130"/>
                    <a:pt x="671" y="126"/>
                    <a:pt x="718" y="130"/>
                  </a:cubicBezTo>
                  <a:cubicBezTo>
                    <a:pt x="832" y="113"/>
                    <a:pt x="946" y="110"/>
                    <a:pt x="1057" y="93"/>
                  </a:cubicBezTo>
                  <a:lnTo>
                    <a:pt x="1057" y="93"/>
                  </a:lnTo>
                  <a:cubicBezTo>
                    <a:pt x="1111" y="86"/>
                    <a:pt x="1164" y="86"/>
                    <a:pt x="1215" y="72"/>
                  </a:cubicBezTo>
                  <a:lnTo>
                    <a:pt x="1215" y="72"/>
                  </a:lnTo>
                  <a:lnTo>
                    <a:pt x="1215" y="72"/>
                  </a:lnTo>
                  <a:cubicBezTo>
                    <a:pt x="1275" y="66"/>
                    <a:pt x="1336" y="72"/>
                    <a:pt x="1396" y="59"/>
                  </a:cubicBezTo>
                  <a:close/>
                </a:path>
              </a:pathLst>
            </a:custGeom>
            <a:grp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8" name="Google Shape;1239;p36">
              <a:extLst>
                <a:ext uri="{FF2B5EF4-FFF2-40B4-BE49-F238E27FC236}">
                  <a16:creationId xmlns:a16="http://schemas.microsoft.com/office/drawing/2014/main" id="{54196A82-8DAB-8222-0A2B-2442F3039462}"/>
                </a:ext>
              </a:extLst>
            </p:cNvPr>
            <p:cNvSpPr/>
            <p:nvPr/>
          </p:nvSpPr>
          <p:spPr>
            <a:xfrm>
              <a:off x="5316120" y="4791240"/>
              <a:ext cx="1080" cy="0"/>
            </a:xfrm>
            <a:custGeom>
              <a:avLst/>
              <a:gdLst/>
              <a:ahLst/>
              <a:cxnLst/>
              <a:rect l="l" t="t" r="r" b="b"/>
              <a:pathLst>
                <a:path w="3" h="120000" extrusionOk="0">
                  <a:moveTo>
                    <a:pt x="0" y="0"/>
                  </a:moveTo>
                  <a:lnTo>
                    <a:pt x="0" y="0"/>
                  </a:lnTo>
                  <a:lnTo>
                    <a:pt x="3" y="0"/>
                  </a:lnTo>
                  <a:lnTo>
                    <a:pt x="3" y="0"/>
                  </a:ln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9" name="Google Shape;1240;p36">
              <a:extLst>
                <a:ext uri="{FF2B5EF4-FFF2-40B4-BE49-F238E27FC236}">
                  <a16:creationId xmlns:a16="http://schemas.microsoft.com/office/drawing/2014/main" id="{84B73866-637D-DEAE-AC9B-9257B83C3B40}"/>
                </a:ext>
              </a:extLst>
            </p:cNvPr>
            <p:cNvSpPr/>
            <p:nvPr/>
          </p:nvSpPr>
          <p:spPr>
            <a:xfrm>
              <a:off x="4985280" y="4744080"/>
              <a:ext cx="358560" cy="32040"/>
            </a:xfrm>
            <a:custGeom>
              <a:avLst/>
              <a:gdLst/>
              <a:ahLst/>
              <a:cxnLst/>
              <a:rect l="l" t="t" r="r" b="b"/>
              <a:pathLst>
                <a:path w="996" h="89" extrusionOk="0">
                  <a:moveTo>
                    <a:pt x="838" y="7"/>
                  </a:moveTo>
                  <a:lnTo>
                    <a:pt x="838" y="7"/>
                  </a:lnTo>
                  <a:cubicBezTo>
                    <a:pt x="835" y="7"/>
                    <a:pt x="832" y="10"/>
                    <a:pt x="825" y="10"/>
                  </a:cubicBezTo>
                  <a:cubicBezTo>
                    <a:pt x="758" y="14"/>
                    <a:pt x="691" y="7"/>
                    <a:pt x="624" y="24"/>
                  </a:cubicBezTo>
                  <a:lnTo>
                    <a:pt x="624" y="24"/>
                  </a:lnTo>
                  <a:lnTo>
                    <a:pt x="624" y="24"/>
                  </a:lnTo>
                  <a:cubicBezTo>
                    <a:pt x="610" y="24"/>
                    <a:pt x="600" y="24"/>
                    <a:pt x="587" y="24"/>
                  </a:cubicBezTo>
                  <a:lnTo>
                    <a:pt x="587" y="24"/>
                  </a:lnTo>
                  <a:cubicBezTo>
                    <a:pt x="580" y="24"/>
                    <a:pt x="577" y="20"/>
                    <a:pt x="573" y="20"/>
                  </a:cubicBezTo>
                  <a:lnTo>
                    <a:pt x="573" y="20"/>
                  </a:lnTo>
                  <a:cubicBezTo>
                    <a:pt x="556" y="20"/>
                    <a:pt x="543" y="20"/>
                    <a:pt x="529" y="27"/>
                  </a:cubicBezTo>
                  <a:cubicBezTo>
                    <a:pt x="452" y="27"/>
                    <a:pt x="375" y="37"/>
                    <a:pt x="301" y="48"/>
                  </a:cubicBezTo>
                  <a:cubicBezTo>
                    <a:pt x="234" y="44"/>
                    <a:pt x="170" y="58"/>
                    <a:pt x="111" y="68"/>
                  </a:cubicBezTo>
                  <a:lnTo>
                    <a:pt x="111" y="68"/>
                  </a:lnTo>
                  <a:cubicBezTo>
                    <a:pt x="74" y="71"/>
                    <a:pt x="40" y="64"/>
                    <a:pt x="0" y="88"/>
                  </a:cubicBezTo>
                  <a:cubicBezTo>
                    <a:pt x="50" y="91"/>
                    <a:pt x="87" y="88"/>
                    <a:pt x="124" y="78"/>
                  </a:cubicBezTo>
                  <a:cubicBezTo>
                    <a:pt x="201" y="78"/>
                    <a:pt x="278" y="71"/>
                    <a:pt x="355" y="61"/>
                  </a:cubicBezTo>
                  <a:cubicBezTo>
                    <a:pt x="412" y="54"/>
                    <a:pt x="466" y="51"/>
                    <a:pt x="520" y="48"/>
                  </a:cubicBezTo>
                  <a:lnTo>
                    <a:pt x="520" y="48"/>
                  </a:lnTo>
                  <a:lnTo>
                    <a:pt x="520" y="48"/>
                  </a:lnTo>
                  <a:cubicBezTo>
                    <a:pt x="536" y="48"/>
                    <a:pt x="550" y="48"/>
                    <a:pt x="563" y="41"/>
                  </a:cubicBezTo>
                  <a:cubicBezTo>
                    <a:pt x="583" y="41"/>
                    <a:pt x="603" y="41"/>
                    <a:pt x="624" y="37"/>
                  </a:cubicBezTo>
                  <a:lnTo>
                    <a:pt x="624" y="37"/>
                  </a:lnTo>
                  <a:lnTo>
                    <a:pt x="624" y="37"/>
                  </a:lnTo>
                  <a:cubicBezTo>
                    <a:pt x="627" y="37"/>
                    <a:pt x="634" y="37"/>
                    <a:pt x="637" y="37"/>
                  </a:cubicBezTo>
                  <a:cubicBezTo>
                    <a:pt x="640" y="37"/>
                    <a:pt x="647" y="37"/>
                    <a:pt x="650" y="37"/>
                  </a:cubicBezTo>
                  <a:lnTo>
                    <a:pt x="650" y="37"/>
                  </a:lnTo>
                  <a:lnTo>
                    <a:pt x="650" y="37"/>
                  </a:lnTo>
                  <a:cubicBezTo>
                    <a:pt x="671" y="37"/>
                    <a:pt x="687" y="41"/>
                    <a:pt x="707" y="31"/>
                  </a:cubicBezTo>
                  <a:cubicBezTo>
                    <a:pt x="758" y="31"/>
                    <a:pt x="808" y="34"/>
                    <a:pt x="858" y="24"/>
                  </a:cubicBezTo>
                  <a:lnTo>
                    <a:pt x="858" y="24"/>
                  </a:lnTo>
                  <a:cubicBezTo>
                    <a:pt x="906" y="24"/>
                    <a:pt x="949" y="24"/>
                    <a:pt x="996" y="10"/>
                  </a:cubicBezTo>
                  <a:cubicBezTo>
                    <a:pt x="966" y="-3"/>
                    <a:pt x="906" y="-3"/>
                    <a:pt x="838"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0" name="Google Shape;1241;p36">
              <a:extLst>
                <a:ext uri="{FF2B5EF4-FFF2-40B4-BE49-F238E27FC236}">
                  <a16:creationId xmlns:a16="http://schemas.microsoft.com/office/drawing/2014/main" id="{4E112605-A53C-9D9F-92EA-AF087BFCF01E}"/>
                </a:ext>
              </a:extLst>
            </p:cNvPr>
            <p:cNvSpPr/>
            <p:nvPr/>
          </p:nvSpPr>
          <p:spPr>
            <a:xfrm>
              <a:off x="5256720" y="4787640"/>
              <a:ext cx="109440" cy="16200"/>
            </a:xfrm>
            <a:custGeom>
              <a:avLst/>
              <a:gdLst/>
              <a:ahLst/>
              <a:cxnLst/>
              <a:rect l="l" t="t" r="r" b="b"/>
              <a:pathLst>
                <a:path w="304" h="45" extrusionOk="0">
                  <a:moveTo>
                    <a:pt x="215" y="4"/>
                  </a:moveTo>
                  <a:lnTo>
                    <a:pt x="215" y="4"/>
                  </a:lnTo>
                  <a:cubicBezTo>
                    <a:pt x="215" y="4"/>
                    <a:pt x="212" y="4"/>
                    <a:pt x="209" y="4"/>
                  </a:cubicBezTo>
                  <a:cubicBezTo>
                    <a:pt x="205" y="4"/>
                    <a:pt x="202" y="4"/>
                    <a:pt x="202" y="7"/>
                  </a:cubicBezTo>
                  <a:cubicBezTo>
                    <a:pt x="195" y="7"/>
                    <a:pt x="185" y="7"/>
                    <a:pt x="181" y="10"/>
                  </a:cubicBezTo>
                  <a:lnTo>
                    <a:pt x="181" y="10"/>
                  </a:lnTo>
                  <a:cubicBezTo>
                    <a:pt x="178" y="14"/>
                    <a:pt x="175" y="14"/>
                    <a:pt x="172" y="14"/>
                  </a:cubicBezTo>
                  <a:cubicBezTo>
                    <a:pt x="168" y="10"/>
                    <a:pt x="168" y="10"/>
                    <a:pt x="168" y="10"/>
                  </a:cubicBezTo>
                  <a:cubicBezTo>
                    <a:pt x="138" y="14"/>
                    <a:pt x="108" y="14"/>
                    <a:pt x="78" y="17"/>
                  </a:cubicBezTo>
                  <a:cubicBezTo>
                    <a:pt x="74" y="17"/>
                    <a:pt x="74" y="20"/>
                    <a:pt x="74" y="20"/>
                  </a:cubicBezTo>
                  <a:cubicBezTo>
                    <a:pt x="54" y="17"/>
                    <a:pt x="34" y="20"/>
                    <a:pt x="10" y="20"/>
                  </a:cubicBezTo>
                  <a:cubicBezTo>
                    <a:pt x="10" y="20"/>
                    <a:pt x="7" y="24"/>
                    <a:pt x="7" y="27"/>
                  </a:cubicBezTo>
                  <a:lnTo>
                    <a:pt x="7" y="27"/>
                  </a:lnTo>
                  <a:cubicBezTo>
                    <a:pt x="4" y="27"/>
                    <a:pt x="4" y="27"/>
                    <a:pt x="0" y="31"/>
                  </a:cubicBezTo>
                  <a:cubicBezTo>
                    <a:pt x="4" y="37"/>
                    <a:pt x="14" y="37"/>
                    <a:pt x="24" y="37"/>
                  </a:cubicBezTo>
                  <a:cubicBezTo>
                    <a:pt x="27" y="34"/>
                    <a:pt x="27" y="34"/>
                    <a:pt x="27" y="31"/>
                  </a:cubicBezTo>
                  <a:cubicBezTo>
                    <a:pt x="44" y="37"/>
                    <a:pt x="54" y="54"/>
                    <a:pt x="78" y="37"/>
                  </a:cubicBezTo>
                  <a:lnTo>
                    <a:pt x="78" y="37"/>
                  </a:lnTo>
                  <a:cubicBezTo>
                    <a:pt x="124" y="47"/>
                    <a:pt x="172" y="41"/>
                    <a:pt x="219" y="27"/>
                  </a:cubicBezTo>
                  <a:lnTo>
                    <a:pt x="219" y="27"/>
                  </a:lnTo>
                  <a:cubicBezTo>
                    <a:pt x="245" y="34"/>
                    <a:pt x="272" y="31"/>
                    <a:pt x="296" y="31"/>
                  </a:cubicBezTo>
                  <a:cubicBezTo>
                    <a:pt x="299" y="27"/>
                    <a:pt x="299" y="24"/>
                    <a:pt x="296" y="20"/>
                  </a:cubicBezTo>
                  <a:lnTo>
                    <a:pt x="296" y="20"/>
                  </a:lnTo>
                  <a:cubicBezTo>
                    <a:pt x="306" y="17"/>
                    <a:pt x="306" y="14"/>
                    <a:pt x="296" y="10"/>
                  </a:cubicBezTo>
                  <a:cubicBezTo>
                    <a:pt x="296" y="7"/>
                    <a:pt x="296" y="4"/>
                    <a:pt x="292" y="4"/>
                  </a:cubicBezTo>
                  <a:cubicBezTo>
                    <a:pt x="286" y="0"/>
                    <a:pt x="279" y="0"/>
                    <a:pt x="272" y="0"/>
                  </a:cubicBezTo>
                  <a:cubicBezTo>
                    <a:pt x="266" y="4"/>
                    <a:pt x="262" y="4"/>
                    <a:pt x="256" y="0"/>
                  </a:cubicBezTo>
                  <a:cubicBezTo>
                    <a:pt x="252" y="0"/>
                    <a:pt x="249" y="0"/>
                    <a:pt x="245" y="0"/>
                  </a:cubicBezTo>
                  <a:cubicBezTo>
                    <a:pt x="235" y="7"/>
                    <a:pt x="225" y="7"/>
                    <a:pt x="215"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1" name="Google Shape;1242;p36">
              <a:extLst>
                <a:ext uri="{FF2B5EF4-FFF2-40B4-BE49-F238E27FC236}">
                  <a16:creationId xmlns:a16="http://schemas.microsoft.com/office/drawing/2014/main" id="{C768EF59-4F18-C90F-F490-236559E5DAA0}"/>
                </a:ext>
              </a:extLst>
            </p:cNvPr>
            <p:cNvSpPr/>
            <p:nvPr/>
          </p:nvSpPr>
          <p:spPr>
            <a:xfrm>
              <a:off x="4952880" y="4736160"/>
              <a:ext cx="215280" cy="21240"/>
            </a:xfrm>
            <a:custGeom>
              <a:avLst/>
              <a:gdLst/>
              <a:ahLst/>
              <a:cxnLst/>
              <a:rect l="l" t="t" r="r" b="b"/>
              <a:pathLst>
                <a:path w="598" h="59" extrusionOk="0">
                  <a:moveTo>
                    <a:pt x="274" y="26"/>
                  </a:moveTo>
                  <a:lnTo>
                    <a:pt x="274" y="26"/>
                  </a:lnTo>
                  <a:cubicBezTo>
                    <a:pt x="234" y="29"/>
                    <a:pt x="191" y="32"/>
                    <a:pt x="151" y="36"/>
                  </a:cubicBezTo>
                  <a:cubicBezTo>
                    <a:pt x="114" y="29"/>
                    <a:pt x="83" y="36"/>
                    <a:pt x="50" y="42"/>
                  </a:cubicBezTo>
                  <a:cubicBezTo>
                    <a:pt x="33" y="42"/>
                    <a:pt x="16" y="42"/>
                    <a:pt x="0" y="42"/>
                  </a:cubicBezTo>
                  <a:cubicBezTo>
                    <a:pt x="0" y="49"/>
                    <a:pt x="3" y="53"/>
                    <a:pt x="3" y="59"/>
                  </a:cubicBezTo>
                  <a:cubicBezTo>
                    <a:pt x="53" y="53"/>
                    <a:pt x="104" y="53"/>
                    <a:pt x="151" y="53"/>
                  </a:cubicBezTo>
                  <a:cubicBezTo>
                    <a:pt x="174" y="49"/>
                    <a:pt x="194" y="53"/>
                    <a:pt x="214" y="42"/>
                  </a:cubicBezTo>
                  <a:lnTo>
                    <a:pt x="214" y="42"/>
                  </a:lnTo>
                  <a:lnTo>
                    <a:pt x="214" y="42"/>
                  </a:lnTo>
                  <a:cubicBezTo>
                    <a:pt x="234" y="42"/>
                    <a:pt x="254" y="42"/>
                    <a:pt x="274" y="42"/>
                  </a:cubicBezTo>
                  <a:lnTo>
                    <a:pt x="274" y="42"/>
                  </a:lnTo>
                  <a:lnTo>
                    <a:pt x="274" y="42"/>
                  </a:lnTo>
                  <a:cubicBezTo>
                    <a:pt x="311" y="42"/>
                    <a:pt x="348" y="46"/>
                    <a:pt x="381" y="36"/>
                  </a:cubicBezTo>
                  <a:lnTo>
                    <a:pt x="381" y="36"/>
                  </a:lnTo>
                  <a:cubicBezTo>
                    <a:pt x="401" y="32"/>
                    <a:pt x="421" y="32"/>
                    <a:pt x="442" y="32"/>
                  </a:cubicBezTo>
                  <a:cubicBezTo>
                    <a:pt x="492" y="32"/>
                    <a:pt x="539" y="26"/>
                    <a:pt x="586" y="13"/>
                  </a:cubicBezTo>
                  <a:lnTo>
                    <a:pt x="586" y="13"/>
                  </a:lnTo>
                  <a:lnTo>
                    <a:pt x="586" y="13"/>
                  </a:lnTo>
                  <a:cubicBezTo>
                    <a:pt x="596" y="13"/>
                    <a:pt x="600" y="9"/>
                    <a:pt x="596" y="2"/>
                  </a:cubicBezTo>
                  <a:cubicBezTo>
                    <a:pt x="593" y="-1"/>
                    <a:pt x="586" y="-1"/>
                    <a:pt x="582" y="2"/>
                  </a:cubicBezTo>
                  <a:cubicBezTo>
                    <a:pt x="536" y="2"/>
                    <a:pt x="492" y="16"/>
                    <a:pt x="442" y="16"/>
                  </a:cubicBezTo>
                  <a:lnTo>
                    <a:pt x="442" y="16"/>
                  </a:lnTo>
                  <a:cubicBezTo>
                    <a:pt x="401" y="13"/>
                    <a:pt x="358" y="26"/>
                    <a:pt x="318" y="26"/>
                  </a:cubicBezTo>
                  <a:lnTo>
                    <a:pt x="318" y="26"/>
                  </a:lnTo>
                  <a:lnTo>
                    <a:pt x="318" y="26"/>
                  </a:lnTo>
                  <a:cubicBezTo>
                    <a:pt x="300" y="26"/>
                    <a:pt x="287" y="26"/>
                    <a:pt x="274"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2" name="Google Shape;1243;p36">
              <a:extLst>
                <a:ext uri="{FF2B5EF4-FFF2-40B4-BE49-F238E27FC236}">
                  <a16:creationId xmlns:a16="http://schemas.microsoft.com/office/drawing/2014/main" id="{9995EB65-7B52-8B6E-3F26-A793C7462F67}"/>
                </a:ext>
              </a:extLst>
            </p:cNvPr>
            <p:cNvSpPr/>
            <p:nvPr/>
          </p:nvSpPr>
          <p:spPr>
            <a:xfrm>
              <a:off x="5348520" y="4767840"/>
              <a:ext cx="18360" cy="10440"/>
            </a:xfrm>
            <a:custGeom>
              <a:avLst/>
              <a:gdLst/>
              <a:ahLst/>
              <a:cxnLst/>
              <a:rect l="l" t="t" r="r" b="b"/>
              <a:pathLst>
                <a:path w="51" h="29" extrusionOk="0">
                  <a:moveTo>
                    <a:pt x="27" y="29"/>
                  </a:moveTo>
                  <a:lnTo>
                    <a:pt x="27" y="29"/>
                  </a:lnTo>
                  <a:cubicBezTo>
                    <a:pt x="37" y="29"/>
                    <a:pt x="44" y="29"/>
                    <a:pt x="51" y="29"/>
                  </a:cubicBezTo>
                  <a:cubicBezTo>
                    <a:pt x="51" y="-2"/>
                    <a:pt x="51" y="-2"/>
                    <a:pt x="4" y="2"/>
                  </a:cubicBezTo>
                  <a:cubicBezTo>
                    <a:pt x="4" y="5"/>
                    <a:pt x="1" y="8"/>
                    <a:pt x="1" y="12"/>
                  </a:cubicBezTo>
                  <a:cubicBezTo>
                    <a:pt x="-6" y="29"/>
                    <a:pt x="21" y="22"/>
                    <a:pt x="27" y="2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3" name="Google Shape;1244;p36">
              <a:extLst>
                <a:ext uri="{FF2B5EF4-FFF2-40B4-BE49-F238E27FC236}">
                  <a16:creationId xmlns:a16="http://schemas.microsoft.com/office/drawing/2014/main" id="{036C78F7-C44D-D5E6-88AF-A86ECC934976}"/>
                </a:ext>
              </a:extLst>
            </p:cNvPr>
            <p:cNvSpPr/>
            <p:nvPr/>
          </p:nvSpPr>
          <p:spPr>
            <a:xfrm>
              <a:off x="5189400" y="4803840"/>
              <a:ext cx="26280" cy="5400"/>
            </a:xfrm>
            <a:custGeom>
              <a:avLst/>
              <a:gdLst/>
              <a:ahLst/>
              <a:cxnLst/>
              <a:rect l="l" t="t" r="r" b="b"/>
              <a:pathLst>
                <a:path w="73" h="15" extrusionOk="0">
                  <a:moveTo>
                    <a:pt x="0" y="9"/>
                  </a:moveTo>
                  <a:lnTo>
                    <a:pt x="0" y="9"/>
                  </a:lnTo>
                  <a:cubicBezTo>
                    <a:pt x="23" y="19"/>
                    <a:pt x="43" y="16"/>
                    <a:pt x="73" y="2"/>
                  </a:cubicBezTo>
                  <a:cubicBezTo>
                    <a:pt x="40" y="-4"/>
                    <a:pt x="20" y="6"/>
                    <a:pt x="0"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4" name="Google Shape;1245;p36">
              <a:extLst>
                <a:ext uri="{FF2B5EF4-FFF2-40B4-BE49-F238E27FC236}">
                  <a16:creationId xmlns:a16="http://schemas.microsoft.com/office/drawing/2014/main" id="{749160DE-2B1A-5968-3668-026A0F8349D3}"/>
                </a:ext>
              </a:extLst>
            </p:cNvPr>
            <p:cNvSpPr/>
            <p:nvPr/>
          </p:nvSpPr>
          <p:spPr>
            <a:xfrm>
              <a:off x="5586840" y="4732200"/>
              <a:ext cx="19080" cy="9720"/>
            </a:xfrm>
            <a:custGeom>
              <a:avLst/>
              <a:gdLst/>
              <a:ahLst/>
              <a:cxnLst/>
              <a:rect l="l" t="t" r="r" b="b"/>
              <a:pathLst>
                <a:path w="53" h="27" extrusionOk="0">
                  <a:moveTo>
                    <a:pt x="53" y="20"/>
                  </a:moveTo>
                  <a:lnTo>
                    <a:pt x="53" y="20"/>
                  </a:lnTo>
                  <a:cubicBezTo>
                    <a:pt x="53" y="13"/>
                    <a:pt x="43" y="10"/>
                    <a:pt x="37" y="7"/>
                  </a:cubicBezTo>
                  <a:cubicBezTo>
                    <a:pt x="23" y="7"/>
                    <a:pt x="13" y="3"/>
                    <a:pt x="0" y="0"/>
                  </a:cubicBezTo>
                  <a:cubicBezTo>
                    <a:pt x="-4" y="20"/>
                    <a:pt x="17" y="24"/>
                    <a:pt x="37" y="27"/>
                  </a:cubicBezTo>
                  <a:cubicBezTo>
                    <a:pt x="43" y="27"/>
                    <a:pt x="53" y="27"/>
                    <a:pt x="53"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6" name="Google Shape;1246;p36">
              <a:extLst>
                <a:ext uri="{FF2B5EF4-FFF2-40B4-BE49-F238E27FC236}">
                  <a16:creationId xmlns:a16="http://schemas.microsoft.com/office/drawing/2014/main" id="{0628F11A-D612-13B4-CE8C-53D843A750CD}"/>
                </a:ext>
              </a:extLst>
            </p:cNvPr>
            <p:cNvSpPr/>
            <p:nvPr/>
          </p:nvSpPr>
          <p:spPr>
            <a:xfrm>
              <a:off x="5301000" y="4816800"/>
              <a:ext cx="72720" cy="18000"/>
            </a:xfrm>
            <a:custGeom>
              <a:avLst/>
              <a:gdLst/>
              <a:ahLst/>
              <a:cxnLst/>
              <a:rect l="l" t="t" r="r" b="b"/>
              <a:pathLst>
                <a:path w="202" h="50" extrusionOk="0">
                  <a:moveTo>
                    <a:pt x="169" y="0"/>
                  </a:moveTo>
                  <a:lnTo>
                    <a:pt x="169" y="0"/>
                  </a:lnTo>
                  <a:cubicBezTo>
                    <a:pt x="163" y="0"/>
                    <a:pt x="156" y="3"/>
                    <a:pt x="146" y="3"/>
                  </a:cubicBezTo>
                  <a:cubicBezTo>
                    <a:pt x="129" y="3"/>
                    <a:pt x="112" y="3"/>
                    <a:pt x="96" y="7"/>
                  </a:cubicBezTo>
                  <a:cubicBezTo>
                    <a:pt x="65" y="13"/>
                    <a:pt x="35" y="13"/>
                    <a:pt x="5" y="13"/>
                  </a:cubicBezTo>
                  <a:cubicBezTo>
                    <a:pt x="-2" y="23"/>
                    <a:pt x="-5" y="33"/>
                    <a:pt x="18" y="30"/>
                  </a:cubicBezTo>
                  <a:cubicBezTo>
                    <a:pt x="22" y="33"/>
                    <a:pt x="29" y="37"/>
                    <a:pt x="32" y="40"/>
                  </a:cubicBezTo>
                  <a:cubicBezTo>
                    <a:pt x="52" y="54"/>
                    <a:pt x="72" y="50"/>
                    <a:pt x="96" y="43"/>
                  </a:cubicBezTo>
                  <a:cubicBezTo>
                    <a:pt x="99" y="40"/>
                    <a:pt x="99" y="37"/>
                    <a:pt x="102" y="33"/>
                  </a:cubicBezTo>
                  <a:cubicBezTo>
                    <a:pt x="119" y="43"/>
                    <a:pt x="139" y="43"/>
                    <a:pt x="159" y="40"/>
                  </a:cubicBezTo>
                  <a:cubicBezTo>
                    <a:pt x="166" y="37"/>
                    <a:pt x="169" y="37"/>
                    <a:pt x="173" y="33"/>
                  </a:cubicBezTo>
                  <a:cubicBezTo>
                    <a:pt x="176" y="30"/>
                    <a:pt x="176" y="27"/>
                    <a:pt x="176" y="23"/>
                  </a:cubicBezTo>
                  <a:cubicBezTo>
                    <a:pt x="183" y="27"/>
                    <a:pt x="190" y="27"/>
                    <a:pt x="196" y="23"/>
                  </a:cubicBezTo>
                  <a:cubicBezTo>
                    <a:pt x="200" y="23"/>
                    <a:pt x="203" y="20"/>
                    <a:pt x="200" y="17"/>
                  </a:cubicBezTo>
                  <a:cubicBezTo>
                    <a:pt x="196" y="7"/>
                    <a:pt x="183" y="3"/>
                    <a:pt x="169"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7" name="Google Shape;1247;p36">
              <a:extLst>
                <a:ext uri="{FF2B5EF4-FFF2-40B4-BE49-F238E27FC236}">
                  <a16:creationId xmlns:a16="http://schemas.microsoft.com/office/drawing/2014/main" id="{3615D09B-97B0-5294-A5E2-280895A8F9AA}"/>
                </a:ext>
              </a:extLst>
            </p:cNvPr>
            <p:cNvSpPr/>
            <p:nvPr/>
          </p:nvSpPr>
          <p:spPr>
            <a:xfrm>
              <a:off x="4633560" y="4818960"/>
              <a:ext cx="388080" cy="32760"/>
            </a:xfrm>
            <a:custGeom>
              <a:avLst/>
              <a:gdLst/>
              <a:ahLst/>
              <a:cxnLst/>
              <a:rect l="l" t="t" r="r" b="b"/>
              <a:pathLst>
                <a:path w="1078" h="91" extrusionOk="0">
                  <a:moveTo>
                    <a:pt x="853" y="14"/>
                  </a:moveTo>
                  <a:lnTo>
                    <a:pt x="853" y="14"/>
                  </a:lnTo>
                  <a:cubicBezTo>
                    <a:pt x="830" y="14"/>
                    <a:pt x="809" y="14"/>
                    <a:pt x="786" y="24"/>
                  </a:cubicBezTo>
                  <a:cubicBezTo>
                    <a:pt x="782" y="24"/>
                    <a:pt x="779" y="24"/>
                    <a:pt x="776" y="24"/>
                  </a:cubicBezTo>
                  <a:lnTo>
                    <a:pt x="776" y="24"/>
                  </a:lnTo>
                  <a:cubicBezTo>
                    <a:pt x="742" y="24"/>
                    <a:pt x="705" y="17"/>
                    <a:pt x="672" y="34"/>
                  </a:cubicBezTo>
                  <a:cubicBezTo>
                    <a:pt x="548" y="27"/>
                    <a:pt x="430" y="44"/>
                    <a:pt x="309" y="54"/>
                  </a:cubicBezTo>
                  <a:cubicBezTo>
                    <a:pt x="299" y="54"/>
                    <a:pt x="286" y="54"/>
                    <a:pt x="276" y="54"/>
                  </a:cubicBezTo>
                  <a:cubicBezTo>
                    <a:pt x="259" y="61"/>
                    <a:pt x="239" y="58"/>
                    <a:pt x="222" y="61"/>
                  </a:cubicBezTo>
                  <a:lnTo>
                    <a:pt x="222" y="61"/>
                  </a:lnTo>
                  <a:lnTo>
                    <a:pt x="222" y="61"/>
                  </a:lnTo>
                  <a:cubicBezTo>
                    <a:pt x="212" y="61"/>
                    <a:pt x="205" y="61"/>
                    <a:pt x="195" y="61"/>
                  </a:cubicBezTo>
                  <a:cubicBezTo>
                    <a:pt x="192" y="61"/>
                    <a:pt x="188" y="61"/>
                    <a:pt x="182" y="61"/>
                  </a:cubicBezTo>
                  <a:lnTo>
                    <a:pt x="182" y="61"/>
                  </a:lnTo>
                  <a:lnTo>
                    <a:pt x="182" y="61"/>
                  </a:lnTo>
                  <a:cubicBezTo>
                    <a:pt x="165" y="61"/>
                    <a:pt x="145" y="58"/>
                    <a:pt x="131" y="71"/>
                  </a:cubicBezTo>
                  <a:lnTo>
                    <a:pt x="131" y="71"/>
                  </a:lnTo>
                  <a:lnTo>
                    <a:pt x="131" y="71"/>
                  </a:lnTo>
                  <a:cubicBezTo>
                    <a:pt x="95" y="71"/>
                    <a:pt x="57" y="64"/>
                    <a:pt x="27" y="78"/>
                  </a:cubicBezTo>
                  <a:lnTo>
                    <a:pt x="27" y="78"/>
                  </a:lnTo>
                  <a:cubicBezTo>
                    <a:pt x="17" y="78"/>
                    <a:pt x="10" y="78"/>
                    <a:pt x="0" y="78"/>
                  </a:cubicBezTo>
                  <a:cubicBezTo>
                    <a:pt x="14" y="91"/>
                    <a:pt x="34" y="88"/>
                    <a:pt x="51" y="88"/>
                  </a:cubicBezTo>
                  <a:cubicBezTo>
                    <a:pt x="61" y="88"/>
                    <a:pt x="71" y="88"/>
                    <a:pt x="81" y="91"/>
                  </a:cubicBezTo>
                  <a:cubicBezTo>
                    <a:pt x="128" y="88"/>
                    <a:pt x="178" y="94"/>
                    <a:pt x="222" y="81"/>
                  </a:cubicBezTo>
                  <a:lnTo>
                    <a:pt x="222" y="81"/>
                  </a:lnTo>
                  <a:cubicBezTo>
                    <a:pt x="349" y="78"/>
                    <a:pt x="474" y="64"/>
                    <a:pt x="598" y="58"/>
                  </a:cubicBezTo>
                  <a:cubicBezTo>
                    <a:pt x="675" y="54"/>
                    <a:pt x="752" y="48"/>
                    <a:pt x="830" y="41"/>
                  </a:cubicBezTo>
                  <a:cubicBezTo>
                    <a:pt x="833" y="41"/>
                    <a:pt x="836" y="41"/>
                    <a:pt x="840" y="41"/>
                  </a:cubicBezTo>
                  <a:lnTo>
                    <a:pt x="836" y="41"/>
                  </a:lnTo>
                  <a:lnTo>
                    <a:pt x="836" y="41"/>
                  </a:lnTo>
                  <a:cubicBezTo>
                    <a:pt x="840" y="41"/>
                    <a:pt x="840" y="41"/>
                    <a:pt x="840" y="41"/>
                  </a:cubicBezTo>
                  <a:cubicBezTo>
                    <a:pt x="846" y="44"/>
                    <a:pt x="850" y="41"/>
                    <a:pt x="853" y="41"/>
                  </a:cubicBezTo>
                  <a:lnTo>
                    <a:pt x="853" y="41"/>
                  </a:lnTo>
                  <a:lnTo>
                    <a:pt x="853" y="41"/>
                  </a:lnTo>
                  <a:cubicBezTo>
                    <a:pt x="890" y="44"/>
                    <a:pt x="923" y="44"/>
                    <a:pt x="957" y="34"/>
                  </a:cubicBezTo>
                  <a:cubicBezTo>
                    <a:pt x="994" y="37"/>
                    <a:pt x="1031" y="31"/>
                    <a:pt x="1064" y="24"/>
                  </a:cubicBezTo>
                  <a:cubicBezTo>
                    <a:pt x="1074" y="21"/>
                    <a:pt x="1081" y="17"/>
                    <a:pt x="1078" y="11"/>
                  </a:cubicBezTo>
                  <a:cubicBezTo>
                    <a:pt x="1078" y="4"/>
                    <a:pt x="1071" y="1"/>
                    <a:pt x="1061" y="1"/>
                  </a:cubicBezTo>
                  <a:cubicBezTo>
                    <a:pt x="1017" y="-3"/>
                    <a:pt x="974" y="1"/>
                    <a:pt x="934" y="17"/>
                  </a:cubicBezTo>
                  <a:lnTo>
                    <a:pt x="934" y="17"/>
                  </a:lnTo>
                  <a:cubicBezTo>
                    <a:pt x="930" y="17"/>
                    <a:pt x="930" y="17"/>
                    <a:pt x="930" y="17"/>
                  </a:cubicBezTo>
                  <a:lnTo>
                    <a:pt x="930" y="17"/>
                  </a:lnTo>
                  <a:lnTo>
                    <a:pt x="930" y="17"/>
                  </a:lnTo>
                  <a:cubicBezTo>
                    <a:pt x="907" y="17"/>
                    <a:pt x="880" y="17"/>
                    <a:pt x="853" y="14"/>
                  </a:cubicBezTo>
                  <a:moveTo>
                    <a:pt x="853" y="24"/>
                  </a:moveTo>
                  <a:lnTo>
                    <a:pt x="853" y="24"/>
                  </a:lnTo>
                  <a:lnTo>
                    <a:pt x="853" y="24"/>
                  </a:lnTo>
                  <a:lnTo>
                    <a:pt x="853" y="24"/>
                  </a:lnTo>
                  <a:lnTo>
                    <a:pt x="856" y="24"/>
                  </a:lnTo>
                  <a:lnTo>
                    <a:pt x="853" y="2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8" name="Google Shape;1248;p36">
              <a:extLst>
                <a:ext uri="{FF2B5EF4-FFF2-40B4-BE49-F238E27FC236}">
                  <a16:creationId xmlns:a16="http://schemas.microsoft.com/office/drawing/2014/main" id="{785173CF-224C-F064-7B39-D953F01901E7}"/>
                </a:ext>
              </a:extLst>
            </p:cNvPr>
            <p:cNvSpPr/>
            <p:nvPr/>
          </p:nvSpPr>
          <p:spPr>
            <a:xfrm>
              <a:off x="5144400" y="4705560"/>
              <a:ext cx="8640" cy="6120"/>
            </a:xfrm>
            <a:custGeom>
              <a:avLst/>
              <a:gdLst/>
              <a:ahLst/>
              <a:cxnLst/>
              <a:rect l="l" t="t" r="r" b="b"/>
              <a:pathLst>
                <a:path w="24" h="17" extrusionOk="0">
                  <a:moveTo>
                    <a:pt x="24" y="7"/>
                  </a:moveTo>
                  <a:lnTo>
                    <a:pt x="24" y="7"/>
                  </a:lnTo>
                  <a:cubicBezTo>
                    <a:pt x="24" y="-3"/>
                    <a:pt x="10" y="0"/>
                    <a:pt x="0" y="0"/>
                  </a:cubicBezTo>
                  <a:cubicBezTo>
                    <a:pt x="0" y="3"/>
                    <a:pt x="0" y="10"/>
                    <a:pt x="0" y="17"/>
                  </a:cubicBezTo>
                  <a:cubicBezTo>
                    <a:pt x="10" y="17"/>
                    <a:pt x="24" y="17"/>
                    <a:pt x="24"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1" name="Google Shape;1249;p36">
              <a:extLst>
                <a:ext uri="{FF2B5EF4-FFF2-40B4-BE49-F238E27FC236}">
                  <a16:creationId xmlns:a16="http://schemas.microsoft.com/office/drawing/2014/main" id="{5D00BC5F-20A5-5AD5-446D-F9D53AE9FCE1}"/>
                </a:ext>
              </a:extLst>
            </p:cNvPr>
            <p:cNvSpPr/>
            <p:nvPr/>
          </p:nvSpPr>
          <p:spPr>
            <a:xfrm>
              <a:off x="5158800" y="4693680"/>
              <a:ext cx="191160" cy="15480"/>
            </a:xfrm>
            <a:custGeom>
              <a:avLst/>
              <a:gdLst/>
              <a:ahLst/>
              <a:cxnLst/>
              <a:rect l="l" t="t" r="r" b="b"/>
              <a:pathLst>
                <a:path w="531" h="43" extrusionOk="0">
                  <a:moveTo>
                    <a:pt x="376" y="13"/>
                  </a:moveTo>
                  <a:lnTo>
                    <a:pt x="376" y="13"/>
                  </a:lnTo>
                  <a:lnTo>
                    <a:pt x="376" y="13"/>
                  </a:lnTo>
                  <a:lnTo>
                    <a:pt x="376" y="13"/>
                  </a:lnTo>
                  <a:lnTo>
                    <a:pt x="376" y="13"/>
                  </a:lnTo>
                  <a:cubicBezTo>
                    <a:pt x="366" y="-1"/>
                    <a:pt x="356" y="6"/>
                    <a:pt x="346" y="13"/>
                  </a:cubicBezTo>
                  <a:cubicBezTo>
                    <a:pt x="343" y="13"/>
                    <a:pt x="339" y="13"/>
                    <a:pt x="336" y="13"/>
                  </a:cubicBezTo>
                  <a:cubicBezTo>
                    <a:pt x="333" y="13"/>
                    <a:pt x="326" y="13"/>
                    <a:pt x="323" y="13"/>
                  </a:cubicBezTo>
                  <a:cubicBezTo>
                    <a:pt x="319" y="13"/>
                    <a:pt x="316" y="16"/>
                    <a:pt x="309" y="16"/>
                  </a:cubicBezTo>
                  <a:cubicBezTo>
                    <a:pt x="266" y="13"/>
                    <a:pt x="222" y="10"/>
                    <a:pt x="182" y="20"/>
                  </a:cubicBezTo>
                  <a:lnTo>
                    <a:pt x="182" y="20"/>
                  </a:lnTo>
                  <a:cubicBezTo>
                    <a:pt x="168" y="13"/>
                    <a:pt x="155" y="23"/>
                    <a:pt x="142" y="23"/>
                  </a:cubicBezTo>
                  <a:cubicBezTo>
                    <a:pt x="95" y="10"/>
                    <a:pt x="51" y="26"/>
                    <a:pt x="0" y="33"/>
                  </a:cubicBezTo>
                  <a:cubicBezTo>
                    <a:pt x="44" y="46"/>
                    <a:pt x="121" y="46"/>
                    <a:pt x="182" y="33"/>
                  </a:cubicBezTo>
                  <a:lnTo>
                    <a:pt x="178" y="30"/>
                  </a:lnTo>
                  <a:lnTo>
                    <a:pt x="182" y="30"/>
                  </a:lnTo>
                  <a:cubicBezTo>
                    <a:pt x="182" y="33"/>
                    <a:pt x="182" y="33"/>
                    <a:pt x="182" y="33"/>
                  </a:cubicBezTo>
                  <a:cubicBezTo>
                    <a:pt x="232" y="33"/>
                    <a:pt x="286" y="36"/>
                    <a:pt x="336" y="23"/>
                  </a:cubicBezTo>
                  <a:lnTo>
                    <a:pt x="336" y="23"/>
                  </a:lnTo>
                  <a:cubicBezTo>
                    <a:pt x="350" y="26"/>
                    <a:pt x="363" y="26"/>
                    <a:pt x="373" y="23"/>
                  </a:cubicBezTo>
                  <a:lnTo>
                    <a:pt x="373" y="23"/>
                  </a:lnTo>
                  <a:lnTo>
                    <a:pt x="373" y="23"/>
                  </a:lnTo>
                  <a:cubicBezTo>
                    <a:pt x="380" y="23"/>
                    <a:pt x="383" y="23"/>
                    <a:pt x="386" y="23"/>
                  </a:cubicBezTo>
                  <a:cubicBezTo>
                    <a:pt x="400" y="23"/>
                    <a:pt x="413" y="23"/>
                    <a:pt x="424" y="23"/>
                  </a:cubicBezTo>
                  <a:cubicBezTo>
                    <a:pt x="460" y="26"/>
                    <a:pt x="494" y="13"/>
                    <a:pt x="531" y="10"/>
                  </a:cubicBezTo>
                  <a:cubicBezTo>
                    <a:pt x="481" y="-4"/>
                    <a:pt x="434" y="-4"/>
                    <a:pt x="386" y="13"/>
                  </a:cubicBezTo>
                  <a:lnTo>
                    <a:pt x="386" y="13"/>
                  </a:lnTo>
                  <a:lnTo>
                    <a:pt x="386" y="13"/>
                  </a:lnTo>
                  <a:lnTo>
                    <a:pt x="386" y="13"/>
                  </a:lnTo>
                  <a:lnTo>
                    <a:pt x="386" y="13"/>
                  </a:lnTo>
                  <a:cubicBezTo>
                    <a:pt x="383" y="13"/>
                    <a:pt x="380" y="13"/>
                    <a:pt x="376"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2" name="Google Shape;1250;p36">
              <a:extLst>
                <a:ext uri="{FF2B5EF4-FFF2-40B4-BE49-F238E27FC236}">
                  <a16:creationId xmlns:a16="http://schemas.microsoft.com/office/drawing/2014/main" id="{54FEA979-D774-159B-2215-E0318FB66B27}"/>
                </a:ext>
              </a:extLst>
            </p:cNvPr>
            <p:cNvSpPr/>
            <p:nvPr/>
          </p:nvSpPr>
          <p:spPr>
            <a:xfrm>
              <a:off x="4689360" y="4963680"/>
              <a:ext cx="293400" cy="16560"/>
            </a:xfrm>
            <a:custGeom>
              <a:avLst/>
              <a:gdLst/>
              <a:ahLst/>
              <a:cxnLst/>
              <a:rect l="l" t="t" r="r" b="b"/>
              <a:pathLst>
                <a:path w="815" h="46" extrusionOk="0">
                  <a:moveTo>
                    <a:pt x="154" y="31"/>
                  </a:moveTo>
                  <a:lnTo>
                    <a:pt x="154" y="31"/>
                  </a:lnTo>
                  <a:cubicBezTo>
                    <a:pt x="137" y="28"/>
                    <a:pt x="117" y="25"/>
                    <a:pt x="104" y="35"/>
                  </a:cubicBezTo>
                  <a:cubicBezTo>
                    <a:pt x="101" y="35"/>
                    <a:pt x="97" y="35"/>
                    <a:pt x="94" y="38"/>
                  </a:cubicBezTo>
                  <a:cubicBezTo>
                    <a:pt x="87" y="38"/>
                    <a:pt x="87" y="42"/>
                    <a:pt x="94" y="45"/>
                  </a:cubicBezTo>
                  <a:cubicBezTo>
                    <a:pt x="127" y="45"/>
                    <a:pt x="161" y="45"/>
                    <a:pt x="194" y="45"/>
                  </a:cubicBezTo>
                  <a:cubicBezTo>
                    <a:pt x="248" y="42"/>
                    <a:pt x="302" y="52"/>
                    <a:pt x="352" y="38"/>
                  </a:cubicBezTo>
                  <a:lnTo>
                    <a:pt x="352" y="38"/>
                  </a:lnTo>
                  <a:cubicBezTo>
                    <a:pt x="503" y="38"/>
                    <a:pt x="658" y="38"/>
                    <a:pt x="815" y="18"/>
                  </a:cubicBezTo>
                  <a:cubicBezTo>
                    <a:pt x="779" y="18"/>
                    <a:pt x="742" y="8"/>
                    <a:pt x="708" y="11"/>
                  </a:cubicBezTo>
                  <a:cubicBezTo>
                    <a:pt x="634" y="18"/>
                    <a:pt x="560" y="11"/>
                    <a:pt x="487" y="15"/>
                  </a:cubicBezTo>
                  <a:cubicBezTo>
                    <a:pt x="463" y="18"/>
                    <a:pt x="450" y="5"/>
                    <a:pt x="429" y="5"/>
                  </a:cubicBezTo>
                  <a:cubicBezTo>
                    <a:pt x="362" y="5"/>
                    <a:pt x="292" y="11"/>
                    <a:pt x="221" y="1"/>
                  </a:cubicBezTo>
                  <a:cubicBezTo>
                    <a:pt x="215" y="1"/>
                    <a:pt x="205" y="5"/>
                    <a:pt x="198" y="8"/>
                  </a:cubicBezTo>
                  <a:lnTo>
                    <a:pt x="198" y="8"/>
                  </a:lnTo>
                  <a:cubicBezTo>
                    <a:pt x="178" y="-5"/>
                    <a:pt x="154" y="1"/>
                    <a:pt x="131" y="1"/>
                  </a:cubicBezTo>
                  <a:lnTo>
                    <a:pt x="131" y="1"/>
                  </a:lnTo>
                  <a:cubicBezTo>
                    <a:pt x="114" y="1"/>
                    <a:pt x="97" y="1"/>
                    <a:pt x="80" y="1"/>
                  </a:cubicBezTo>
                  <a:cubicBezTo>
                    <a:pt x="70" y="8"/>
                    <a:pt x="50" y="1"/>
                    <a:pt x="40" y="8"/>
                  </a:cubicBezTo>
                  <a:cubicBezTo>
                    <a:pt x="27" y="8"/>
                    <a:pt x="10" y="8"/>
                    <a:pt x="0" y="18"/>
                  </a:cubicBezTo>
                  <a:lnTo>
                    <a:pt x="0" y="18"/>
                  </a:lnTo>
                  <a:cubicBezTo>
                    <a:pt x="10" y="21"/>
                    <a:pt x="20" y="21"/>
                    <a:pt x="27" y="25"/>
                  </a:cubicBezTo>
                  <a:cubicBezTo>
                    <a:pt x="33" y="28"/>
                    <a:pt x="37" y="28"/>
                    <a:pt x="40" y="28"/>
                  </a:cubicBezTo>
                  <a:cubicBezTo>
                    <a:pt x="40" y="25"/>
                    <a:pt x="40" y="21"/>
                    <a:pt x="40" y="18"/>
                  </a:cubicBezTo>
                  <a:cubicBezTo>
                    <a:pt x="44" y="21"/>
                    <a:pt x="47" y="21"/>
                    <a:pt x="50" y="21"/>
                  </a:cubicBezTo>
                  <a:cubicBezTo>
                    <a:pt x="80" y="18"/>
                    <a:pt x="111" y="31"/>
                    <a:pt x="141" y="21"/>
                  </a:cubicBezTo>
                  <a:cubicBezTo>
                    <a:pt x="141" y="28"/>
                    <a:pt x="151" y="31"/>
                    <a:pt x="161" y="31"/>
                  </a:cubicBezTo>
                  <a:cubicBezTo>
                    <a:pt x="164" y="31"/>
                    <a:pt x="168" y="31"/>
                    <a:pt x="171" y="31"/>
                  </a:cubicBezTo>
                  <a:cubicBezTo>
                    <a:pt x="168" y="35"/>
                    <a:pt x="161" y="31"/>
                    <a:pt x="154" y="3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3" name="Google Shape;1251;p36">
              <a:extLst>
                <a:ext uri="{FF2B5EF4-FFF2-40B4-BE49-F238E27FC236}">
                  <a16:creationId xmlns:a16="http://schemas.microsoft.com/office/drawing/2014/main" id="{B4DE1589-D712-43B5-A690-DDB9EF4572F2}"/>
                </a:ext>
              </a:extLst>
            </p:cNvPr>
            <p:cNvSpPr/>
            <p:nvPr/>
          </p:nvSpPr>
          <p:spPr>
            <a:xfrm>
              <a:off x="5018400" y="5031720"/>
              <a:ext cx="200880" cy="12960"/>
            </a:xfrm>
            <a:custGeom>
              <a:avLst/>
              <a:gdLst/>
              <a:ahLst/>
              <a:cxnLst/>
              <a:rect l="l" t="t" r="r" b="b"/>
              <a:pathLst>
                <a:path w="558" h="36" extrusionOk="0">
                  <a:moveTo>
                    <a:pt x="286" y="10"/>
                  </a:moveTo>
                  <a:lnTo>
                    <a:pt x="286" y="10"/>
                  </a:lnTo>
                  <a:cubicBezTo>
                    <a:pt x="253" y="10"/>
                    <a:pt x="216" y="14"/>
                    <a:pt x="179" y="7"/>
                  </a:cubicBezTo>
                  <a:cubicBezTo>
                    <a:pt x="172" y="4"/>
                    <a:pt x="162" y="7"/>
                    <a:pt x="159" y="14"/>
                  </a:cubicBezTo>
                  <a:cubicBezTo>
                    <a:pt x="152" y="14"/>
                    <a:pt x="149" y="14"/>
                    <a:pt x="146" y="14"/>
                  </a:cubicBezTo>
                  <a:cubicBezTo>
                    <a:pt x="139" y="10"/>
                    <a:pt x="136" y="7"/>
                    <a:pt x="132" y="4"/>
                  </a:cubicBezTo>
                  <a:cubicBezTo>
                    <a:pt x="125" y="0"/>
                    <a:pt x="122" y="0"/>
                    <a:pt x="118" y="4"/>
                  </a:cubicBezTo>
                  <a:cubicBezTo>
                    <a:pt x="115" y="4"/>
                    <a:pt x="112" y="4"/>
                    <a:pt x="105" y="4"/>
                  </a:cubicBezTo>
                  <a:cubicBezTo>
                    <a:pt x="89" y="-6"/>
                    <a:pt x="72" y="4"/>
                    <a:pt x="56" y="4"/>
                  </a:cubicBezTo>
                  <a:lnTo>
                    <a:pt x="56" y="4"/>
                  </a:lnTo>
                  <a:cubicBezTo>
                    <a:pt x="46" y="10"/>
                    <a:pt x="39" y="10"/>
                    <a:pt x="29" y="4"/>
                  </a:cubicBezTo>
                  <a:cubicBezTo>
                    <a:pt x="22" y="4"/>
                    <a:pt x="16" y="4"/>
                    <a:pt x="5" y="4"/>
                  </a:cubicBezTo>
                  <a:cubicBezTo>
                    <a:pt x="-1" y="7"/>
                    <a:pt x="-1" y="10"/>
                    <a:pt x="5" y="14"/>
                  </a:cubicBezTo>
                  <a:cubicBezTo>
                    <a:pt x="5" y="17"/>
                    <a:pt x="5" y="17"/>
                    <a:pt x="5" y="21"/>
                  </a:cubicBezTo>
                  <a:cubicBezTo>
                    <a:pt x="12" y="27"/>
                    <a:pt x="26" y="27"/>
                    <a:pt x="32" y="31"/>
                  </a:cubicBezTo>
                  <a:cubicBezTo>
                    <a:pt x="56" y="24"/>
                    <a:pt x="82" y="24"/>
                    <a:pt x="105" y="24"/>
                  </a:cubicBezTo>
                  <a:lnTo>
                    <a:pt x="105" y="24"/>
                  </a:lnTo>
                  <a:lnTo>
                    <a:pt x="105" y="24"/>
                  </a:lnTo>
                  <a:cubicBezTo>
                    <a:pt x="122" y="24"/>
                    <a:pt x="139" y="24"/>
                    <a:pt x="159" y="24"/>
                  </a:cubicBezTo>
                  <a:lnTo>
                    <a:pt x="159" y="24"/>
                  </a:lnTo>
                  <a:cubicBezTo>
                    <a:pt x="172" y="34"/>
                    <a:pt x="193" y="27"/>
                    <a:pt x="209" y="31"/>
                  </a:cubicBezTo>
                  <a:cubicBezTo>
                    <a:pt x="213" y="34"/>
                    <a:pt x="216" y="34"/>
                    <a:pt x="219" y="34"/>
                  </a:cubicBezTo>
                  <a:lnTo>
                    <a:pt x="223" y="34"/>
                  </a:lnTo>
                  <a:cubicBezTo>
                    <a:pt x="243" y="31"/>
                    <a:pt x="266" y="31"/>
                    <a:pt x="286" y="31"/>
                  </a:cubicBezTo>
                  <a:lnTo>
                    <a:pt x="286" y="31"/>
                  </a:lnTo>
                  <a:cubicBezTo>
                    <a:pt x="286" y="34"/>
                    <a:pt x="286" y="34"/>
                    <a:pt x="286" y="34"/>
                  </a:cubicBezTo>
                  <a:cubicBezTo>
                    <a:pt x="290" y="34"/>
                    <a:pt x="297" y="34"/>
                    <a:pt x="300" y="34"/>
                  </a:cubicBezTo>
                  <a:cubicBezTo>
                    <a:pt x="320" y="24"/>
                    <a:pt x="343" y="31"/>
                    <a:pt x="364" y="31"/>
                  </a:cubicBezTo>
                  <a:cubicBezTo>
                    <a:pt x="374" y="37"/>
                    <a:pt x="380" y="37"/>
                    <a:pt x="390" y="34"/>
                  </a:cubicBezTo>
                  <a:cubicBezTo>
                    <a:pt x="390" y="31"/>
                    <a:pt x="390" y="31"/>
                    <a:pt x="390" y="31"/>
                  </a:cubicBezTo>
                  <a:lnTo>
                    <a:pt x="390" y="31"/>
                  </a:lnTo>
                  <a:cubicBezTo>
                    <a:pt x="501" y="31"/>
                    <a:pt x="501" y="31"/>
                    <a:pt x="558" y="7"/>
                  </a:cubicBezTo>
                  <a:cubicBezTo>
                    <a:pt x="521" y="14"/>
                    <a:pt x="481" y="4"/>
                    <a:pt x="441" y="10"/>
                  </a:cubicBezTo>
                  <a:lnTo>
                    <a:pt x="441" y="10"/>
                  </a:lnTo>
                  <a:cubicBezTo>
                    <a:pt x="437" y="10"/>
                    <a:pt x="434" y="14"/>
                    <a:pt x="428" y="14"/>
                  </a:cubicBezTo>
                  <a:lnTo>
                    <a:pt x="428" y="14"/>
                  </a:lnTo>
                  <a:cubicBezTo>
                    <a:pt x="380" y="7"/>
                    <a:pt x="333" y="10"/>
                    <a:pt x="286"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4" name="Google Shape;1252;p36">
              <a:extLst>
                <a:ext uri="{FF2B5EF4-FFF2-40B4-BE49-F238E27FC236}">
                  <a16:creationId xmlns:a16="http://schemas.microsoft.com/office/drawing/2014/main" id="{5E1A5381-9416-E305-4CC9-23BBB193C522}"/>
                </a:ext>
              </a:extLst>
            </p:cNvPr>
            <p:cNvSpPr/>
            <p:nvPr/>
          </p:nvSpPr>
          <p:spPr>
            <a:xfrm>
              <a:off x="4645800" y="4983480"/>
              <a:ext cx="334800" cy="16560"/>
            </a:xfrm>
            <a:custGeom>
              <a:avLst/>
              <a:gdLst/>
              <a:ahLst/>
              <a:cxnLst/>
              <a:rect l="l" t="t" r="r" b="b"/>
              <a:pathLst>
                <a:path w="930" h="46" extrusionOk="0">
                  <a:moveTo>
                    <a:pt x="17" y="20"/>
                  </a:moveTo>
                  <a:lnTo>
                    <a:pt x="17" y="20"/>
                  </a:lnTo>
                  <a:cubicBezTo>
                    <a:pt x="13" y="17"/>
                    <a:pt x="10" y="17"/>
                    <a:pt x="7" y="17"/>
                  </a:cubicBezTo>
                  <a:cubicBezTo>
                    <a:pt x="7" y="20"/>
                    <a:pt x="3" y="20"/>
                    <a:pt x="0" y="23"/>
                  </a:cubicBezTo>
                  <a:cubicBezTo>
                    <a:pt x="7" y="23"/>
                    <a:pt x="13" y="27"/>
                    <a:pt x="20" y="27"/>
                  </a:cubicBezTo>
                  <a:lnTo>
                    <a:pt x="20" y="27"/>
                  </a:lnTo>
                  <a:cubicBezTo>
                    <a:pt x="57" y="27"/>
                    <a:pt x="94" y="27"/>
                    <a:pt x="134" y="27"/>
                  </a:cubicBezTo>
                  <a:cubicBezTo>
                    <a:pt x="148" y="27"/>
                    <a:pt x="165" y="27"/>
                    <a:pt x="175" y="37"/>
                  </a:cubicBezTo>
                  <a:cubicBezTo>
                    <a:pt x="178" y="37"/>
                    <a:pt x="185" y="37"/>
                    <a:pt x="188" y="34"/>
                  </a:cubicBezTo>
                  <a:lnTo>
                    <a:pt x="188" y="34"/>
                  </a:lnTo>
                  <a:lnTo>
                    <a:pt x="188" y="34"/>
                  </a:lnTo>
                  <a:cubicBezTo>
                    <a:pt x="218" y="37"/>
                    <a:pt x="248" y="37"/>
                    <a:pt x="279" y="37"/>
                  </a:cubicBezTo>
                  <a:lnTo>
                    <a:pt x="279" y="37"/>
                  </a:lnTo>
                  <a:lnTo>
                    <a:pt x="279" y="37"/>
                  </a:lnTo>
                  <a:cubicBezTo>
                    <a:pt x="322" y="37"/>
                    <a:pt x="362" y="37"/>
                    <a:pt x="406" y="37"/>
                  </a:cubicBezTo>
                  <a:cubicBezTo>
                    <a:pt x="467" y="37"/>
                    <a:pt x="527" y="44"/>
                    <a:pt x="584" y="37"/>
                  </a:cubicBezTo>
                  <a:lnTo>
                    <a:pt x="584" y="37"/>
                  </a:lnTo>
                  <a:cubicBezTo>
                    <a:pt x="604" y="47"/>
                    <a:pt x="624" y="44"/>
                    <a:pt x="644" y="37"/>
                  </a:cubicBezTo>
                  <a:cubicBezTo>
                    <a:pt x="654" y="37"/>
                    <a:pt x="665" y="37"/>
                    <a:pt x="675" y="37"/>
                  </a:cubicBezTo>
                  <a:lnTo>
                    <a:pt x="675" y="37"/>
                  </a:lnTo>
                  <a:cubicBezTo>
                    <a:pt x="708" y="47"/>
                    <a:pt x="742" y="51"/>
                    <a:pt x="775" y="37"/>
                  </a:cubicBezTo>
                  <a:cubicBezTo>
                    <a:pt x="806" y="40"/>
                    <a:pt x="839" y="40"/>
                    <a:pt x="873" y="34"/>
                  </a:cubicBezTo>
                  <a:cubicBezTo>
                    <a:pt x="883" y="37"/>
                    <a:pt x="893" y="34"/>
                    <a:pt x="900" y="27"/>
                  </a:cubicBezTo>
                  <a:cubicBezTo>
                    <a:pt x="903" y="30"/>
                    <a:pt x="906" y="27"/>
                    <a:pt x="910" y="27"/>
                  </a:cubicBezTo>
                  <a:lnTo>
                    <a:pt x="910" y="27"/>
                  </a:lnTo>
                  <a:lnTo>
                    <a:pt x="910" y="27"/>
                  </a:lnTo>
                  <a:cubicBezTo>
                    <a:pt x="920" y="27"/>
                    <a:pt x="933" y="20"/>
                    <a:pt x="930" y="13"/>
                  </a:cubicBezTo>
                  <a:cubicBezTo>
                    <a:pt x="920" y="0"/>
                    <a:pt x="906" y="10"/>
                    <a:pt x="896" y="17"/>
                  </a:cubicBezTo>
                  <a:cubicBezTo>
                    <a:pt x="883" y="17"/>
                    <a:pt x="869" y="17"/>
                    <a:pt x="859" y="20"/>
                  </a:cubicBezTo>
                  <a:lnTo>
                    <a:pt x="859" y="20"/>
                  </a:lnTo>
                  <a:lnTo>
                    <a:pt x="859" y="20"/>
                  </a:lnTo>
                  <a:cubicBezTo>
                    <a:pt x="826" y="23"/>
                    <a:pt x="796" y="17"/>
                    <a:pt x="762" y="27"/>
                  </a:cubicBezTo>
                  <a:cubicBezTo>
                    <a:pt x="758" y="27"/>
                    <a:pt x="758" y="27"/>
                    <a:pt x="758" y="27"/>
                  </a:cubicBezTo>
                  <a:lnTo>
                    <a:pt x="758" y="27"/>
                  </a:lnTo>
                  <a:cubicBezTo>
                    <a:pt x="738" y="20"/>
                    <a:pt x="718" y="17"/>
                    <a:pt x="698" y="27"/>
                  </a:cubicBezTo>
                  <a:cubicBezTo>
                    <a:pt x="695" y="27"/>
                    <a:pt x="695" y="27"/>
                    <a:pt x="695" y="27"/>
                  </a:cubicBezTo>
                  <a:lnTo>
                    <a:pt x="695" y="27"/>
                  </a:lnTo>
                  <a:cubicBezTo>
                    <a:pt x="658" y="10"/>
                    <a:pt x="614" y="20"/>
                    <a:pt x="574" y="17"/>
                  </a:cubicBezTo>
                  <a:cubicBezTo>
                    <a:pt x="544" y="20"/>
                    <a:pt x="514" y="20"/>
                    <a:pt x="483" y="20"/>
                  </a:cubicBezTo>
                  <a:lnTo>
                    <a:pt x="483" y="20"/>
                  </a:lnTo>
                  <a:lnTo>
                    <a:pt x="483" y="20"/>
                  </a:lnTo>
                  <a:cubicBezTo>
                    <a:pt x="463" y="20"/>
                    <a:pt x="443" y="20"/>
                    <a:pt x="419" y="20"/>
                  </a:cubicBezTo>
                  <a:lnTo>
                    <a:pt x="419" y="20"/>
                  </a:lnTo>
                  <a:lnTo>
                    <a:pt x="419" y="20"/>
                  </a:lnTo>
                  <a:cubicBezTo>
                    <a:pt x="413" y="20"/>
                    <a:pt x="403" y="20"/>
                    <a:pt x="396" y="20"/>
                  </a:cubicBezTo>
                  <a:lnTo>
                    <a:pt x="396" y="20"/>
                  </a:lnTo>
                  <a:lnTo>
                    <a:pt x="396" y="20"/>
                  </a:lnTo>
                  <a:cubicBezTo>
                    <a:pt x="362" y="20"/>
                    <a:pt x="326" y="17"/>
                    <a:pt x="292" y="17"/>
                  </a:cubicBezTo>
                  <a:lnTo>
                    <a:pt x="292" y="17"/>
                  </a:lnTo>
                  <a:cubicBezTo>
                    <a:pt x="255" y="0"/>
                    <a:pt x="222" y="27"/>
                    <a:pt x="188" y="20"/>
                  </a:cubicBezTo>
                  <a:cubicBezTo>
                    <a:pt x="178" y="20"/>
                    <a:pt x="171" y="17"/>
                    <a:pt x="161" y="17"/>
                  </a:cubicBezTo>
                  <a:cubicBezTo>
                    <a:pt x="154" y="13"/>
                    <a:pt x="141" y="13"/>
                    <a:pt x="134" y="10"/>
                  </a:cubicBezTo>
                  <a:cubicBezTo>
                    <a:pt x="131" y="10"/>
                    <a:pt x="128" y="10"/>
                    <a:pt x="124" y="10"/>
                  </a:cubicBezTo>
                  <a:cubicBezTo>
                    <a:pt x="90" y="4"/>
                    <a:pt x="54" y="-10"/>
                    <a:pt x="20" y="13"/>
                  </a:cubicBezTo>
                  <a:cubicBezTo>
                    <a:pt x="17" y="17"/>
                    <a:pt x="17" y="17"/>
                    <a:pt x="17"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5" name="Google Shape;1253;p36">
              <a:extLst>
                <a:ext uri="{FF2B5EF4-FFF2-40B4-BE49-F238E27FC236}">
                  <a16:creationId xmlns:a16="http://schemas.microsoft.com/office/drawing/2014/main" id="{79D7DF6B-21BD-2DA0-980F-41D95C21CE9A}"/>
                </a:ext>
              </a:extLst>
            </p:cNvPr>
            <p:cNvSpPr/>
            <p:nvPr/>
          </p:nvSpPr>
          <p:spPr>
            <a:xfrm>
              <a:off x="5069520" y="5048640"/>
              <a:ext cx="111600" cy="15840"/>
            </a:xfrm>
            <a:custGeom>
              <a:avLst/>
              <a:gdLst/>
              <a:ahLst/>
              <a:cxnLst/>
              <a:rect l="l" t="t" r="r" b="b"/>
              <a:pathLst>
                <a:path w="310" h="44" extrusionOk="0">
                  <a:moveTo>
                    <a:pt x="104" y="14"/>
                  </a:moveTo>
                  <a:lnTo>
                    <a:pt x="104" y="14"/>
                  </a:lnTo>
                  <a:cubicBezTo>
                    <a:pt x="97" y="10"/>
                    <a:pt x="87" y="10"/>
                    <a:pt x="81" y="10"/>
                  </a:cubicBezTo>
                  <a:cubicBezTo>
                    <a:pt x="51" y="7"/>
                    <a:pt x="20" y="0"/>
                    <a:pt x="0" y="24"/>
                  </a:cubicBezTo>
                  <a:cubicBezTo>
                    <a:pt x="24" y="47"/>
                    <a:pt x="51" y="44"/>
                    <a:pt x="77" y="31"/>
                  </a:cubicBezTo>
                  <a:cubicBezTo>
                    <a:pt x="77" y="34"/>
                    <a:pt x="77" y="37"/>
                    <a:pt x="77" y="37"/>
                  </a:cubicBezTo>
                  <a:cubicBezTo>
                    <a:pt x="87" y="44"/>
                    <a:pt x="97" y="47"/>
                    <a:pt x="108" y="41"/>
                  </a:cubicBezTo>
                  <a:cubicBezTo>
                    <a:pt x="121" y="34"/>
                    <a:pt x="131" y="31"/>
                    <a:pt x="148" y="34"/>
                  </a:cubicBezTo>
                  <a:cubicBezTo>
                    <a:pt x="201" y="44"/>
                    <a:pt x="252" y="24"/>
                    <a:pt x="302" y="27"/>
                  </a:cubicBezTo>
                  <a:cubicBezTo>
                    <a:pt x="316" y="27"/>
                    <a:pt x="309" y="14"/>
                    <a:pt x="299" y="10"/>
                  </a:cubicBezTo>
                  <a:cubicBezTo>
                    <a:pt x="286" y="10"/>
                    <a:pt x="272" y="7"/>
                    <a:pt x="262" y="0"/>
                  </a:cubicBezTo>
                  <a:cubicBezTo>
                    <a:pt x="242" y="-3"/>
                    <a:pt x="228" y="7"/>
                    <a:pt x="212" y="10"/>
                  </a:cubicBezTo>
                  <a:cubicBezTo>
                    <a:pt x="205" y="10"/>
                    <a:pt x="201" y="10"/>
                    <a:pt x="195" y="10"/>
                  </a:cubicBezTo>
                  <a:cubicBezTo>
                    <a:pt x="188" y="7"/>
                    <a:pt x="178" y="7"/>
                    <a:pt x="171" y="10"/>
                  </a:cubicBezTo>
                  <a:cubicBezTo>
                    <a:pt x="161" y="10"/>
                    <a:pt x="151" y="10"/>
                    <a:pt x="144" y="10"/>
                  </a:cubicBezTo>
                  <a:cubicBezTo>
                    <a:pt x="134" y="7"/>
                    <a:pt x="128" y="7"/>
                    <a:pt x="118" y="10"/>
                  </a:cubicBezTo>
                  <a:lnTo>
                    <a:pt x="118" y="10"/>
                  </a:lnTo>
                  <a:cubicBezTo>
                    <a:pt x="114" y="14"/>
                    <a:pt x="111" y="14"/>
                    <a:pt x="108" y="17"/>
                  </a:cubicBezTo>
                  <a:cubicBezTo>
                    <a:pt x="108" y="14"/>
                    <a:pt x="108" y="14"/>
                    <a:pt x="108" y="14"/>
                  </a:cubicBezTo>
                  <a:lnTo>
                    <a:pt x="104" y="1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6" name="Google Shape;1254;p36">
              <a:extLst>
                <a:ext uri="{FF2B5EF4-FFF2-40B4-BE49-F238E27FC236}">
                  <a16:creationId xmlns:a16="http://schemas.microsoft.com/office/drawing/2014/main" id="{41083EA8-7950-2D67-E871-F672ECC59AB2}"/>
                </a:ext>
              </a:extLst>
            </p:cNvPr>
            <p:cNvSpPr/>
            <p:nvPr/>
          </p:nvSpPr>
          <p:spPr>
            <a:xfrm>
              <a:off x="4666320" y="4964040"/>
              <a:ext cx="19440" cy="7920"/>
            </a:xfrm>
            <a:custGeom>
              <a:avLst/>
              <a:gdLst/>
              <a:ahLst/>
              <a:cxnLst/>
              <a:rect l="l" t="t" r="r" b="b"/>
              <a:pathLst>
                <a:path w="54" h="22" extrusionOk="0">
                  <a:moveTo>
                    <a:pt x="54" y="17"/>
                  </a:moveTo>
                  <a:lnTo>
                    <a:pt x="54" y="17"/>
                  </a:lnTo>
                  <a:lnTo>
                    <a:pt x="54" y="17"/>
                  </a:lnTo>
                  <a:cubicBezTo>
                    <a:pt x="54" y="10"/>
                    <a:pt x="54" y="4"/>
                    <a:pt x="54" y="0"/>
                  </a:cubicBezTo>
                  <a:cubicBezTo>
                    <a:pt x="40" y="0"/>
                    <a:pt x="27" y="0"/>
                    <a:pt x="14" y="0"/>
                  </a:cubicBezTo>
                  <a:cubicBezTo>
                    <a:pt x="10" y="4"/>
                    <a:pt x="7" y="10"/>
                    <a:pt x="0" y="17"/>
                  </a:cubicBezTo>
                  <a:lnTo>
                    <a:pt x="0" y="17"/>
                  </a:lnTo>
                  <a:cubicBezTo>
                    <a:pt x="20" y="24"/>
                    <a:pt x="37" y="24"/>
                    <a:pt x="54"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7" name="Google Shape;1255;p36">
              <a:extLst>
                <a:ext uri="{FF2B5EF4-FFF2-40B4-BE49-F238E27FC236}">
                  <a16:creationId xmlns:a16="http://schemas.microsoft.com/office/drawing/2014/main" id="{CC095F35-DBEF-FCBC-F7B6-31E53F1943E2}"/>
                </a:ext>
              </a:extLst>
            </p:cNvPr>
            <p:cNvSpPr/>
            <p:nvPr/>
          </p:nvSpPr>
          <p:spPr>
            <a:xfrm>
              <a:off x="4562280" y="5269320"/>
              <a:ext cx="1157400" cy="107280"/>
            </a:xfrm>
            <a:custGeom>
              <a:avLst/>
              <a:gdLst/>
              <a:ahLst/>
              <a:cxnLst/>
              <a:rect l="l" t="t" r="r" b="b"/>
              <a:pathLst>
                <a:path w="3215" h="298" extrusionOk="0">
                  <a:moveTo>
                    <a:pt x="1323" y="173"/>
                  </a:moveTo>
                  <a:lnTo>
                    <a:pt x="1323" y="173"/>
                  </a:lnTo>
                  <a:cubicBezTo>
                    <a:pt x="1319" y="173"/>
                    <a:pt x="1313" y="173"/>
                    <a:pt x="1309" y="173"/>
                  </a:cubicBezTo>
                  <a:cubicBezTo>
                    <a:pt x="1286" y="179"/>
                    <a:pt x="1256" y="163"/>
                    <a:pt x="1232" y="179"/>
                  </a:cubicBezTo>
                  <a:cubicBezTo>
                    <a:pt x="1229" y="179"/>
                    <a:pt x="1222" y="179"/>
                    <a:pt x="1219" y="179"/>
                  </a:cubicBezTo>
                  <a:cubicBezTo>
                    <a:pt x="1185" y="179"/>
                    <a:pt x="1148" y="176"/>
                    <a:pt x="1115" y="189"/>
                  </a:cubicBezTo>
                  <a:cubicBezTo>
                    <a:pt x="1068" y="193"/>
                    <a:pt x="1021" y="186"/>
                    <a:pt x="974" y="200"/>
                  </a:cubicBezTo>
                  <a:lnTo>
                    <a:pt x="974" y="200"/>
                  </a:lnTo>
                  <a:cubicBezTo>
                    <a:pt x="933" y="200"/>
                    <a:pt x="893" y="196"/>
                    <a:pt x="853" y="207"/>
                  </a:cubicBezTo>
                  <a:cubicBezTo>
                    <a:pt x="782" y="217"/>
                    <a:pt x="709" y="217"/>
                    <a:pt x="642" y="233"/>
                  </a:cubicBezTo>
                  <a:lnTo>
                    <a:pt x="642" y="233"/>
                  </a:lnTo>
                  <a:lnTo>
                    <a:pt x="642" y="233"/>
                  </a:lnTo>
                  <a:lnTo>
                    <a:pt x="642" y="233"/>
                  </a:lnTo>
                  <a:cubicBezTo>
                    <a:pt x="632" y="227"/>
                    <a:pt x="621" y="227"/>
                    <a:pt x="611" y="236"/>
                  </a:cubicBezTo>
                  <a:cubicBezTo>
                    <a:pt x="564" y="233"/>
                    <a:pt x="517" y="236"/>
                    <a:pt x="470" y="247"/>
                  </a:cubicBezTo>
                  <a:cubicBezTo>
                    <a:pt x="440" y="243"/>
                    <a:pt x="410" y="243"/>
                    <a:pt x="380" y="253"/>
                  </a:cubicBezTo>
                  <a:cubicBezTo>
                    <a:pt x="373" y="253"/>
                    <a:pt x="363" y="253"/>
                    <a:pt x="356" y="253"/>
                  </a:cubicBezTo>
                  <a:cubicBezTo>
                    <a:pt x="316" y="250"/>
                    <a:pt x="279" y="260"/>
                    <a:pt x="239" y="264"/>
                  </a:cubicBezTo>
                  <a:cubicBezTo>
                    <a:pt x="192" y="260"/>
                    <a:pt x="145" y="267"/>
                    <a:pt x="98" y="274"/>
                  </a:cubicBezTo>
                  <a:cubicBezTo>
                    <a:pt x="81" y="274"/>
                    <a:pt x="64" y="274"/>
                    <a:pt x="47" y="274"/>
                  </a:cubicBezTo>
                  <a:cubicBezTo>
                    <a:pt x="34" y="284"/>
                    <a:pt x="14" y="280"/>
                    <a:pt x="0" y="287"/>
                  </a:cubicBezTo>
                  <a:cubicBezTo>
                    <a:pt x="24" y="297"/>
                    <a:pt x="61" y="300"/>
                    <a:pt x="98" y="294"/>
                  </a:cubicBezTo>
                  <a:cubicBezTo>
                    <a:pt x="101" y="294"/>
                    <a:pt x="108" y="294"/>
                    <a:pt x="111" y="294"/>
                  </a:cubicBezTo>
                  <a:cubicBezTo>
                    <a:pt x="158" y="304"/>
                    <a:pt x="205" y="290"/>
                    <a:pt x="252" y="290"/>
                  </a:cubicBezTo>
                  <a:cubicBezTo>
                    <a:pt x="255" y="290"/>
                    <a:pt x="259" y="290"/>
                    <a:pt x="265" y="290"/>
                  </a:cubicBezTo>
                  <a:lnTo>
                    <a:pt x="265" y="290"/>
                  </a:lnTo>
                  <a:lnTo>
                    <a:pt x="265" y="290"/>
                  </a:lnTo>
                  <a:cubicBezTo>
                    <a:pt x="282" y="290"/>
                    <a:pt x="299" y="287"/>
                    <a:pt x="316" y="280"/>
                  </a:cubicBezTo>
                  <a:cubicBezTo>
                    <a:pt x="353" y="284"/>
                    <a:pt x="390" y="280"/>
                    <a:pt x="423" y="274"/>
                  </a:cubicBezTo>
                  <a:cubicBezTo>
                    <a:pt x="420" y="274"/>
                    <a:pt x="417" y="274"/>
                    <a:pt x="413" y="274"/>
                  </a:cubicBezTo>
                  <a:cubicBezTo>
                    <a:pt x="417" y="274"/>
                    <a:pt x="420" y="274"/>
                    <a:pt x="423" y="274"/>
                  </a:cubicBezTo>
                  <a:cubicBezTo>
                    <a:pt x="497" y="274"/>
                    <a:pt x="568" y="264"/>
                    <a:pt x="638" y="253"/>
                  </a:cubicBezTo>
                  <a:cubicBezTo>
                    <a:pt x="732" y="253"/>
                    <a:pt x="819" y="236"/>
                    <a:pt x="910" y="227"/>
                  </a:cubicBezTo>
                  <a:cubicBezTo>
                    <a:pt x="933" y="227"/>
                    <a:pt x="954" y="230"/>
                    <a:pt x="977" y="220"/>
                  </a:cubicBezTo>
                  <a:lnTo>
                    <a:pt x="977" y="220"/>
                  </a:lnTo>
                  <a:cubicBezTo>
                    <a:pt x="1001" y="220"/>
                    <a:pt x="1028" y="220"/>
                    <a:pt x="1051" y="217"/>
                  </a:cubicBezTo>
                  <a:lnTo>
                    <a:pt x="1051" y="217"/>
                  </a:lnTo>
                  <a:cubicBezTo>
                    <a:pt x="1054" y="217"/>
                    <a:pt x="1061" y="217"/>
                    <a:pt x="1064" y="217"/>
                  </a:cubicBezTo>
                  <a:cubicBezTo>
                    <a:pt x="1068" y="217"/>
                    <a:pt x="1075" y="217"/>
                    <a:pt x="1078" y="217"/>
                  </a:cubicBezTo>
                  <a:cubicBezTo>
                    <a:pt x="1101" y="217"/>
                    <a:pt x="1125" y="217"/>
                    <a:pt x="1145" y="210"/>
                  </a:cubicBezTo>
                  <a:lnTo>
                    <a:pt x="1145" y="210"/>
                  </a:lnTo>
                  <a:cubicBezTo>
                    <a:pt x="1195" y="207"/>
                    <a:pt x="1246" y="203"/>
                    <a:pt x="1296" y="200"/>
                  </a:cubicBezTo>
                  <a:cubicBezTo>
                    <a:pt x="1306" y="196"/>
                    <a:pt x="1316" y="196"/>
                    <a:pt x="1323" y="196"/>
                  </a:cubicBezTo>
                  <a:cubicBezTo>
                    <a:pt x="1342" y="200"/>
                    <a:pt x="1362" y="196"/>
                    <a:pt x="1379" y="189"/>
                  </a:cubicBezTo>
                  <a:cubicBezTo>
                    <a:pt x="1389" y="193"/>
                    <a:pt x="1403" y="193"/>
                    <a:pt x="1413" y="189"/>
                  </a:cubicBezTo>
                  <a:cubicBezTo>
                    <a:pt x="1436" y="186"/>
                    <a:pt x="1460" y="189"/>
                    <a:pt x="1483" y="183"/>
                  </a:cubicBezTo>
                  <a:cubicBezTo>
                    <a:pt x="1483" y="183"/>
                    <a:pt x="1486" y="183"/>
                    <a:pt x="1490" y="179"/>
                  </a:cubicBezTo>
                  <a:cubicBezTo>
                    <a:pt x="1496" y="179"/>
                    <a:pt x="1506" y="179"/>
                    <a:pt x="1513" y="179"/>
                  </a:cubicBezTo>
                  <a:cubicBezTo>
                    <a:pt x="1523" y="179"/>
                    <a:pt x="1533" y="179"/>
                    <a:pt x="1540" y="179"/>
                  </a:cubicBezTo>
                  <a:cubicBezTo>
                    <a:pt x="1547" y="179"/>
                    <a:pt x="1550" y="179"/>
                    <a:pt x="1553" y="179"/>
                  </a:cubicBezTo>
                  <a:lnTo>
                    <a:pt x="1553" y="179"/>
                  </a:lnTo>
                  <a:cubicBezTo>
                    <a:pt x="1577" y="179"/>
                    <a:pt x="1600" y="179"/>
                    <a:pt x="1624" y="173"/>
                  </a:cubicBezTo>
                  <a:cubicBezTo>
                    <a:pt x="1634" y="173"/>
                    <a:pt x="1647" y="173"/>
                    <a:pt x="1657" y="169"/>
                  </a:cubicBezTo>
                  <a:cubicBezTo>
                    <a:pt x="1678" y="169"/>
                    <a:pt x="1698" y="173"/>
                    <a:pt x="1714" y="163"/>
                  </a:cubicBezTo>
                  <a:cubicBezTo>
                    <a:pt x="1765" y="159"/>
                    <a:pt x="1815" y="156"/>
                    <a:pt x="1866" y="153"/>
                  </a:cubicBezTo>
                  <a:cubicBezTo>
                    <a:pt x="1960" y="146"/>
                    <a:pt x="2050" y="136"/>
                    <a:pt x="2141" y="126"/>
                  </a:cubicBezTo>
                  <a:cubicBezTo>
                    <a:pt x="2158" y="126"/>
                    <a:pt x="2174" y="126"/>
                    <a:pt x="2188" y="119"/>
                  </a:cubicBezTo>
                  <a:lnTo>
                    <a:pt x="2188" y="119"/>
                  </a:lnTo>
                  <a:lnTo>
                    <a:pt x="2188" y="119"/>
                  </a:lnTo>
                  <a:cubicBezTo>
                    <a:pt x="2195" y="119"/>
                    <a:pt x="2195" y="119"/>
                    <a:pt x="2198" y="116"/>
                  </a:cubicBezTo>
                  <a:cubicBezTo>
                    <a:pt x="2218" y="119"/>
                    <a:pt x="2238" y="116"/>
                    <a:pt x="2255" y="109"/>
                  </a:cubicBezTo>
                  <a:lnTo>
                    <a:pt x="2255" y="109"/>
                  </a:lnTo>
                  <a:lnTo>
                    <a:pt x="2255" y="109"/>
                  </a:lnTo>
                  <a:cubicBezTo>
                    <a:pt x="2262" y="106"/>
                    <a:pt x="2268" y="106"/>
                    <a:pt x="2275" y="106"/>
                  </a:cubicBezTo>
                  <a:cubicBezTo>
                    <a:pt x="2325" y="109"/>
                    <a:pt x="2376" y="109"/>
                    <a:pt x="2426" y="99"/>
                  </a:cubicBezTo>
                  <a:cubicBezTo>
                    <a:pt x="2436" y="102"/>
                    <a:pt x="2446" y="99"/>
                    <a:pt x="2456" y="96"/>
                  </a:cubicBezTo>
                  <a:cubicBezTo>
                    <a:pt x="2473" y="99"/>
                    <a:pt x="2487" y="96"/>
                    <a:pt x="2497" y="89"/>
                  </a:cubicBezTo>
                  <a:cubicBezTo>
                    <a:pt x="2591" y="82"/>
                    <a:pt x="2685" y="75"/>
                    <a:pt x="2775" y="69"/>
                  </a:cubicBezTo>
                  <a:cubicBezTo>
                    <a:pt x="2839" y="62"/>
                    <a:pt x="2899" y="59"/>
                    <a:pt x="2960" y="52"/>
                  </a:cubicBezTo>
                  <a:lnTo>
                    <a:pt x="2960" y="52"/>
                  </a:lnTo>
                  <a:lnTo>
                    <a:pt x="2960" y="52"/>
                  </a:lnTo>
                  <a:cubicBezTo>
                    <a:pt x="3017" y="52"/>
                    <a:pt x="3071" y="39"/>
                    <a:pt x="3128" y="32"/>
                  </a:cubicBezTo>
                  <a:lnTo>
                    <a:pt x="3128" y="32"/>
                  </a:lnTo>
                  <a:lnTo>
                    <a:pt x="3128" y="32"/>
                  </a:lnTo>
                  <a:cubicBezTo>
                    <a:pt x="3151" y="32"/>
                    <a:pt x="3175" y="25"/>
                    <a:pt x="3195" y="15"/>
                  </a:cubicBezTo>
                  <a:lnTo>
                    <a:pt x="3195" y="15"/>
                  </a:lnTo>
                  <a:cubicBezTo>
                    <a:pt x="3205" y="15"/>
                    <a:pt x="3222" y="15"/>
                    <a:pt x="3212" y="5"/>
                  </a:cubicBezTo>
                  <a:cubicBezTo>
                    <a:pt x="3205" y="-5"/>
                    <a:pt x="3192" y="2"/>
                    <a:pt x="3181" y="8"/>
                  </a:cubicBezTo>
                  <a:cubicBezTo>
                    <a:pt x="3175" y="5"/>
                    <a:pt x="3171" y="5"/>
                    <a:pt x="3168" y="5"/>
                  </a:cubicBezTo>
                  <a:cubicBezTo>
                    <a:pt x="3135" y="22"/>
                    <a:pt x="3094" y="8"/>
                    <a:pt x="3060" y="22"/>
                  </a:cubicBezTo>
                  <a:cubicBezTo>
                    <a:pt x="2997" y="35"/>
                    <a:pt x="2930" y="28"/>
                    <a:pt x="2866" y="42"/>
                  </a:cubicBezTo>
                  <a:cubicBezTo>
                    <a:pt x="2755" y="52"/>
                    <a:pt x="2641" y="49"/>
                    <a:pt x="2534" y="65"/>
                  </a:cubicBezTo>
                  <a:cubicBezTo>
                    <a:pt x="2510" y="69"/>
                    <a:pt x="2490" y="65"/>
                    <a:pt x="2470" y="72"/>
                  </a:cubicBezTo>
                  <a:lnTo>
                    <a:pt x="2470" y="72"/>
                  </a:lnTo>
                  <a:lnTo>
                    <a:pt x="2470" y="72"/>
                  </a:lnTo>
                  <a:cubicBezTo>
                    <a:pt x="2453" y="69"/>
                    <a:pt x="2436" y="69"/>
                    <a:pt x="2423" y="79"/>
                  </a:cubicBezTo>
                  <a:cubicBezTo>
                    <a:pt x="2413" y="79"/>
                    <a:pt x="2403" y="79"/>
                    <a:pt x="2392" y="79"/>
                  </a:cubicBezTo>
                  <a:lnTo>
                    <a:pt x="2392" y="79"/>
                  </a:lnTo>
                  <a:lnTo>
                    <a:pt x="2392" y="79"/>
                  </a:lnTo>
                  <a:cubicBezTo>
                    <a:pt x="2335" y="79"/>
                    <a:pt x="2278" y="82"/>
                    <a:pt x="2225" y="96"/>
                  </a:cubicBezTo>
                  <a:lnTo>
                    <a:pt x="2225" y="96"/>
                  </a:lnTo>
                  <a:cubicBezTo>
                    <a:pt x="2221" y="96"/>
                    <a:pt x="2215" y="96"/>
                    <a:pt x="2211" y="99"/>
                  </a:cubicBezTo>
                  <a:cubicBezTo>
                    <a:pt x="2134" y="96"/>
                    <a:pt x="2057" y="109"/>
                    <a:pt x="1980" y="116"/>
                  </a:cubicBezTo>
                  <a:cubicBezTo>
                    <a:pt x="1906" y="122"/>
                    <a:pt x="1835" y="129"/>
                    <a:pt x="1762" y="132"/>
                  </a:cubicBezTo>
                  <a:cubicBezTo>
                    <a:pt x="1752" y="132"/>
                    <a:pt x="1742" y="136"/>
                    <a:pt x="1735" y="143"/>
                  </a:cubicBezTo>
                  <a:lnTo>
                    <a:pt x="1735" y="143"/>
                  </a:lnTo>
                  <a:cubicBezTo>
                    <a:pt x="1704" y="149"/>
                    <a:pt x="1671" y="136"/>
                    <a:pt x="1644" y="153"/>
                  </a:cubicBezTo>
                  <a:lnTo>
                    <a:pt x="1644" y="149"/>
                  </a:lnTo>
                  <a:lnTo>
                    <a:pt x="1644" y="149"/>
                  </a:lnTo>
                  <a:lnTo>
                    <a:pt x="1644" y="149"/>
                  </a:lnTo>
                  <a:lnTo>
                    <a:pt x="1644" y="149"/>
                  </a:lnTo>
                  <a:cubicBezTo>
                    <a:pt x="1634" y="153"/>
                    <a:pt x="1627" y="153"/>
                    <a:pt x="1621" y="153"/>
                  </a:cubicBezTo>
                  <a:cubicBezTo>
                    <a:pt x="1610" y="143"/>
                    <a:pt x="1600" y="146"/>
                    <a:pt x="1594" y="153"/>
                  </a:cubicBezTo>
                  <a:cubicBezTo>
                    <a:pt x="1543" y="146"/>
                    <a:pt x="1496" y="163"/>
                    <a:pt x="1449" y="163"/>
                  </a:cubicBezTo>
                  <a:lnTo>
                    <a:pt x="1449" y="163"/>
                  </a:lnTo>
                  <a:lnTo>
                    <a:pt x="1449" y="163"/>
                  </a:lnTo>
                  <a:cubicBezTo>
                    <a:pt x="1423" y="163"/>
                    <a:pt x="1392" y="159"/>
                    <a:pt x="1366" y="169"/>
                  </a:cubicBezTo>
                  <a:cubicBezTo>
                    <a:pt x="1362" y="169"/>
                    <a:pt x="1362" y="169"/>
                    <a:pt x="1362" y="169"/>
                  </a:cubicBezTo>
                  <a:lnTo>
                    <a:pt x="1362" y="169"/>
                  </a:lnTo>
                  <a:lnTo>
                    <a:pt x="1362" y="169"/>
                  </a:lnTo>
                  <a:lnTo>
                    <a:pt x="1362" y="169"/>
                  </a:lnTo>
                  <a:cubicBezTo>
                    <a:pt x="1349" y="173"/>
                    <a:pt x="1335" y="173"/>
                    <a:pt x="1323" y="173"/>
                  </a:cubicBezTo>
                  <a:moveTo>
                    <a:pt x="950" y="207"/>
                  </a:moveTo>
                  <a:lnTo>
                    <a:pt x="950" y="207"/>
                  </a:lnTo>
                  <a:moveTo>
                    <a:pt x="2228" y="99"/>
                  </a:moveTo>
                  <a:lnTo>
                    <a:pt x="2228" y="99"/>
                  </a:lnTo>
                  <a:lnTo>
                    <a:pt x="2225" y="99"/>
                  </a:lnTo>
                  <a:lnTo>
                    <a:pt x="2225" y="99"/>
                  </a:lnTo>
                  <a:lnTo>
                    <a:pt x="2225" y="99"/>
                  </a:lnTo>
                  <a:lnTo>
                    <a:pt x="2225" y="99"/>
                  </a:lnTo>
                  <a:cubicBezTo>
                    <a:pt x="2225" y="96"/>
                    <a:pt x="2225" y="96"/>
                    <a:pt x="2225" y="96"/>
                  </a:cubicBezTo>
                  <a:cubicBezTo>
                    <a:pt x="2225" y="99"/>
                    <a:pt x="2228" y="99"/>
                    <a:pt x="2228" y="99"/>
                  </a:cubicBezTo>
                  <a:moveTo>
                    <a:pt x="1594" y="153"/>
                  </a:moveTo>
                  <a:lnTo>
                    <a:pt x="1594" y="153"/>
                  </a:lnTo>
                  <a:cubicBezTo>
                    <a:pt x="1590" y="153"/>
                    <a:pt x="1590" y="156"/>
                    <a:pt x="1590" y="156"/>
                  </a:cubicBezTo>
                  <a:cubicBezTo>
                    <a:pt x="1590" y="156"/>
                    <a:pt x="1590" y="153"/>
                    <a:pt x="1594" y="153"/>
                  </a:cubicBezTo>
                  <a:close/>
                </a:path>
              </a:pathLst>
            </a:custGeom>
            <a:grp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8" name="Google Shape;1256;p36">
              <a:extLst>
                <a:ext uri="{FF2B5EF4-FFF2-40B4-BE49-F238E27FC236}">
                  <a16:creationId xmlns:a16="http://schemas.microsoft.com/office/drawing/2014/main" id="{83F05A6D-4FEA-A5C6-0102-4144DDA85FE8}"/>
                </a:ext>
              </a:extLst>
            </p:cNvPr>
            <p:cNvSpPr/>
            <p:nvPr/>
          </p:nvSpPr>
          <p:spPr>
            <a:xfrm>
              <a:off x="4492440" y="4361400"/>
              <a:ext cx="1043280" cy="237960"/>
            </a:xfrm>
            <a:custGeom>
              <a:avLst/>
              <a:gdLst/>
              <a:ahLst/>
              <a:cxnLst/>
              <a:rect l="l" t="t" r="r" b="b"/>
              <a:pathLst>
                <a:path w="2898" h="661" extrusionOk="0">
                  <a:moveTo>
                    <a:pt x="282" y="127"/>
                  </a:moveTo>
                  <a:lnTo>
                    <a:pt x="282" y="127"/>
                  </a:lnTo>
                  <a:cubicBezTo>
                    <a:pt x="278" y="127"/>
                    <a:pt x="278" y="127"/>
                    <a:pt x="278" y="127"/>
                  </a:cubicBezTo>
                  <a:cubicBezTo>
                    <a:pt x="188" y="120"/>
                    <a:pt x="94" y="127"/>
                    <a:pt x="0" y="130"/>
                  </a:cubicBezTo>
                  <a:cubicBezTo>
                    <a:pt x="0" y="147"/>
                    <a:pt x="13" y="147"/>
                    <a:pt x="23" y="147"/>
                  </a:cubicBezTo>
                  <a:cubicBezTo>
                    <a:pt x="158" y="147"/>
                    <a:pt x="292" y="144"/>
                    <a:pt x="426" y="144"/>
                  </a:cubicBezTo>
                  <a:cubicBezTo>
                    <a:pt x="433" y="144"/>
                    <a:pt x="439" y="140"/>
                    <a:pt x="449" y="137"/>
                  </a:cubicBezTo>
                  <a:cubicBezTo>
                    <a:pt x="473" y="140"/>
                    <a:pt x="500" y="144"/>
                    <a:pt x="523" y="137"/>
                  </a:cubicBezTo>
                  <a:cubicBezTo>
                    <a:pt x="537" y="140"/>
                    <a:pt x="547" y="144"/>
                    <a:pt x="560" y="144"/>
                  </a:cubicBezTo>
                  <a:lnTo>
                    <a:pt x="560" y="144"/>
                  </a:lnTo>
                  <a:cubicBezTo>
                    <a:pt x="567" y="144"/>
                    <a:pt x="567" y="144"/>
                    <a:pt x="567" y="140"/>
                  </a:cubicBezTo>
                  <a:cubicBezTo>
                    <a:pt x="574" y="144"/>
                    <a:pt x="584" y="144"/>
                    <a:pt x="591" y="144"/>
                  </a:cubicBezTo>
                  <a:cubicBezTo>
                    <a:pt x="597" y="140"/>
                    <a:pt x="607" y="140"/>
                    <a:pt x="614" y="137"/>
                  </a:cubicBezTo>
                  <a:cubicBezTo>
                    <a:pt x="621" y="137"/>
                    <a:pt x="631" y="137"/>
                    <a:pt x="637" y="137"/>
                  </a:cubicBezTo>
                  <a:lnTo>
                    <a:pt x="637" y="140"/>
                  </a:lnTo>
                  <a:cubicBezTo>
                    <a:pt x="644" y="140"/>
                    <a:pt x="651" y="140"/>
                    <a:pt x="654" y="140"/>
                  </a:cubicBezTo>
                  <a:cubicBezTo>
                    <a:pt x="664" y="137"/>
                    <a:pt x="678" y="140"/>
                    <a:pt x="688" y="140"/>
                  </a:cubicBezTo>
                  <a:cubicBezTo>
                    <a:pt x="691" y="140"/>
                    <a:pt x="698" y="140"/>
                    <a:pt x="705" y="137"/>
                  </a:cubicBezTo>
                  <a:cubicBezTo>
                    <a:pt x="731" y="137"/>
                    <a:pt x="762" y="133"/>
                    <a:pt x="788" y="137"/>
                  </a:cubicBezTo>
                  <a:cubicBezTo>
                    <a:pt x="809" y="137"/>
                    <a:pt x="829" y="137"/>
                    <a:pt x="845" y="127"/>
                  </a:cubicBezTo>
                  <a:cubicBezTo>
                    <a:pt x="849" y="124"/>
                    <a:pt x="852" y="124"/>
                    <a:pt x="855" y="120"/>
                  </a:cubicBezTo>
                  <a:cubicBezTo>
                    <a:pt x="849" y="127"/>
                    <a:pt x="852" y="127"/>
                    <a:pt x="862" y="133"/>
                  </a:cubicBezTo>
                  <a:cubicBezTo>
                    <a:pt x="913" y="137"/>
                    <a:pt x="966" y="127"/>
                    <a:pt x="1017" y="137"/>
                  </a:cubicBezTo>
                  <a:cubicBezTo>
                    <a:pt x="1037" y="144"/>
                    <a:pt x="1060" y="140"/>
                    <a:pt x="1074" y="127"/>
                  </a:cubicBezTo>
                  <a:cubicBezTo>
                    <a:pt x="1077" y="127"/>
                    <a:pt x="1077" y="127"/>
                    <a:pt x="1080" y="127"/>
                  </a:cubicBezTo>
                  <a:cubicBezTo>
                    <a:pt x="1131" y="124"/>
                    <a:pt x="1181" y="130"/>
                    <a:pt x="1232" y="117"/>
                  </a:cubicBezTo>
                  <a:cubicBezTo>
                    <a:pt x="1262" y="114"/>
                    <a:pt x="1292" y="110"/>
                    <a:pt x="1322" y="110"/>
                  </a:cubicBezTo>
                  <a:cubicBezTo>
                    <a:pt x="1329" y="110"/>
                    <a:pt x="1332" y="110"/>
                    <a:pt x="1336" y="107"/>
                  </a:cubicBezTo>
                  <a:cubicBezTo>
                    <a:pt x="1339" y="107"/>
                    <a:pt x="1346" y="107"/>
                    <a:pt x="1349" y="107"/>
                  </a:cubicBezTo>
                  <a:cubicBezTo>
                    <a:pt x="1383" y="110"/>
                    <a:pt x="1413" y="110"/>
                    <a:pt x="1443" y="100"/>
                  </a:cubicBezTo>
                  <a:cubicBezTo>
                    <a:pt x="1460" y="104"/>
                    <a:pt x="1477" y="104"/>
                    <a:pt x="1490" y="100"/>
                  </a:cubicBezTo>
                  <a:cubicBezTo>
                    <a:pt x="1593" y="97"/>
                    <a:pt x="1697" y="93"/>
                    <a:pt x="1798" y="90"/>
                  </a:cubicBezTo>
                  <a:cubicBezTo>
                    <a:pt x="1828" y="90"/>
                    <a:pt x="1858" y="90"/>
                    <a:pt x="1889" y="90"/>
                  </a:cubicBezTo>
                  <a:cubicBezTo>
                    <a:pt x="1889" y="90"/>
                    <a:pt x="1889" y="87"/>
                    <a:pt x="1892" y="87"/>
                  </a:cubicBezTo>
                  <a:cubicBezTo>
                    <a:pt x="1905" y="83"/>
                    <a:pt x="1922" y="90"/>
                    <a:pt x="1936" y="83"/>
                  </a:cubicBezTo>
                  <a:cubicBezTo>
                    <a:pt x="1942" y="87"/>
                    <a:pt x="1952" y="87"/>
                    <a:pt x="1962" y="87"/>
                  </a:cubicBezTo>
                  <a:cubicBezTo>
                    <a:pt x="1966" y="83"/>
                    <a:pt x="1969" y="83"/>
                    <a:pt x="1972" y="83"/>
                  </a:cubicBezTo>
                  <a:cubicBezTo>
                    <a:pt x="1982" y="90"/>
                    <a:pt x="1996" y="87"/>
                    <a:pt x="2006" y="80"/>
                  </a:cubicBezTo>
                  <a:cubicBezTo>
                    <a:pt x="2006" y="76"/>
                    <a:pt x="2009" y="76"/>
                    <a:pt x="2009" y="76"/>
                  </a:cubicBezTo>
                  <a:cubicBezTo>
                    <a:pt x="2009" y="80"/>
                    <a:pt x="2009" y="83"/>
                    <a:pt x="2013" y="87"/>
                  </a:cubicBezTo>
                  <a:cubicBezTo>
                    <a:pt x="2023" y="90"/>
                    <a:pt x="2033" y="90"/>
                    <a:pt x="2043" y="93"/>
                  </a:cubicBezTo>
                  <a:cubicBezTo>
                    <a:pt x="2033" y="93"/>
                    <a:pt x="2026" y="97"/>
                    <a:pt x="2016" y="97"/>
                  </a:cubicBezTo>
                  <a:cubicBezTo>
                    <a:pt x="1996" y="100"/>
                    <a:pt x="1976" y="100"/>
                    <a:pt x="1956" y="100"/>
                  </a:cubicBezTo>
                  <a:cubicBezTo>
                    <a:pt x="1976" y="120"/>
                    <a:pt x="2013" y="100"/>
                    <a:pt x="2033" y="117"/>
                  </a:cubicBezTo>
                  <a:cubicBezTo>
                    <a:pt x="2097" y="110"/>
                    <a:pt x="2160" y="114"/>
                    <a:pt x="2227" y="110"/>
                  </a:cubicBezTo>
                  <a:cubicBezTo>
                    <a:pt x="2227" y="97"/>
                    <a:pt x="2224" y="90"/>
                    <a:pt x="2217" y="87"/>
                  </a:cubicBezTo>
                  <a:cubicBezTo>
                    <a:pt x="2221" y="83"/>
                    <a:pt x="2224" y="80"/>
                    <a:pt x="2227" y="76"/>
                  </a:cubicBezTo>
                  <a:cubicBezTo>
                    <a:pt x="2231" y="76"/>
                    <a:pt x="2234" y="80"/>
                    <a:pt x="2237" y="80"/>
                  </a:cubicBezTo>
                  <a:cubicBezTo>
                    <a:pt x="2247" y="80"/>
                    <a:pt x="2258" y="80"/>
                    <a:pt x="2268" y="83"/>
                  </a:cubicBezTo>
                  <a:cubicBezTo>
                    <a:pt x="2251" y="83"/>
                    <a:pt x="2237" y="90"/>
                    <a:pt x="2237" y="110"/>
                  </a:cubicBezTo>
                  <a:cubicBezTo>
                    <a:pt x="2342" y="107"/>
                    <a:pt x="2449" y="107"/>
                    <a:pt x="2553" y="107"/>
                  </a:cubicBezTo>
                  <a:cubicBezTo>
                    <a:pt x="2580" y="110"/>
                    <a:pt x="2610" y="110"/>
                    <a:pt x="2633" y="104"/>
                  </a:cubicBezTo>
                  <a:cubicBezTo>
                    <a:pt x="2640" y="107"/>
                    <a:pt x="2647" y="110"/>
                    <a:pt x="2647" y="117"/>
                  </a:cubicBezTo>
                  <a:lnTo>
                    <a:pt x="2647" y="117"/>
                  </a:lnTo>
                  <a:lnTo>
                    <a:pt x="2647" y="117"/>
                  </a:lnTo>
                  <a:cubicBezTo>
                    <a:pt x="2576" y="124"/>
                    <a:pt x="2506" y="130"/>
                    <a:pt x="2432" y="127"/>
                  </a:cubicBezTo>
                  <a:cubicBezTo>
                    <a:pt x="2419" y="127"/>
                    <a:pt x="2402" y="127"/>
                    <a:pt x="2392" y="133"/>
                  </a:cubicBezTo>
                  <a:lnTo>
                    <a:pt x="2392" y="133"/>
                  </a:lnTo>
                  <a:lnTo>
                    <a:pt x="2392" y="133"/>
                  </a:lnTo>
                  <a:cubicBezTo>
                    <a:pt x="2365" y="127"/>
                    <a:pt x="2342" y="137"/>
                    <a:pt x="2315" y="137"/>
                  </a:cubicBezTo>
                  <a:cubicBezTo>
                    <a:pt x="2278" y="133"/>
                    <a:pt x="2237" y="137"/>
                    <a:pt x="2201" y="144"/>
                  </a:cubicBezTo>
                  <a:lnTo>
                    <a:pt x="2201" y="144"/>
                  </a:lnTo>
                  <a:cubicBezTo>
                    <a:pt x="2180" y="133"/>
                    <a:pt x="2167" y="147"/>
                    <a:pt x="2150" y="147"/>
                  </a:cubicBezTo>
                  <a:cubicBezTo>
                    <a:pt x="2113" y="140"/>
                    <a:pt x="2080" y="157"/>
                    <a:pt x="2046" y="157"/>
                  </a:cubicBezTo>
                  <a:cubicBezTo>
                    <a:pt x="2040" y="174"/>
                    <a:pt x="2063" y="167"/>
                    <a:pt x="2073" y="171"/>
                  </a:cubicBezTo>
                  <a:cubicBezTo>
                    <a:pt x="2076" y="174"/>
                    <a:pt x="2080" y="174"/>
                    <a:pt x="2083" y="174"/>
                  </a:cubicBezTo>
                  <a:cubicBezTo>
                    <a:pt x="2093" y="167"/>
                    <a:pt x="2110" y="171"/>
                    <a:pt x="2123" y="167"/>
                  </a:cubicBezTo>
                  <a:cubicBezTo>
                    <a:pt x="2147" y="161"/>
                    <a:pt x="2177" y="171"/>
                    <a:pt x="2201" y="157"/>
                  </a:cubicBezTo>
                  <a:lnTo>
                    <a:pt x="2201" y="157"/>
                  </a:lnTo>
                  <a:cubicBezTo>
                    <a:pt x="2241" y="157"/>
                    <a:pt x="2285" y="154"/>
                    <a:pt x="2328" y="154"/>
                  </a:cubicBezTo>
                  <a:lnTo>
                    <a:pt x="2328" y="154"/>
                  </a:lnTo>
                  <a:cubicBezTo>
                    <a:pt x="2362" y="154"/>
                    <a:pt x="2395" y="154"/>
                    <a:pt x="2432" y="154"/>
                  </a:cubicBezTo>
                  <a:lnTo>
                    <a:pt x="2432" y="154"/>
                  </a:lnTo>
                  <a:cubicBezTo>
                    <a:pt x="2449" y="154"/>
                    <a:pt x="2469" y="157"/>
                    <a:pt x="2483" y="147"/>
                  </a:cubicBezTo>
                  <a:cubicBezTo>
                    <a:pt x="2506" y="147"/>
                    <a:pt x="2526" y="147"/>
                    <a:pt x="2546" y="147"/>
                  </a:cubicBezTo>
                  <a:cubicBezTo>
                    <a:pt x="2573" y="147"/>
                    <a:pt x="2603" y="147"/>
                    <a:pt x="2630" y="147"/>
                  </a:cubicBezTo>
                  <a:cubicBezTo>
                    <a:pt x="2657" y="144"/>
                    <a:pt x="2674" y="154"/>
                    <a:pt x="2677" y="174"/>
                  </a:cubicBezTo>
                  <a:cubicBezTo>
                    <a:pt x="2661" y="174"/>
                    <a:pt x="2644" y="174"/>
                    <a:pt x="2627" y="174"/>
                  </a:cubicBezTo>
                  <a:cubicBezTo>
                    <a:pt x="2600" y="191"/>
                    <a:pt x="2563" y="174"/>
                    <a:pt x="2533" y="187"/>
                  </a:cubicBezTo>
                  <a:cubicBezTo>
                    <a:pt x="2583" y="201"/>
                    <a:pt x="2633" y="181"/>
                    <a:pt x="2677" y="201"/>
                  </a:cubicBezTo>
                  <a:cubicBezTo>
                    <a:pt x="2684" y="204"/>
                    <a:pt x="2694" y="208"/>
                    <a:pt x="2701" y="204"/>
                  </a:cubicBezTo>
                  <a:cubicBezTo>
                    <a:pt x="2701" y="204"/>
                    <a:pt x="2701" y="208"/>
                    <a:pt x="2697" y="208"/>
                  </a:cubicBezTo>
                  <a:cubicBezTo>
                    <a:pt x="2701" y="208"/>
                    <a:pt x="2701" y="208"/>
                    <a:pt x="2701" y="208"/>
                  </a:cubicBezTo>
                  <a:cubicBezTo>
                    <a:pt x="2657" y="204"/>
                    <a:pt x="2617" y="204"/>
                    <a:pt x="2576" y="211"/>
                  </a:cubicBezTo>
                  <a:cubicBezTo>
                    <a:pt x="2570" y="211"/>
                    <a:pt x="2563" y="208"/>
                    <a:pt x="2560" y="208"/>
                  </a:cubicBezTo>
                  <a:cubicBezTo>
                    <a:pt x="2556" y="208"/>
                    <a:pt x="2553" y="208"/>
                    <a:pt x="2550" y="208"/>
                  </a:cubicBezTo>
                  <a:cubicBezTo>
                    <a:pt x="2523" y="211"/>
                    <a:pt x="2496" y="211"/>
                    <a:pt x="2472" y="211"/>
                  </a:cubicBezTo>
                  <a:cubicBezTo>
                    <a:pt x="2469" y="208"/>
                    <a:pt x="2469" y="208"/>
                    <a:pt x="2469" y="208"/>
                  </a:cubicBezTo>
                  <a:cubicBezTo>
                    <a:pt x="2385" y="211"/>
                    <a:pt x="2298" y="218"/>
                    <a:pt x="2214" y="221"/>
                  </a:cubicBezTo>
                  <a:cubicBezTo>
                    <a:pt x="2217" y="241"/>
                    <a:pt x="2237" y="231"/>
                    <a:pt x="2251" y="228"/>
                  </a:cubicBezTo>
                  <a:cubicBezTo>
                    <a:pt x="2332" y="228"/>
                    <a:pt x="2415" y="234"/>
                    <a:pt x="2496" y="228"/>
                  </a:cubicBezTo>
                  <a:lnTo>
                    <a:pt x="2496" y="228"/>
                  </a:lnTo>
                  <a:cubicBezTo>
                    <a:pt x="2499" y="228"/>
                    <a:pt x="2506" y="228"/>
                    <a:pt x="2509" y="228"/>
                  </a:cubicBezTo>
                  <a:lnTo>
                    <a:pt x="2509" y="228"/>
                  </a:lnTo>
                  <a:lnTo>
                    <a:pt x="2509" y="228"/>
                  </a:lnTo>
                  <a:cubicBezTo>
                    <a:pt x="2516" y="228"/>
                    <a:pt x="2526" y="228"/>
                    <a:pt x="2536" y="228"/>
                  </a:cubicBezTo>
                  <a:cubicBezTo>
                    <a:pt x="2560" y="228"/>
                    <a:pt x="2586" y="231"/>
                    <a:pt x="2610" y="231"/>
                  </a:cubicBezTo>
                  <a:cubicBezTo>
                    <a:pt x="2570" y="244"/>
                    <a:pt x="2523" y="234"/>
                    <a:pt x="2483" y="241"/>
                  </a:cubicBezTo>
                  <a:cubicBezTo>
                    <a:pt x="2466" y="241"/>
                    <a:pt x="2459" y="244"/>
                    <a:pt x="2459" y="254"/>
                  </a:cubicBezTo>
                  <a:cubicBezTo>
                    <a:pt x="2489" y="254"/>
                    <a:pt x="2516" y="258"/>
                    <a:pt x="2546" y="258"/>
                  </a:cubicBezTo>
                  <a:lnTo>
                    <a:pt x="2546" y="258"/>
                  </a:lnTo>
                  <a:cubicBezTo>
                    <a:pt x="2583" y="258"/>
                    <a:pt x="2617" y="261"/>
                    <a:pt x="2650" y="265"/>
                  </a:cubicBezTo>
                  <a:lnTo>
                    <a:pt x="2650" y="265"/>
                  </a:lnTo>
                  <a:lnTo>
                    <a:pt x="2650" y="265"/>
                  </a:lnTo>
                  <a:cubicBezTo>
                    <a:pt x="2681" y="268"/>
                    <a:pt x="2711" y="268"/>
                    <a:pt x="2738" y="268"/>
                  </a:cubicBezTo>
                  <a:cubicBezTo>
                    <a:pt x="2744" y="271"/>
                    <a:pt x="2748" y="278"/>
                    <a:pt x="2754" y="285"/>
                  </a:cubicBezTo>
                  <a:cubicBezTo>
                    <a:pt x="2754" y="288"/>
                    <a:pt x="2751" y="288"/>
                    <a:pt x="2751" y="291"/>
                  </a:cubicBezTo>
                  <a:cubicBezTo>
                    <a:pt x="2718" y="291"/>
                    <a:pt x="2687" y="291"/>
                    <a:pt x="2654" y="291"/>
                  </a:cubicBezTo>
                  <a:lnTo>
                    <a:pt x="2654" y="291"/>
                  </a:lnTo>
                  <a:cubicBezTo>
                    <a:pt x="2614" y="281"/>
                    <a:pt x="2573" y="285"/>
                    <a:pt x="2536" y="285"/>
                  </a:cubicBezTo>
                  <a:lnTo>
                    <a:pt x="2536" y="285"/>
                  </a:lnTo>
                  <a:lnTo>
                    <a:pt x="2536" y="285"/>
                  </a:lnTo>
                  <a:cubicBezTo>
                    <a:pt x="2483" y="281"/>
                    <a:pt x="2432" y="278"/>
                    <a:pt x="2379" y="275"/>
                  </a:cubicBezTo>
                  <a:cubicBezTo>
                    <a:pt x="2382" y="275"/>
                    <a:pt x="2382" y="275"/>
                    <a:pt x="2382" y="275"/>
                  </a:cubicBezTo>
                  <a:cubicBezTo>
                    <a:pt x="2375" y="275"/>
                    <a:pt x="2372" y="275"/>
                    <a:pt x="2368" y="278"/>
                  </a:cubicBezTo>
                  <a:lnTo>
                    <a:pt x="2372" y="278"/>
                  </a:lnTo>
                  <a:lnTo>
                    <a:pt x="2372" y="278"/>
                  </a:lnTo>
                  <a:cubicBezTo>
                    <a:pt x="2368" y="278"/>
                    <a:pt x="2368" y="278"/>
                    <a:pt x="2368" y="278"/>
                  </a:cubicBezTo>
                  <a:cubicBezTo>
                    <a:pt x="2362" y="275"/>
                    <a:pt x="2358" y="275"/>
                    <a:pt x="2355" y="275"/>
                  </a:cubicBezTo>
                  <a:cubicBezTo>
                    <a:pt x="2352" y="275"/>
                    <a:pt x="2345" y="275"/>
                    <a:pt x="2342" y="275"/>
                  </a:cubicBezTo>
                  <a:cubicBezTo>
                    <a:pt x="2342" y="275"/>
                    <a:pt x="2345" y="278"/>
                    <a:pt x="2348" y="278"/>
                  </a:cubicBezTo>
                  <a:cubicBezTo>
                    <a:pt x="2345" y="278"/>
                    <a:pt x="2345" y="278"/>
                    <a:pt x="2345" y="278"/>
                  </a:cubicBezTo>
                  <a:cubicBezTo>
                    <a:pt x="2342" y="278"/>
                    <a:pt x="2342" y="275"/>
                    <a:pt x="2342" y="275"/>
                  </a:cubicBezTo>
                  <a:cubicBezTo>
                    <a:pt x="2338" y="275"/>
                    <a:pt x="2332" y="275"/>
                    <a:pt x="2328" y="275"/>
                  </a:cubicBezTo>
                  <a:cubicBezTo>
                    <a:pt x="2325" y="275"/>
                    <a:pt x="2322" y="275"/>
                    <a:pt x="2315" y="275"/>
                  </a:cubicBezTo>
                  <a:cubicBezTo>
                    <a:pt x="2318" y="278"/>
                    <a:pt x="2318" y="278"/>
                    <a:pt x="2322" y="278"/>
                  </a:cubicBezTo>
                  <a:lnTo>
                    <a:pt x="2322" y="278"/>
                  </a:lnTo>
                  <a:cubicBezTo>
                    <a:pt x="2318" y="278"/>
                    <a:pt x="2315" y="278"/>
                    <a:pt x="2315" y="275"/>
                  </a:cubicBezTo>
                  <a:cubicBezTo>
                    <a:pt x="2311" y="275"/>
                    <a:pt x="2308" y="275"/>
                    <a:pt x="2301" y="278"/>
                  </a:cubicBezTo>
                  <a:lnTo>
                    <a:pt x="2301" y="278"/>
                  </a:lnTo>
                  <a:cubicBezTo>
                    <a:pt x="2271" y="275"/>
                    <a:pt x="2244" y="275"/>
                    <a:pt x="2214" y="275"/>
                  </a:cubicBezTo>
                  <a:cubicBezTo>
                    <a:pt x="2174" y="275"/>
                    <a:pt x="2137" y="275"/>
                    <a:pt x="2097" y="275"/>
                  </a:cubicBezTo>
                  <a:cubicBezTo>
                    <a:pt x="2090" y="281"/>
                    <a:pt x="2090" y="288"/>
                    <a:pt x="2097" y="291"/>
                  </a:cubicBezTo>
                  <a:cubicBezTo>
                    <a:pt x="2103" y="295"/>
                    <a:pt x="2113" y="295"/>
                    <a:pt x="2123" y="295"/>
                  </a:cubicBezTo>
                  <a:lnTo>
                    <a:pt x="2123" y="295"/>
                  </a:lnTo>
                  <a:cubicBezTo>
                    <a:pt x="2127" y="295"/>
                    <a:pt x="2130" y="295"/>
                    <a:pt x="2137" y="295"/>
                  </a:cubicBezTo>
                  <a:cubicBezTo>
                    <a:pt x="2160" y="298"/>
                    <a:pt x="2187" y="298"/>
                    <a:pt x="2214" y="291"/>
                  </a:cubicBezTo>
                  <a:lnTo>
                    <a:pt x="2214" y="291"/>
                  </a:lnTo>
                  <a:lnTo>
                    <a:pt x="2214" y="291"/>
                  </a:lnTo>
                  <a:cubicBezTo>
                    <a:pt x="2221" y="291"/>
                    <a:pt x="2231" y="291"/>
                    <a:pt x="2237" y="295"/>
                  </a:cubicBezTo>
                  <a:lnTo>
                    <a:pt x="2237" y="291"/>
                  </a:lnTo>
                  <a:cubicBezTo>
                    <a:pt x="2237" y="295"/>
                    <a:pt x="2237" y="295"/>
                    <a:pt x="2237" y="295"/>
                  </a:cubicBezTo>
                  <a:cubicBezTo>
                    <a:pt x="2325" y="298"/>
                    <a:pt x="2409" y="301"/>
                    <a:pt x="2493" y="305"/>
                  </a:cubicBezTo>
                  <a:lnTo>
                    <a:pt x="2493" y="305"/>
                  </a:lnTo>
                  <a:cubicBezTo>
                    <a:pt x="2503" y="305"/>
                    <a:pt x="2513" y="308"/>
                    <a:pt x="2523" y="311"/>
                  </a:cubicBezTo>
                  <a:cubicBezTo>
                    <a:pt x="2556" y="311"/>
                    <a:pt x="2590" y="311"/>
                    <a:pt x="2627" y="311"/>
                  </a:cubicBezTo>
                  <a:cubicBezTo>
                    <a:pt x="2630" y="311"/>
                    <a:pt x="2633" y="311"/>
                    <a:pt x="2637" y="311"/>
                  </a:cubicBezTo>
                  <a:cubicBezTo>
                    <a:pt x="2647" y="311"/>
                    <a:pt x="2657" y="311"/>
                    <a:pt x="2664" y="311"/>
                  </a:cubicBezTo>
                  <a:lnTo>
                    <a:pt x="2664" y="311"/>
                  </a:lnTo>
                  <a:cubicBezTo>
                    <a:pt x="2697" y="318"/>
                    <a:pt x="2728" y="318"/>
                    <a:pt x="2761" y="315"/>
                  </a:cubicBezTo>
                  <a:cubicBezTo>
                    <a:pt x="2758" y="318"/>
                    <a:pt x="2758" y="322"/>
                    <a:pt x="2758" y="325"/>
                  </a:cubicBezTo>
                  <a:cubicBezTo>
                    <a:pt x="2758" y="328"/>
                    <a:pt x="2758" y="332"/>
                    <a:pt x="2761" y="335"/>
                  </a:cubicBezTo>
                  <a:lnTo>
                    <a:pt x="2761" y="338"/>
                  </a:lnTo>
                  <a:cubicBezTo>
                    <a:pt x="2738" y="332"/>
                    <a:pt x="2718" y="332"/>
                    <a:pt x="2694" y="338"/>
                  </a:cubicBezTo>
                  <a:cubicBezTo>
                    <a:pt x="2694" y="335"/>
                    <a:pt x="2694" y="332"/>
                    <a:pt x="2687" y="332"/>
                  </a:cubicBezTo>
                  <a:cubicBezTo>
                    <a:pt x="2667" y="332"/>
                    <a:pt x="2647" y="332"/>
                    <a:pt x="2627" y="332"/>
                  </a:cubicBezTo>
                  <a:lnTo>
                    <a:pt x="2627" y="332"/>
                  </a:lnTo>
                  <a:lnTo>
                    <a:pt x="2627" y="332"/>
                  </a:lnTo>
                  <a:cubicBezTo>
                    <a:pt x="2614" y="332"/>
                    <a:pt x="2600" y="332"/>
                    <a:pt x="2586" y="332"/>
                  </a:cubicBezTo>
                  <a:cubicBezTo>
                    <a:pt x="2583" y="332"/>
                    <a:pt x="2576" y="332"/>
                    <a:pt x="2573" y="332"/>
                  </a:cubicBezTo>
                  <a:lnTo>
                    <a:pt x="2573" y="332"/>
                  </a:lnTo>
                  <a:lnTo>
                    <a:pt x="2573" y="332"/>
                  </a:lnTo>
                  <a:cubicBezTo>
                    <a:pt x="2556" y="332"/>
                    <a:pt x="2540" y="328"/>
                    <a:pt x="2523" y="328"/>
                  </a:cubicBezTo>
                  <a:cubicBezTo>
                    <a:pt x="2506" y="328"/>
                    <a:pt x="2489" y="332"/>
                    <a:pt x="2469" y="332"/>
                  </a:cubicBezTo>
                  <a:cubicBezTo>
                    <a:pt x="2466" y="335"/>
                    <a:pt x="2462" y="338"/>
                    <a:pt x="2456" y="338"/>
                  </a:cubicBezTo>
                  <a:lnTo>
                    <a:pt x="2456" y="338"/>
                  </a:lnTo>
                  <a:cubicBezTo>
                    <a:pt x="2432" y="342"/>
                    <a:pt x="2402" y="332"/>
                    <a:pt x="2382" y="348"/>
                  </a:cubicBezTo>
                  <a:cubicBezTo>
                    <a:pt x="2405" y="358"/>
                    <a:pt x="2432" y="355"/>
                    <a:pt x="2459" y="348"/>
                  </a:cubicBezTo>
                  <a:cubicBezTo>
                    <a:pt x="2476" y="348"/>
                    <a:pt x="2493" y="348"/>
                    <a:pt x="2509" y="348"/>
                  </a:cubicBezTo>
                  <a:lnTo>
                    <a:pt x="2509" y="348"/>
                  </a:lnTo>
                  <a:cubicBezTo>
                    <a:pt x="2566" y="352"/>
                    <a:pt x="2620" y="358"/>
                    <a:pt x="2677" y="355"/>
                  </a:cubicBezTo>
                  <a:lnTo>
                    <a:pt x="2677" y="355"/>
                  </a:lnTo>
                  <a:lnTo>
                    <a:pt x="2677" y="355"/>
                  </a:lnTo>
                  <a:cubicBezTo>
                    <a:pt x="2707" y="362"/>
                    <a:pt x="2738" y="358"/>
                    <a:pt x="2765" y="358"/>
                  </a:cubicBezTo>
                  <a:lnTo>
                    <a:pt x="2765" y="358"/>
                  </a:lnTo>
                  <a:cubicBezTo>
                    <a:pt x="2768" y="362"/>
                    <a:pt x="2775" y="369"/>
                    <a:pt x="2778" y="375"/>
                  </a:cubicBezTo>
                  <a:lnTo>
                    <a:pt x="2778" y="375"/>
                  </a:lnTo>
                  <a:cubicBezTo>
                    <a:pt x="2775" y="375"/>
                    <a:pt x="2771" y="375"/>
                    <a:pt x="2768" y="375"/>
                  </a:cubicBezTo>
                  <a:cubicBezTo>
                    <a:pt x="2724" y="379"/>
                    <a:pt x="2681" y="382"/>
                    <a:pt x="2637" y="385"/>
                  </a:cubicBezTo>
                  <a:cubicBezTo>
                    <a:pt x="2630" y="392"/>
                    <a:pt x="2630" y="395"/>
                    <a:pt x="2640" y="402"/>
                  </a:cubicBezTo>
                  <a:cubicBezTo>
                    <a:pt x="2684" y="402"/>
                    <a:pt x="2731" y="405"/>
                    <a:pt x="2778" y="405"/>
                  </a:cubicBezTo>
                  <a:cubicBezTo>
                    <a:pt x="2781" y="415"/>
                    <a:pt x="2781" y="426"/>
                    <a:pt x="2778" y="439"/>
                  </a:cubicBezTo>
                  <a:cubicBezTo>
                    <a:pt x="2781" y="439"/>
                    <a:pt x="2781" y="439"/>
                    <a:pt x="2785" y="443"/>
                  </a:cubicBezTo>
                  <a:cubicBezTo>
                    <a:pt x="2781" y="443"/>
                    <a:pt x="2781" y="443"/>
                    <a:pt x="2781" y="443"/>
                  </a:cubicBezTo>
                  <a:lnTo>
                    <a:pt x="2781" y="443"/>
                  </a:lnTo>
                  <a:cubicBezTo>
                    <a:pt x="2778" y="439"/>
                    <a:pt x="2778" y="439"/>
                    <a:pt x="2778" y="439"/>
                  </a:cubicBezTo>
                  <a:cubicBezTo>
                    <a:pt x="2768" y="439"/>
                    <a:pt x="2754" y="439"/>
                    <a:pt x="2741" y="443"/>
                  </a:cubicBezTo>
                  <a:lnTo>
                    <a:pt x="2741" y="443"/>
                  </a:lnTo>
                  <a:lnTo>
                    <a:pt x="2741" y="443"/>
                  </a:lnTo>
                  <a:cubicBezTo>
                    <a:pt x="2671" y="433"/>
                    <a:pt x="2600" y="446"/>
                    <a:pt x="2529" y="453"/>
                  </a:cubicBezTo>
                  <a:cubicBezTo>
                    <a:pt x="2610" y="463"/>
                    <a:pt x="2687" y="456"/>
                    <a:pt x="2768" y="459"/>
                  </a:cubicBezTo>
                  <a:cubicBezTo>
                    <a:pt x="2765" y="459"/>
                    <a:pt x="2765" y="456"/>
                    <a:pt x="2761" y="456"/>
                  </a:cubicBezTo>
                  <a:cubicBezTo>
                    <a:pt x="2765" y="456"/>
                    <a:pt x="2768" y="456"/>
                    <a:pt x="2768" y="459"/>
                  </a:cubicBezTo>
                  <a:cubicBezTo>
                    <a:pt x="2775" y="473"/>
                    <a:pt x="2771" y="486"/>
                    <a:pt x="2754" y="496"/>
                  </a:cubicBezTo>
                  <a:lnTo>
                    <a:pt x="2754" y="496"/>
                  </a:lnTo>
                  <a:lnTo>
                    <a:pt x="2754" y="496"/>
                  </a:lnTo>
                  <a:cubicBezTo>
                    <a:pt x="2714" y="490"/>
                    <a:pt x="2677" y="500"/>
                    <a:pt x="2637" y="503"/>
                  </a:cubicBezTo>
                  <a:cubicBezTo>
                    <a:pt x="2633" y="503"/>
                    <a:pt x="2630" y="503"/>
                    <a:pt x="2627" y="503"/>
                  </a:cubicBezTo>
                  <a:lnTo>
                    <a:pt x="2627" y="503"/>
                  </a:lnTo>
                  <a:cubicBezTo>
                    <a:pt x="2586" y="503"/>
                    <a:pt x="2546" y="496"/>
                    <a:pt x="2509" y="503"/>
                  </a:cubicBezTo>
                  <a:lnTo>
                    <a:pt x="2509" y="503"/>
                  </a:lnTo>
                  <a:cubicBezTo>
                    <a:pt x="2493" y="496"/>
                    <a:pt x="2476" y="493"/>
                    <a:pt x="2459" y="496"/>
                  </a:cubicBezTo>
                  <a:cubicBezTo>
                    <a:pt x="2459" y="503"/>
                    <a:pt x="2459" y="506"/>
                    <a:pt x="2459" y="513"/>
                  </a:cubicBezTo>
                  <a:cubicBezTo>
                    <a:pt x="2466" y="516"/>
                    <a:pt x="2472" y="520"/>
                    <a:pt x="2479" y="520"/>
                  </a:cubicBezTo>
                  <a:cubicBezTo>
                    <a:pt x="2466" y="520"/>
                    <a:pt x="2456" y="520"/>
                    <a:pt x="2446" y="520"/>
                  </a:cubicBezTo>
                  <a:cubicBezTo>
                    <a:pt x="2432" y="520"/>
                    <a:pt x="2419" y="523"/>
                    <a:pt x="2409" y="526"/>
                  </a:cubicBezTo>
                  <a:cubicBezTo>
                    <a:pt x="2405" y="530"/>
                    <a:pt x="2402" y="530"/>
                    <a:pt x="2399" y="533"/>
                  </a:cubicBezTo>
                  <a:cubicBezTo>
                    <a:pt x="2395" y="533"/>
                    <a:pt x="2395" y="533"/>
                    <a:pt x="2392" y="533"/>
                  </a:cubicBezTo>
                  <a:cubicBezTo>
                    <a:pt x="2375" y="533"/>
                    <a:pt x="2358" y="533"/>
                    <a:pt x="2342" y="533"/>
                  </a:cubicBezTo>
                  <a:lnTo>
                    <a:pt x="2342" y="533"/>
                  </a:lnTo>
                  <a:lnTo>
                    <a:pt x="2342" y="533"/>
                  </a:lnTo>
                  <a:cubicBezTo>
                    <a:pt x="2338" y="533"/>
                    <a:pt x="2332" y="533"/>
                    <a:pt x="2328" y="533"/>
                  </a:cubicBezTo>
                  <a:lnTo>
                    <a:pt x="2328" y="533"/>
                  </a:lnTo>
                  <a:lnTo>
                    <a:pt x="2328" y="533"/>
                  </a:lnTo>
                  <a:cubicBezTo>
                    <a:pt x="2298" y="530"/>
                    <a:pt x="2268" y="536"/>
                    <a:pt x="2237" y="543"/>
                  </a:cubicBezTo>
                  <a:cubicBezTo>
                    <a:pt x="2194" y="536"/>
                    <a:pt x="2154" y="547"/>
                    <a:pt x="2110" y="543"/>
                  </a:cubicBezTo>
                  <a:lnTo>
                    <a:pt x="2110" y="543"/>
                  </a:lnTo>
                  <a:lnTo>
                    <a:pt x="2110" y="543"/>
                  </a:lnTo>
                  <a:cubicBezTo>
                    <a:pt x="2086" y="550"/>
                    <a:pt x="2063" y="536"/>
                    <a:pt x="2036" y="553"/>
                  </a:cubicBezTo>
                  <a:cubicBezTo>
                    <a:pt x="2063" y="567"/>
                    <a:pt x="2086" y="557"/>
                    <a:pt x="2110" y="560"/>
                  </a:cubicBezTo>
                  <a:cubicBezTo>
                    <a:pt x="2174" y="560"/>
                    <a:pt x="2237" y="560"/>
                    <a:pt x="2301" y="560"/>
                  </a:cubicBezTo>
                  <a:cubicBezTo>
                    <a:pt x="2308" y="560"/>
                    <a:pt x="2318" y="553"/>
                    <a:pt x="2328" y="553"/>
                  </a:cubicBezTo>
                  <a:lnTo>
                    <a:pt x="2328" y="553"/>
                  </a:lnTo>
                  <a:cubicBezTo>
                    <a:pt x="2332" y="553"/>
                    <a:pt x="2335" y="553"/>
                    <a:pt x="2338" y="553"/>
                  </a:cubicBezTo>
                  <a:lnTo>
                    <a:pt x="2338" y="553"/>
                  </a:lnTo>
                  <a:cubicBezTo>
                    <a:pt x="2368" y="560"/>
                    <a:pt x="2402" y="563"/>
                    <a:pt x="2432" y="550"/>
                  </a:cubicBezTo>
                  <a:lnTo>
                    <a:pt x="2432" y="550"/>
                  </a:lnTo>
                  <a:lnTo>
                    <a:pt x="2432" y="550"/>
                  </a:lnTo>
                  <a:lnTo>
                    <a:pt x="2432" y="550"/>
                  </a:lnTo>
                  <a:lnTo>
                    <a:pt x="2432" y="550"/>
                  </a:lnTo>
                  <a:lnTo>
                    <a:pt x="2432" y="550"/>
                  </a:lnTo>
                  <a:cubicBezTo>
                    <a:pt x="2442" y="550"/>
                    <a:pt x="2449" y="550"/>
                    <a:pt x="2459" y="550"/>
                  </a:cubicBezTo>
                  <a:lnTo>
                    <a:pt x="2459" y="550"/>
                  </a:lnTo>
                  <a:cubicBezTo>
                    <a:pt x="2536" y="557"/>
                    <a:pt x="2614" y="550"/>
                    <a:pt x="2691" y="550"/>
                  </a:cubicBezTo>
                  <a:cubicBezTo>
                    <a:pt x="2694" y="550"/>
                    <a:pt x="2697" y="550"/>
                    <a:pt x="2704" y="550"/>
                  </a:cubicBezTo>
                  <a:cubicBezTo>
                    <a:pt x="2754" y="550"/>
                    <a:pt x="2754" y="550"/>
                    <a:pt x="2738" y="587"/>
                  </a:cubicBezTo>
                  <a:lnTo>
                    <a:pt x="2738" y="587"/>
                  </a:lnTo>
                  <a:cubicBezTo>
                    <a:pt x="2691" y="600"/>
                    <a:pt x="2637" y="594"/>
                    <a:pt x="2586" y="597"/>
                  </a:cubicBezTo>
                  <a:lnTo>
                    <a:pt x="2586" y="597"/>
                  </a:lnTo>
                  <a:cubicBezTo>
                    <a:pt x="2553" y="600"/>
                    <a:pt x="2516" y="587"/>
                    <a:pt x="2483" y="604"/>
                  </a:cubicBezTo>
                  <a:lnTo>
                    <a:pt x="2483" y="604"/>
                  </a:lnTo>
                  <a:cubicBezTo>
                    <a:pt x="2456" y="597"/>
                    <a:pt x="2429" y="594"/>
                    <a:pt x="2405" y="604"/>
                  </a:cubicBezTo>
                  <a:lnTo>
                    <a:pt x="2405" y="604"/>
                  </a:lnTo>
                  <a:lnTo>
                    <a:pt x="2405" y="604"/>
                  </a:lnTo>
                  <a:cubicBezTo>
                    <a:pt x="2389" y="604"/>
                    <a:pt x="2372" y="600"/>
                    <a:pt x="2355" y="604"/>
                  </a:cubicBezTo>
                  <a:cubicBezTo>
                    <a:pt x="2298" y="607"/>
                    <a:pt x="2244" y="607"/>
                    <a:pt x="2187" y="607"/>
                  </a:cubicBezTo>
                  <a:cubicBezTo>
                    <a:pt x="2174" y="607"/>
                    <a:pt x="2160" y="607"/>
                    <a:pt x="2147" y="607"/>
                  </a:cubicBezTo>
                  <a:cubicBezTo>
                    <a:pt x="2133" y="604"/>
                    <a:pt x="2123" y="604"/>
                    <a:pt x="2110" y="607"/>
                  </a:cubicBezTo>
                  <a:cubicBezTo>
                    <a:pt x="2050" y="604"/>
                    <a:pt x="1989" y="610"/>
                    <a:pt x="1929" y="617"/>
                  </a:cubicBezTo>
                  <a:cubicBezTo>
                    <a:pt x="1922" y="620"/>
                    <a:pt x="1922" y="627"/>
                    <a:pt x="1929" y="634"/>
                  </a:cubicBezTo>
                  <a:cubicBezTo>
                    <a:pt x="1996" y="634"/>
                    <a:pt x="2066" y="634"/>
                    <a:pt x="2133" y="630"/>
                  </a:cubicBezTo>
                  <a:cubicBezTo>
                    <a:pt x="2154" y="630"/>
                    <a:pt x="2174" y="634"/>
                    <a:pt x="2190" y="627"/>
                  </a:cubicBezTo>
                  <a:lnTo>
                    <a:pt x="2190" y="627"/>
                  </a:lnTo>
                  <a:lnTo>
                    <a:pt x="2190" y="627"/>
                  </a:lnTo>
                  <a:cubicBezTo>
                    <a:pt x="2227" y="627"/>
                    <a:pt x="2264" y="630"/>
                    <a:pt x="2301" y="634"/>
                  </a:cubicBezTo>
                  <a:cubicBezTo>
                    <a:pt x="2338" y="617"/>
                    <a:pt x="2379" y="647"/>
                    <a:pt x="2415" y="627"/>
                  </a:cubicBezTo>
                  <a:cubicBezTo>
                    <a:pt x="2415" y="624"/>
                    <a:pt x="2412" y="620"/>
                    <a:pt x="2409" y="617"/>
                  </a:cubicBezTo>
                  <a:cubicBezTo>
                    <a:pt x="2412" y="620"/>
                    <a:pt x="2415" y="620"/>
                    <a:pt x="2419" y="624"/>
                  </a:cubicBezTo>
                  <a:cubicBezTo>
                    <a:pt x="2422" y="624"/>
                    <a:pt x="2425" y="624"/>
                    <a:pt x="2432" y="624"/>
                  </a:cubicBezTo>
                  <a:cubicBezTo>
                    <a:pt x="2483" y="624"/>
                    <a:pt x="2536" y="624"/>
                    <a:pt x="2586" y="624"/>
                  </a:cubicBezTo>
                  <a:cubicBezTo>
                    <a:pt x="2597" y="624"/>
                    <a:pt x="2607" y="624"/>
                    <a:pt x="2617" y="617"/>
                  </a:cubicBezTo>
                  <a:lnTo>
                    <a:pt x="2617" y="617"/>
                  </a:lnTo>
                  <a:cubicBezTo>
                    <a:pt x="2627" y="617"/>
                    <a:pt x="2640" y="614"/>
                    <a:pt x="2650" y="614"/>
                  </a:cubicBezTo>
                  <a:cubicBezTo>
                    <a:pt x="2664" y="617"/>
                    <a:pt x="2677" y="617"/>
                    <a:pt x="2687" y="614"/>
                  </a:cubicBezTo>
                  <a:cubicBezTo>
                    <a:pt x="2701" y="617"/>
                    <a:pt x="2714" y="607"/>
                    <a:pt x="2731" y="614"/>
                  </a:cubicBezTo>
                  <a:cubicBezTo>
                    <a:pt x="2758" y="627"/>
                    <a:pt x="2765" y="614"/>
                    <a:pt x="2768" y="597"/>
                  </a:cubicBezTo>
                  <a:lnTo>
                    <a:pt x="2768" y="597"/>
                  </a:lnTo>
                  <a:cubicBezTo>
                    <a:pt x="2781" y="580"/>
                    <a:pt x="2795" y="567"/>
                    <a:pt x="2808" y="550"/>
                  </a:cubicBezTo>
                  <a:cubicBezTo>
                    <a:pt x="2818" y="540"/>
                    <a:pt x="2805" y="523"/>
                    <a:pt x="2818" y="513"/>
                  </a:cubicBezTo>
                  <a:cubicBezTo>
                    <a:pt x="2822" y="516"/>
                    <a:pt x="2822" y="516"/>
                    <a:pt x="2822" y="516"/>
                  </a:cubicBezTo>
                  <a:cubicBezTo>
                    <a:pt x="2832" y="503"/>
                    <a:pt x="2835" y="493"/>
                    <a:pt x="2825" y="483"/>
                  </a:cubicBezTo>
                  <a:cubicBezTo>
                    <a:pt x="2825" y="479"/>
                    <a:pt x="2825" y="476"/>
                    <a:pt x="2825" y="476"/>
                  </a:cubicBezTo>
                  <a:lnTo>
                    <a:pt x="2825" y="473"/>
                  </a:lnTo>
                  <a:cubicBezTo>
                    <a:pt x="2828" y="469"/>
                    <a:pt x="2832" y="466"/>
                    <a:pt x="2832" y="459"/>
                  </a:cubicBezTo>
                  <a:lnTo>
                    <a:pt x="2832" y="459"/>
                  </a:lnTo>
                  <a:lnTo>
                    <a:pt x="2832" y="459"/>
                  </a:lnTo>
                  <a:cubicBezTo>
                    <a:pt x="2835" y="459"/>
                    <a:pt x="2835" y="456"/>
                    <a:pt x="2835" y="456"/>
                  </a:cubicBezTo>
                  <a:lnTo>
                    <a:pt x="2835" y="456"/>
                  </a:lnTo>
                  <a:cubicBezTo>
                    <a:pt x="2838" y="486"/>
                    <a:pt x="2838" y="513"/>
                    <a:pt x="2832" y="543"/>
                  </a:cubicBezTo>
                  <a:cubicBezTo>
                    <a:pt x="2828" y="573"/>
                    <a:pt x="2808" y="604"/>
                    <a:pt x="2791" y="634"/>
                  </a:cubicBezTo>
                  <a:lnTo>
                    <a:pt x="2791" y="634"/>
                  </a:lnTo>
                  <a:cubicBezTo>
                    <a:pt x="2781" y="640"/>
                    <a:pt x="2768" y="647"/>
                    <a:pt x="2754" y="654"/>
                  </a:cubicBezTo>
                  <a:cubicBezTo>
                    <a:pt x="2761" y="661"/>
                    <a:pt x="2771" y="661"/>
                    <a:pt x="2781" y="661"/>
                  </a:cubicBezTo>
                  <a:cubicBezTo>
                    <a:pt x="2791" y="657"/>
                    <a:pt x="2801" y="651"/>
                    <a:pt x="2808" y="644"/>
                  </a:cubicBezTo>
                  <a:lnTo>
                    <a:pt x="2808" y="644"/>
                  </a:lnTo>
                  <a:cubicBezTo>
                    <a:pt x="2855" y="594"/>
                    <a:pt x="2882" y="540"/>
                    <a:pt x="2885" y="479"/>
                  </a:cubicBezTo>
                  <a:lnTo>
                    <a:pt x="2885" y="479"/>
                  </a:lnTo>
                  <a:cubicBezTo>
                    <a:pt x="2899" y="433"/>
                    <a:pt x="2905" y="385"/>
                    <a:pt x="2885" y="338"/>
                  </a:cubicBezTo>
                  <a:lnTo>
                    <a:pt x="2885" y="338"/>
                  </a:lnTo>
                  <a:lnTo>
                    <a:pt x="2885" y="338"/>
                  </a:lnTo>
                  <a:cubicBezTo>
                    <a:pt x="2885" y="325"/>
                    <a:pt x="2885" y="311"/>
                    <a:pt x="2872" y="301"/>
                  </a:cubicBezTo>
                  <a:cubicBezTo>
                    <a:pt x="2868" y="265"/>
                    <a:pt x="2875" y="231"/>
                    <a:pt x="2845" y="201"/>
                  </a:cubicBezTo>
                  <a:lnTo>
                    <a:pt x="2845" y="201"/>
                  </a:lnTo>
                  <a:cubicBezTo>
                    <a:pt x="2845" y="197"/>
                    <a:pt x="2845" y="194"/>
                    <a:pt x="2845" y="191"/>
                  </a:cubicBezTo>
                  <a:lnTo>
                    <a:pt x="2845" y="191"/>
                  </a:lnTo>
                  <a:cubicBezTo>
                    <a:pt x="2848" y="167"/>
                    <a:pt x="2845" y="144"/>
                    <a:pt x="2822" y="127"/>
                  </a:cubicBezTo>
                  <a:cubicBezTo>
                    <a:pt x="2822" y="124"/>
                    <a:pt x="2818" y="120"/>
                    <a:pt x="2818" y="120"/>
                  </a:cubicBezTo>
                  <a:lnTo>
                    <a:pt x="2818" y="120"/>
                  </a:lnTo>
                  <a:lnTo>
                    <a:pt x="2818" y="120"/>
                  </a:lnTo>
                  <a:cubicBezTo>
                    <a:pt x="2822" y="110"/>
                    <a:pt x="2815" y="104"/>
                    <a:pt x="2805" y="100"/>
                  </a:cubicBezTo>
                  <a:cubicBezTo>
                    <a:pt x="2801" y="97"/>
                    <a:pt x="2798" y="93"/>
                    <a:pt x="2795" y="90"/>
                  </a:cubicBezTo>
                  <a:lnTo>
                    <a:pt x="2795" y="90"/>
                  </a:lnTo>
                  <a:lnTo>
                    <a:pt x="2795" y="90"/>
                  </a:lnTo>
                  <a:cubicBezTo>
                    <a:pt x="2795" y="87"/>
                    <a:pt x="2795" y="83"/>
                    <a:pt x="2791" y="83"/>
                  </a:cubicBezTo>
                  <a:lnTo>
                    <a:pt x="2791" y="83"/>
                  </a:lnTo>
                  <a:lnTo>
                    <a:pt x="2791" y="83"/>
                  </a:lnTo>
                  <a:cubicBezTo>
                    <a:pt x="2785" y="76"/>
                    <a:pt x="2781" y="70"/>
                    <a:pt x="2778" y="63"/>
                  </a:cubicBezTo>
                  <a:lnTo>
                    <a:pt x="2778" y="63"/>
                  </a:lnTo>
                  <a:cubicBezTo>
                    <a:pt x="2768" y="53"/>
                    <a:pt x="2758" y="40"/>
                    <a:pt x="2751" y="26"/>
                  </a:cubicBezTo>
                  <a:cubicBezTo>
                    <a:pt x="2741" y="23"/>
                    <a:pt x="2734" y="16"/>
                    <a:pt x="2728" y="13"/>
                  </a:cubicBezTo>
                  <a:cubicBezTo>
                    <a:pt x="2691" y="-7"/>
                    <a:pt x="2681" y="-4"/>
                    <a:pt x="2650" y="26"/>
                  </a:cubicBezTo>
                  <a:cubicBezTo>
                    <a:pt x="2630" y="43"/>
                    <a:pt x="2600" y="50"/>
                    <a:pt x="2576" y="63"/>
                  </a:cubicBezTo>
                  <a:lnTo>
                    <a:pt x="2576" y="63"/>
                  </a:lnTo>
                  <a:lnTo>
                    <a:pt x="2576" y="63"/>
                  </a:lnTo>
                  <a:cubicBezTo>
                    <a:pt x="2570" y="60"/>
                    <a:pt x="2566" y="56"/>
                    <a:pt x="2560" y="56"/>
                  </a:cubicBezTo>
                  <a:cubicBezTo>
                    <a:pt x="2543" y="46"/>
                    <a:pt x="2526" y="43"/>
                    <a:pt x="2506" y="43"/>
                  </a:cubicBezTo>
                  <a:cubicBezTo>
                    <a:pt x="2422" y="50"/>
                    <a:pt x="2338" y="56"/>
                    <a:pt x="2254" y="56"/>
                  </a:cubicBezTo>
                  <a:cubicBezTo>
                    <a:pt x="2244" y="56"/>
                    <a:pt x="2234" y="60"/>
                    <a:pt x="2224" y="63"/>
                  </a:cubicBezTo>
                  <a:lnTo>
                    <a:pt x="2224" y="63"/>
                  </a:lnTo>
                  <a:lnTo>
                    <a:pt x="2224" y="63"/>
                  </a:lnTo>
                  <a:cubicBezTo>
                    <a:pt x="2217" y="63"/>
                    <a:pt x="2207" y="63"/>
                    <a:pt x="2201" y="63"/>
                  </a:cubicBezTo>
                  <a:cubicBezTo>
                    <a:pt x="2147" y="63"/>
                    <a:pt x="2097" y="60"/>
                    <a:pt x="2046" y="63"/>
                  </a:cubicBezTo>
                  <a:cubicBezTo>
                    <a:pt x="2043" y="63"/>
                    <a:pt x="2043" y="63"/>
                    <a:pt x="2043" y="66"/>
                  </a:cubicBezTo>
                  <a:cubicBezTo>
                    <a:pt x="2043" y="63"/>
                    <a:pt x="2043" y="63"/>
                    <a:pt x="2046" y="63"/>
                  </a:cubicBezTo>
                  <a:cubicBezTo>
                    <a:pt x="2023" y="60"/>
                    <a:pt x="2003" y="60"/>
                    <a:pt x="1979" y="63"/>
                  </a:cubicBezTo>
                  <a:cubicBezTo>
                    <a:pt x="1922" y="63"/>
                    <a:pt x="1865" y="60"/>
                    <a:pt x="1811" y="70"/>
                  </a:cubicBezTo>
                  <a:lnTo>
                    <a:pt x="1811" y="70"/>
                  </a:lnTo>
                  <a:lnTo>
                    <a:pt x="1811" y="70"/>
                  </a:lnTo>
                  <a:cubicBezTo>
                    <a:pt x="1804" y="70"/>
                    <a:pt x="1801" y="70"/>
                    <a:pt x="1798" y="73"/>
                  </a:cubicBezTo>
                  <a:cubicBezTo>
                    <a:pt x="1697" y="70"/>
                    <a:pt x="1593" y="66"/>
                    <a:pt x="1490" y="83"/>
                  </a:cubicBezTo>
                  <a:cubicBezTo>
                    <a:pt x="1487" y="83"/>
                    <a:pt x="1483" y="83"/>
                    <a:pt x="1477" y="83"/>
                  </a:cubicBezTo>
                  <a:cubicBezTo>
                    <a:pt x="1443" y="83"/>
                    <a:pt x="1406" y="80"/>
                    <a:pt x="1373" y="90"/>
                  </a:cubicBezTo>
                  <a:cubicBezTo>
                    <a:pt x="1272" y="87"/>
                    <a:pt x="1174" y="93"/>
                    <a:pt x="1077" y="100"/>
                  </a:cubicBezTo>
                  <a:cubicBezTo>
                    <a:pt x="1007" y="100"/>
                    <a:pt x="936" y="97"/>
                    <a:pt x="869" y="107"/>
                  </a:cubicBezTo>
                  <a:lnTo>
                    <a:pt x="869" y="107"/>
                  </a:lnTo>
                  <a:lnTo>
                    <a:pt x="869" y="107"/>
                  </a:lnTo>
                  <a:cubicBezTo>
                    <a:pt x="842" y="104"/>
                    <a:pt x="819" y="107"/>
                    <a:pt x="795" y="110"/>
                  </a:cubicBezTo>
                  <a:cubicBezTo>
                    <a:pt x="755" y="110"/>
                    <a:pt x="718" y="110"/>
                    <a:pt x="684" y="117"/>
                  </a:cubicBezTo>
                  <a:cubicBezTo>
                    <a:pt x="668" y="114"/>
                    <a:pt x="654" y="117"/>
                    <a:pt x="641" y="120"/>
                  </a:cubicBezTo>
                  <a:lnTo>
                    <a:pt x="641" y="120"/>
                  </a:lnTo>
                  <a:lnTo>
                    <a:pt x="641" y="120"/>
                  </a:lnTo>
                  <a:cubicBezTo>
                    <a:pt x="611" y="117"/>
                    <a:pt x="580" y="120"/>
                    <a:pt x="550" y="120"/>
                  </a:cubicBezTo>
                  <a:lnTo>
                    <a:pt x="550" y="120"/>
                  </a:lnTo>
                  <a:cubicBezTo>
                    <a:pt x="473" y="120"/>
                    <a:pt x="399" y="120"/>
                    <a:pt x="325" y="120"/>
                  </a:cubicBezTo>
                  <a:cubicBezTo>
                    <a:pt x="312" y="120"/>
                    <a:pt x="298" y="120"/>
                    <a:pt x="288" y="127"/>
                  </a:cubicBezTo>
                  <a:lnTo>
                    <a:pt x="288" y="127"/>
                  </a:lnTo>
                  <a:lnTo>
                    <a:pt x="288" y="127"/>
                  </a:lnTo>
                  <a:lnTo>
                    <a:pt x="288" y="127"/>
                  </a:lnTo>
                  <a:lnTo>
                    <a:pt x="288" y="127"/>
                  </a:lnTo>
                  <a:lnTo>
                    <a:pt x="288" y="127"/>
                  </a:lnTo>
                  <a:cubicBezTo>
                    <a:pt x="285" y="124"/>
                    <a:pt x="282" y="124"/>
                    <a:pt x="282" y="127"/>
                  </a:cubicBezTo>
                  <a:moveTo>
                    <a:pt x="2472" y="211"/>
                  </a:moveTo>
                  <a:lnTo>
                    <a:pt x="2472" y="211"/>
                  </a:lnTo>
                  <a:moveTo>
                    <a:pt x="2664" y="311"/>
                  </a:moveTo>
                  <a:lnTo>
                    <a:pt x="2664" y="311"/>
                  </a:lnTo>
                  <a:moveTo>
                    <a:pt x="2758" y="171"/>
                  </a:moveTo>
                  <a:lnTo>
                    <a:pt x="2758" y="171"/>
                  </a:lnTo>
                  <a:cubicBezTo>
                    <a:pt x="2765" y="174"/>
                    <a:pt x="2758" y="177"/>
                    <a:pt x="2758" y="181"/>
                  </a:cubicBezTo>
                  <a:lnTo>
                    <a:pt x="2754" y="181"/>
                  </a:lnTo>
                  <a:lnTo>
                    <a:pt x="2754" y="177"/>
                  </a:lnTo>
                  <a:cubicBezTo>
                    <a:pt x="2758" y="174"/>
                    <a:pt x="2758" y="174"/>
                    <a:pt x="2758" y="171"/>
                  </a:cubicBezTo>
                  <a:moveTo>
                    <a:pt x="2691" y="100"/>
                  </a:moveTo>
                  <a:lnTo>
                    <a:pt x="2691" y="100"/>
                  </a:lnTo>
                  <a:lnTo>
                    <a:pt x="2694" y="100"/>
                  </a:lnTo>
                  <a:cubicBezTo>
                    <a:pt x="2701" y="100"/>
                    <a:pt x="2707" y="100"/>
                    <a:pt x="2714" y="100"/>
                  </a:cubicBezTo>
                  <a:lnTo>
                    <a:pt x="2714" y="100"/>
                  </a:lnTo>
                  <a:cubicBezTo>
                    <a:pt x="2718" y="104"/>
                    <a:pt x="2718" y="104"/>
                    <a:pt x="2721" y="104"/>
                  </a:cubicBezTo>
                  <a:cubicBezTo>
                    <a:pt x="2711" y="107"/>
                    <a:pt x="2701" y="104"/>
                    <a:pt x="2691" y="100"/>
                  </a:cubicBezTo>
                  <a:moveTo>
                    <a:pt x="2654" y="120"/>
                  </a:moveTo>
                  <a:lnTo>
                    <a:pt x="2654" y="120"/>
                  </a:lnTo>
                  <a:moveTo>
                    <a:pt x="2630" y="244"/>
                  </a:moveTo>
                  <a:lnTo>
                    <a:pt x="2630" y="244"/>
                  </a:lnTo>
                  <a:cubicBezTo>
                    <a:pt x="2630" y="241"/>
                    <a:pt x="2630" y="234"/>
                    <a:pt x="2630" y="231"/>
                  </a:cubicBezTo>
                  <a:cubicBezTo>
                    <a:pt x="2657" y="238"/>
                    <a:pt x="2684" y="244"/>
                    <a:pt x="2711" y="231"/>
                  </a:cubicBezTo>
                  <a:lnTo>
                    <a:pt x="2714" y="231"/>
                  </a:lnTo>
                  <a:cubicBezTo>
                    <a:pt x="2714" y="231"/>
                    <a:pt x="2718" y="231"/>
                    <a:pt x="2721" y="231"/>
                  </a:cubicBezTo>
                  <a:cubicBezTo>
                    <a:pt x="2718" y="234"/>
                    <a:pt x="2718" y="234"/>
                    <a:pt x="2714" y="238"/>
                  </a:cubicBezTo>
                  <a:cubicBezTo>
                    <a:pt x="2707" y="244"/>
                    <a:pt x="2694" y="244"/>
                    <a:pt x="2681" y="241"/>
                  </a:cubicBezTo>
                  <a:cubicBezTo>
                    <a:pt x="2674" y="241"/>
                    <a:pt x="2671" y="241"/>
                    <a:pt x="2664" y="244"/>
                  </a:cubicBezTo>
                  <a:lnTo>
                    <a:pt x="2661" y="244"/>
                  </a:lnTo>
                  <a:cubicBezTo>
                    <a:pt x="2650" y="241"/>
                    <a:pt x="2640" y="241"/>
                    <a:pt x="2630" y="244"/>
                  </a:cubicBezTo>
                  <a:moveTo>
                    <a:pt x="2506" y="516"/>
                  </a:moveTo>
                  <a:lnTo>
                    <a:pt x="2506" y="516"/>
                  </a:lnTo>
                  <a:cubicBezTo>
                    <a:pt x="2513" y="520"/>
                    <a:pt x="2516" y="520"/>
                    <a:pt x="2523" y="520"/>
                  </a:cubicBezTo>
                  <a:cubicBezTo>
                    <a:pt x="2513" y="520"/>
                    <a:pt x="2503" y="520"/>
                    <a:pt x="2489" y="520"/>
                  </a:cubicBezTo>
                  <a:cubicBezTo>
                    <a:pt x="2496" y="520"/>
                    <a:pt x="2503" y="520"/>
                    <a:pt x="2506" y="516"/>
                  </a:cubicBezTo>
                  <a:moveTo>
                    <a:pt x="2694" y="516"/>
                  </a:moveTo>
                  <a:lnTo>
                    <a:pt x="2694" y="516"/>
                  </a:lnTo>
                  <a:lnTo>
                    <a:pt x="2694" y="516"/>
                  </a:lnTo>
                  <a:lnTo>
                    <a:pt x="2697" y="516"/>
                  </a:lnTo>
                  <a:lnTo>
                    <a:pt x="2694" y="516"/>
                  </a:lnTo>
                  <a:moveTo>
                    <a:pt x="2741" y="516"/>
                  </a:moveTo>
                  <a:lnTo>
                    <a:pt x="2741" y="516"/>
                  </a:lnTo>
                  <a:cubicBezTo>
                    <a:pt x="2744" y="513"/>
                    <a:pt x="2744" y="513"/>
                    <a:pt x="2748" y="510"/>
                  </a:cubicBezTo>
                  <a:cubicBezTo>
                    <a:pt x="2751" y="513"/>
                    <a:pt x="2751" y="516"/>
                    <a:pt x="2754" y="520"/>
                  </a:cubicBezTo>
                  <a:cubicBezTo>
                    <a:pt x="2748" y="520"/>
                    <a:pt x="2744" y="516"/>
                    <a:pt x="2741" y="516"/>
                  </a:cubicBezTo>
                  <a:moveTo>
                    <a:pt x="2852" y="395"/>
                  </a:moveTo>
                  <a:lnTo>
                    <a:pt x="2852" y="395"/>
                  </a:lnTo>
                  <a:cubicBezTo>
                    <a:pt x="2852" y="402"/>
                    <a:pt x="2852" y="409"/>
                    <a:pt x="2848" y="415"/>
                  </a:cubicBezTo>
                  <a:cubicBezTo>
                    <a:pt x="2842" y="419"/>
                    <a:pt x="2838" y="426"/>
                    <a:pt x="2832" y="429"/>
                  </a:cubicBezTo>
                  <a:cubicBezTo>
                    <a:pt x="2832" y="422"/>
                    <a:pt x="2832" y="419"/>
                    <a:pt x="2828" y="412"/>
                  </a:cubicBezTo>
                  <a:cubicBezTo>
                    <a:pt x="2832" y="409"/>
                    <a:pt x="2832" y="405"/>
                    <a:pt x="2832" y="402"/>
                  </a:cubicBezTo>
                  <a:lnTo>
                    <a:pt x="2828" y="402"/>
                  </a:lnTo>
                  <a:cubicBezTo>
                    <a:pt x="2832" y="402"/>
                    <a:pt x="2835" y="399"/>
                    <a:pt x="2842" y="399"/>
                  </a:cubicBezTo>
                  <a:cubicBezTo>
                    <a:pt x="2848" y="385"/>
                    <a:pt x="2848" y="369"/>
                    <a:pt x="2848" y="352"/>
                  </a:cubicBezTo>
                  <a:lnTo>
                    <a:pt x="2848" y="348"/>
                  </a:lnTo>
                  <a:cubicBezTo>
                    <a:pt x="2848" y="348"/>
                    <a:pt x="2852" y="348"/>
                    <a:pt x="2855" y="348"/>
                  </a:cubicBezTo>
                  <a:lnTo>
                    <a:pt x="2855" y="348"/>
                  </a:lnTo>
                  <a:cubicBezTo>
                    <a:pt x="2855" y="352"/>
                    <a:pt x="2855" y="355"/>
                    <a:pt x="2858" y="358"/>
                  </a:cubicBezTo>
                  <a:cubicBezTo>
                    <a:pt x="2858" y="358"/>
                    <a:pt x="2855" y="358"/>
                    <a:pt x="2855" y="362"/>
                  </a:cubicBezTo>
                  <a:cubicBezTo>
                    <a:pt x="2855" y="369"/>
                    <a:pt x="2852" y="375"/>
                    <a:pt x="2852" y="385"/>
                  </a:cubicBezTo>
                  <a:cubicBezTo>
                    <a:pt x="2852" y="389"/>
                    <a:pt x="2852" y="392"/>
                    <a:pt x="2852" y="395"/>
                  </a:cubicBezTo>
                  <a:moveTo>
                    <a:pt x="2667" y="50"/>
                  </a:moveTo>
                  <a:lnTo>
                    <a:pt x="2667" y="50"/>
                  </a:lnTo>
                  <a:cubicBezTo>
                    <a:pt x="2671" y="46"/>
                    <a:pt x="2671" y="40"/>
                    <a:pt x="2671" y="36"/>
                  </a:cubicBezTo>
                  <a:lnTo>
                    <a:pt x="2667" y="36"/>
                  </a:lnTo>
                  <a:cubicBezTo>
                    <a:pt x="2701" y="40"/>
                    <a:pt x="2711" y="63"/>
                    <a:pt x="2731" y="76"/>
                  </a:cubicBezTo>
                  <a:cubicBezTo>
                    <a:pt x="2728" y="76"/>
                    <a:pt x="2728" y="80"/>
                    <a:pt x="2728" y="80"/>
                  </a:cubicBezTo>
                  <a:cubicBezTo>
                    <a:pt x="2724" y="80"/>
                    <a:pt x="2724" y="80"/>
                    <a:pt x="2721" y="80"/>
                  </a:cubicBezTo>
                  <a:cubicBezTo>
                    <a:pt x="2721" y="80"/>
                    <a:pt x="2718" y="80"/>
                    <a:pt x="2714" y="80"/>
                  </a:cubicBezTo>
                  <a:lnTo>
                    <a:pt x="2714" y="80"/>
                  </a:lnTo>
                  <a:cubicBezTo>
                    <a:pt x="2711" y="76"/>
                    <a:pt x="2707" y="76"/>
                    <a:pt x="2704" y="73"/>
                  </a:cubicBezTo>
                  <a:cubicBezTo>
                    <a:pt x="2681" y="70"/>
                    <a:pt x="2657" y="56"/>
                    <a:pt x="2640" y="76"/>
                  </a:cubicBezTo>
                  <a:cubicBezTo>
                    <a:pt x="2637" y="63"/>
                    <a:pt x="2661" y="60"/>
                    <a:pt x="2667" y="50"/>
                  </a:cubicBezTo>
                  <a:moveTo>
                    <a:pt x="2221" y="70"/>
                  </a:moveTo>
                  <a:lnTo>
                    <a:pt x="2221" y="70"/>
                  </a:lnTo>
                  <a:cubicBezTo>
                    <a:pt x="2224" y="70"/>
                    <a:pt x="2224" y="73"/>
                    <a:pt x="2224" y="73"/>
                  </a:cubicBezTo>
                  <a:lnTo>
                    <a:pt x="2221" y="73"/>
                  </a:lnTo>
                  <a:lnTo>
                    <a:pt x="2221" y="73"/>
                  </a:lnTo>
                  <a:cubicBezTo>
                    <a:pt x="2221" y="70"/>
                    <a:pt x="2221" y="70"/>
                    <a:pt x="2221" y="70"/>
                  </a:cubicBezTo>
                  <a:moveTo>
                    <a:pt x="943" y="120"/>
                  </a:moveTo>
                  <a:lnTo>
                    <a:pt x="943" y="120"/>
                  </a:lnTo>
                  <a:cubicBezTo>
                    <a:pt x="940" y="120"/>
                    <a:pt x="940" y="120"/>
                    <a:pt x="936" y="120"/>
                  </a:cubicBezTo>
                  <a:lnTo>
                    <a:pt x="940" y="120"/>
                  </a:lnTo>
                  <a:lnTo>
                    <a:pt x="943" y="120"/>
                  </a:lnTo>
                  <a:moveTo>
                    <a:pt x="879" y="110"/>
                  </a:moveTo>
                  <a:lnTo>
                    <a:pt x="879" y="110"/>
                  </a:lnTo>
                  <a:moveTo>
                    <a:pt x="433" y="133"/>
                  </a:moveTo>
                  <a:lnTo>
                    <a:pt x="433" y="133"/>
                  </a:lnTo>
                  <a:close/>
                </a:path>
              </a:pathLst>
            </a:custGeom>
            <a:grp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9" name="Google Shape;1257;p36">
              <a:extLst>
                <a:ext uri="{FF2B5EF4-FFF2-40B4-BE49-F238E27FC236}">
                  <a16:creationId xmlns:a16="http://schemas.microsoft.com/office/drawing/2014/main" id="{32EF801E-C278-CE87-635D-BC249DB104A9}"/>
                </a:ext>
              </a:extLst>
            </p:cNvPr>
            <p:cNvSpPr/>
            <p:nvPr/>
          </p:nvSpPr>
          <p:spPr>
            <a:xfrm>
              <a:off x="4805280" y="43999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0" name="Google Shape;1258;p36">
              <a:extLst>
                <a:ext uri="{FF2B5EF4-FFF2-40B4-BE49-F238E27FC236}">
                  <a16:creationId xmlns:a16="http://schemas.microsoft.com/office/drawing/2014/main" id="{F61DBB5F-B6C5-7CB3-7077-0E51D575CF16}"/>
                </a:ext>
              </a:extLst>
            </p:cNvPr>
            <p:cNvSpPr/>
            <p:nvPr/>
          </p:nvSpPr>
          <p:spPr>
            <a:xfrm>
              <a:off x="4805280" y="43999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1" name="Google Shape;1259;p36">
              <a:extLst>
                <a:ext uri="{FF2B5EF4-FFF2-40B4-BE49-F238E27FC236}">
                  <a16:creationId xmlns:a16="http://schemas.microsoft.com/office/drawing/2014/main" id="{7E4C1291-76F5-DC52-261E-05DE958A1620}"/>
                </a:ext>
              </a:extLst>
            </p:cNvPr>
            <p:cNvSpPr/>
            <p:nvPr/>
          </p:nvSpPr>
          <p:spPr>
            <a:xfrm>
              <a:off x="4476600" y="4426920"/>
              <a:ext cx="78480" cy="10440"/>
            </a:xfrm>
            <a:custGeom>
              <a:avLst/>
              <a:gdLst/>
              <a:ahLst/>
              <a:cxnLst/>
              <a:rect l="l" t="t" r="r" b="b"/>
              <a:pathLst>
                <a:path w="218" h="29" extrusionOk="0">
                  <a:moveTo>
                    <a:pt x="0" y="2"/>
                  </a:moveTo>
                  <a:lnTo>
                    <a:pt x="0" y="2"/>
                  </a:lnTo>
                  <a:cubicBezTo>
                    <a:pt x="0" y="12"/>
                    <a:pt x="0" y="19"/>
                    <a:pt x="0" y="29"/>
                  </a:cubicBezTo>
                  <a:cubicBezTo>
                    <a:pt x="37" y="29"/>
                    <a:pt x="77" y="29"/>
                    <a:pt x="114" y="26"/>
                  </a:cubicBezTo>
                  <a:lnTo>
                    <a:pt x="114" y="26"/>
                  </a:lnTo>
                  <a:cubicBezTo>
                    <a:pt x="121" y="26"/>
                    <a:pt x="124" y="26"/>
                    <a:pt x="128" y="26"/>
                  </a:cubicBezTo>
                  <a:cubicBezTo>
                    <a:pt x="134" y="26"/>
                    <a:pt x="138" y="22"/>
                    <a:pt x="145" y="19"/>
                  </a:cubicBezTo>
                  <a:cubicBezTo>
                    <a:pt x="151" y="19"/>
                    <a:pt x="151" y="19"/>
                    <a:pt x="151" y="19"/>
                  </a:cubicBezTo>
                  <a:lnTo>
                    <a:pt x="151" y="19"/>
                  </a:lnTo>
                  <a:cubicBezTo>
                    <a:pt x="161" y="26"/>
                    <a:pt x="171" y="29"/>
                    <a:pt x="181" y="19"/>
                  </a:cubicBezTo>
                  <a:cubicBezTo>
                    <a:pt x="185" y="19"/>
                    <a:pt x="188" y="19"/>
                    <a:pt x="192" y="19"/>
                  </a:cubicBezTo>
                  <a:cubicBezTo>
                    <a:pt x="195" y="19"/>
                    <a:pt x="198" y="19"/>
                    <a:pt x="205" y="19"/>
                  </a:cubicBezTo>
                  <a:cubicBezTo>
                    <a:pt x="208" y="19"/>
                    <a:pt x="218" y="19"/>
                    <a:pt x="218" y="15"/>
                  </a:cubicBezTo>
                  <a:cubicBezTo>
                    <a:pt x="218" y="9"/>
                    <a:pt x="208" y="9"/>
                    <a:pt x="202" y="9"/>
                  </a:cubicBezTo>
                  <a:cubicBezTo>
                    <a:pt x="161" y="12"/>
                    <a:pt x="121" y="-5"/>
                    <a:pt x="77" y="9"/>
                  </a:cubicBezTo>
                  <a:cubicBezTo>
                    <a:pt x="54" y="-5"/>
                    <a:pt x="27" y="2"/>
                    <a:pt x="0"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2" name="Google Shape;1260;p36">
              <a:extLst>
                <a:ext uri="{FF2B5EF4-FFF2-40B4-BE49-F238E27FC236}">
                  <a16:creationId xmlns:a16="http://schemas.microsoft.com/office/drawing/2014/main" id="{CC8DB2EA-0BCD-2B64-B657-B71790971C8A}"/>
                </a:ext>
              </a:extLst>
            </p:cNvPr>
            <p:cNvSpPr/>
            <p:nvPr/>
          </p:nvSpPr>
          <p:spPr>
            <a:xfrm>
              <a:off x="4703760" y="4471200"/>
              <a:ext cx="71280" cy="13680"/>
            </a:xfrm>
            <a:custGeom>
              <a:avLst/>
              <a:gdLst/>
              <a:ahLst/>
              <a:cxnLst/>
              <a:rect l="l" t="t" r="r" b="b"/>
              <a:pathLst>
                <a:path w="198" h="38" extrusionOk="0">
                  <a:moveTo>
                    <a:pt x="50" y="13"/>
                  </a:moveTo>
                  <a:lnTo>
                    <a:pt x="50" y="13"/>
                  </a:lnTo>
                  <a:lnTo>
                    <a:pt x="50" y="13"/>
                  </a:lnTo>
                  <a:lnTo>
                    <a:pt x="50" y="13"/>
                  </a:lnTo>
                  <a:lnTo>
                    <a:pt x="50" y="13"/>
                  </a:lnTo>
                  <a:cubicBezTo>
                    <a:pt x="34" y="17"/>
                    <a:pt x="20" y="3"/>
                    <a:pt x="0" y="6"/>
                  </a:cubicBezTo>
                  <a:cubicBezTo>
                    <a:pt x="0" y="13"/>
                    <a:pt x="0" y="20"/>
                    <a:pt x="0" y="27"/>
                  </a:cubicBezTo>
                  <a:cubicBezTo>
                    <a:pt x="17" y="47"/>
                    <a:pt x="34" y="33"/>
                    <a:pt x="50" y="27"/>
                  </a:cubicBezTo>
                  <a:lnTo>
                    <a:pt x="54" y="27"/>
                  </a:lnTo>
                  <a:cubicBezTo>
                    <a:pt x="87" y="40"/>
                    <a:pt x="121" y="37"/>
                    <a:pt x="154" y="33"/>
                  </a:cubicBezTo>
                  <a:cubicBezTo>
                    <a:pt x="165" y="33"/>
                    <a:pt x="175" y="30"/>
                    <a:pt x="185" y="27"/>
                  </a:cubicBezTo>
                  <a:cubicBezTo>
                    <a:pt x="188" y="23"/>
                    <a:pt x="195" y="20"/>
                    <a:pt x="198" y="17"/>
                  </a:cubicBezTo>
                  <a:cubicBezTo>
                    <a:pt x="198" y="6"/>
                    <a:pt x="191" y="3"/>
                    <a:pt x="178" y="3"/>
                  </a:cubicBezTo>
                  <a:cubicBezTo>
                    <a:pt x="168" y="6"/>
                    <a:pt x="154" y="3"/>
                    <a:pt x="144" y="0"/>
                  </a:cubicBezTo>
                  <a:cubicBezTo>
                    <a:pt x="134" y="6"/>
                    <a:pt x="121" y="6"/>
                    <a:pt x="104" y="6"/>
                  </a:cubicBezTo>
                  <a:cubicBezTo>
                    <a:pt x="101" y="10"/>
                    <a:pt x="97" y="10"/>
                    <a:pt x="94" y="10"/>
                  </a:cubicBezTo>
                  <a:cubicBezTo>
                    <a:pt x="94" y="6"/>
                    <a:pt x="91" y="6"/>
                    <a:pt x="91" y="6"/>
                  </a:cubicBezTo>
                  <a:cubicBezTo>
                    <a:pt x="84" y="6"/>
                    <a:pt x="74" y="6"/>
                    <a:pt x="64" y="6"/>
                  </a:cubicBezTo>
                  <a:cubicBezTo>
                    <a:pt x="61" y="10"/>
                    <a:pt x="57" y="13"/>
                    <a:pt x="50" y="17"/>
                  </a:cubicBezTo>
                  <a:cubicBezTo>
                    <a:pt x="50" y="13"/>
                    <a:pt x="50" y="13"/>
                    <a:pt x="5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3" name="Google Shape;1261;p36">
              <a:extLst>
                <a:ext uri="{FF2B5EF4-FFF2-40B4-BE49-F238E27FC236}">
                  <a16:creationId xmlns:a16="http://schemas.microsoft.com/office/drawing/2014/main" id="{3CF937D8-8E67-49DF-26BA-B3C9FC586AC6}"/>
                </a:ext>
              </a:extLst>
            </p:cNvPr>
            <p:cNvSpPr/>
            <p:nvPr/>
          </p:nvSpPr>
          <p:spPr>
            <a:xfrm>
              <a:off x="4435560" y="4409280"/>
              <a:ext cx="48240" cy="7560"/>
            </a:xfrm>
            <a:custGeom>
              <a:avLst/>
              <a:gdLst/>
              <a:ahLst/>
              <a:cxnLst/>
              <a:rect l="l" t="t" r="r" b="b"/>
              <a:pathLst>
                <a:path w="134" h="21" extrusionOk="0">
                  <a:moveTo>
                    <a:pt x="114" y="0"/>
                  </a:moveTo>
                  <a:lnTo>
                    <a:pt x="114" y="0"/>
                  </a:lnTo>
                  <a:cubicBezTo>
                    <a:pt x="107" y="0"/>
                    <a:pt x="104" y="4"/>
                    <a:pt x="101" y="4"/>
                  </a:cubicBezTo>
                  <a:cubicBezTo>
                    <a:pt x="70" y="-3"/>
                    <a:pt x="40" y="7"/>
                    <a:pt x="10" y="7"/>
                  </a:cubicBezTo>
                  <a:cubicBezTo>
                    <a:pt x="7" y="11"/>
                    <a:pt x="3" y="18"/>
                    <a:pt x="0" y="21"/>
                  </a:cubicBezTo>
                  <a:cubicBezTo>
                    <a:pt x="24" y="21"/>
                    <a:pt x="50" y="21"/>
                    <a:pt x="74" y="21"/>
                  </a:cubicBezTo>
                  <a:cubicBezTo>
                    <a:pt x="81" y="14"/>
                    <a:pt x="91" y="14"/>
                    <a:pt x="101" y="14"/>
                  </a:cubicBezTo>
                  <a:cubicBezTo>
                    <a:pt x="104" y="14"/>
                    <a:pt x="107" y="14"/>
                    <a:pt x="114" y="14"/>
                  </a:cubicBezTo>
                  <a:cubicBezTo>
                    <a:pt x="121" y="14"/>
                    <a:pt x="134" y="18"/>
                    <a:pt x="134" y="11"/>
                  </a:cubicBezTo>
                  <a:cubicBezTo>
                    <a:pt x="134" y="-3"/>
                    <a:pt x="124" y="0"/>
                    <a:pt x="11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4" name="Google Shape;1262;p36">
              <a:extLst>
                <a:ext uri="{FF2B5EF4-FFF2-40B4-BE49-F238E27FC236}">
                  <a16:creationId xmlns:a16="http://schemas.microsoft.com/office/drawing/2014/main" id="{F3FB07BA-0FE0-CA58-4E98-09BDE3AD2F90}"/>
                </a:ext>
              </a:extLst>
            </p:cNvPr>
            <p:cNvSpPr/>
            <p:nvPr/>
          </p:nvSpPr>
          <p:spPr>
            <a:xfrm>
              <a:off x="4721760" y="4473360"/>
              <a:ext cx="5040" cy="3960"/>
            </a:xfrm>
            <a:custGeom>
              <a:avLst/>
              <a:gdLst/>
              <a:ahLst/>
              <a:cxnLst/>
              <a:rect l="l" t="t" r="r" b="b"/>
              <a:pathLst>
                <a:path w="14" h="11" extrusionOk="0">
                  <a:moveTo>
                    <a:pt x="0" y="11"/>
                  </a:moveTo>
                  <a:lnTo>
                    <a:pt x="0" y="11"/>
                  </a:lnTo>
                  <a:cubicBezTo>
                    <a:pt x="7" y="7"/>
                    <a:pt x="11" y="4"/>
                    <a:pt x="14" y="0"/>
                  </a:cubicBezTo>
                  <a:cubicBezTo>
                    <a:pt x="7" y="0"/>
                    <a:pt x="4" y="4"/>
                    <a:pt x="0"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5" name="Google Shape;1263;p36">
              <a:extLst>
                <a:ext uri="{FF2B5EF4-FFF2-40B4-BE49-F238E27FC236}">
                  <a16:creationId xmlns:a16="http://schemas.microsoft.com/office/drawing/2014/main" id="{5C7792D3-0FFD-C6A8-F3A7-FDF38583429E}"/>
                </a:ext>
              </a:extLst>
            </p:cNvPr>
            <p:cNvSpPr/>
            <p:nvPr/>
          </p:nvSpPr>
          <p:spPr>
            <a:xfrm>
              <a:off x="4559400" y="4604040"/>
              <a:ext cx="235080" cy="15480"/>
            </a:xfrm>
            <a:custGeom>
              <a:avLst/>
              <a:gdLst/>
              <a:ahLst/>
              <a:cxnLst/>
              <a:rect l="l" t="t" r="r" b="b"/>
              <a:pathLst>
                <a:path w="653" h="43" extrusionOk="0">
                  <a:moveTo>
                    <a:pt x="156" y="13"/>
                  </a:moveTo>
                  <a:lnTo>
                    <a:pt x="156" y="13"/>
                  </a:lnTo>
                  <a:cubicBezTo>
                    <a:pt x="109" y="17"/>
                    <a:pt x="62" y="20"/>
                    <a:pt x="15" y="23"/>
                  </a:cubicBezTo>
                  <a:cubicBezTo>
                    <a:pt x="8" y="30"/>
                    <a:pt x="-5" y="30"/>
                    <a:pt x="2" y="40"/>
                  </a:cubicBezTo>
                  <a:cubicBezTo>
                    <a:pt x="42" y="40"/>
                    <a:pt x="82" y="47"/>
                    <a:pt x="119" y="37"/>
                  </a:cubicBezTo>
                  <a:cubicBezTo>
                    <a:pt x="123" y="37"/>
                    <a:pt x="129" y="34"/>
                    <a:pt x="133" y="34"/>
                  </a:cubicBezTo>
                  <a:cubicBezTo>
                    <a:pt x="193" y="37"/>
                    <a:pt x="250" y="34"/>
                    <a:pt x="311" y="30"/>
                  </a:cubicBezTo>
                  <a:cubicBezTo>
                    <a:pt x="388" y="34"/>
                    <a:pt x="465" y="23"/>
                    <a:pt x="542" y="23"/>
                  </a:cubicBezTo>
                  <a:cubicBezTo>
                    <a:pt x="566" y="23"/>
                    <a:pt x="586" y="23"/>
                    <a:pt x="609" y="23"/>
                  </a:cubicBezTo>
                  <a:cubicBezTo>
                    <a:pt x="609" y="23"/>
                    <a:pt x="612" y="23"/>
                    <a:pt x="616" y="23"/>
                  </a:cubicBezTo>
                  <a:cubicBezTo>
                    <a:pt x="619" y="20"/>
                    <a:pt x="623" y="17"/>
                    <a:pt x="629" y="17"/>
                  </a:cubicBezTo>
                  <a:cubicBezTo>
                    <a:pt x="636" y="13"/>
                    <a:pt x="643" y="13"/>
                    <a:pt x="650" y="13"/>
                  </a:cubicBezTo>
                  <a:cubicBezTo>
                    <a:pt x="650" y="10"/>
                    <a:pt x="653" y="10"/>
                    <a:pt x="653" y="7"/>
                  </a:cubicBezTo>
                  <a:cubicBezTo>
                    <a:pt x="650" y="7"/>
                    <a:pt x="646" y="3"/>
                    <a:pt x="646" y="0"/>
                  </a:cubicBezTo>
                  <a:cubicBezTo>
                    <a:pt x="633" y="0"/>
                    <a:pt x="619" y="0"/>
                    <a:pt x="609" y="7"/>
                  </a:cubicBezTo>
                  <a:lnTo>
                    <a:pt x="609" y="7"/>
                  </a:lnTo>
                  <a:lnTo>
                    <a:pt x="609" y="7"/>
                  </a:lnTo>
                  <a:cubicBezTo>
                    <a:pt x="582" y="7"/>
                    <a:pt x="555" y="3"/>
                    <a:pt x="532" y="3"/>
                  </a:cubicBezTo>
                  <a:lnTo>
                    <a:pt x="532" y="3"/>
                  </a:lnTo>
                  <a:cubicBezTo>
                    <a:pt x="445" y="0"/>
                    <a:pt x="358" y="7"/>
                    <a:pt x="273" y="7"/>
                  </a:cubicBezTo>
                  <a:lnTo>
                    <a:pt x="273" y="7"/>
                  </a:lnTo>
                  <a:cubicBezTo>
                    <a:pt x="253" y="13"/>
                    <a:pt x="226" y="3"/>
                    <a:pt x="210" y="13"/>
                  </a:cubicBezTo>
                  <a:cubicBezTo>
                    <a:pt x="193" y="3"/>
                    <a:pt x="173" y="3"/>
                    <a:pt x="156"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6" name="Google Shape;1264;p36">
              <a:extLst>
                <a:ext uri="{FF2B5EF4-FFF2-40B4-BE49-F238E27FC236}">
                  <a16:creationId xmlns:a16="http://schemas.microsoft.com/office/drawing/2014/main" id="{D7C78E96-F44E-ECE1-1A6F-CFEEC5498430}"/>
                </a:ext>
              </a:extLst>
            </p:cNvPr>
            <p:cNvSpPr/>
            <p:nvPr/>
          </p:nvSpPr>
          <p:spPr>
            <a:xfrm>
              <a:off x="4717080" y="4528080"/>
              <a:ext cx="66600" cy="10800"/>
            </a:xfrm>
            <a:custGeom>
              <a:avLst/>
              <a:gdLst/>
              <a:ahLst/>
              <a:cxnLst/>
              <a:rect l="l" t="t" r="r" b="b"/>
              <a:pathLst>
                <a:path w="185" h="30" extrusionOk="0">
                  <a:moveTo>
                    <a:pt x="185" y="10"/>
                  </a:moveTo>
                  <a:lnTo>
                    <a:pt x="185" y="10"/>
                  </a:lnTo>
                  <a:cubicBezTo>
                    <a:pt x="181" y="10"/>
                    <a:pt x="181" y="10"/>
                    <a:pt x="178" y="10"/>
                  </a:cubicBezTo>
                  <a:cubicBezTo>
                    <a:pt x="171" y="10"/>
                    <a:pt x="164" y="6"/>
                    <a:pt x="158" y="0"/>
                  </a:cubicBezTo>
                  <a:cubicBezTo>
                    <a:pt x="148" y="3"/>
                    <a:pt x="134" y="3"/>
                    <a:pt x="121" y="3"/>
                  </a:cubicBezTo>
                  <a:cubicBezTo>
                    <a:pt x="81" y="3"/>
                    <a:pt x="40" y="6"/>
                    <a:pt x="0" y="13"/>
                  </a:cubicBezTo>
                  <a:cubicBezTo>
                    <a:pt x="10" y="40"/>
                    <a:pt x="34" y="27"/>
                    <a:pt x="54" y="23"/>
                  </a:cubicBezTo>
                  <a:cubicBezTo>
                    <a:pt x="64" y="23"/>
                    <a:pt x="74" y="23"/>
                    <a:pt x="84" y="23"/>
                  </a:cubicBezTo>
                  <a:cubicBezTo>
                    <a:pt x="87" y="23"/>
                    <a:pt x="91" y="23"/>
                    <a:pt x="94" y="20"/>
                  </a:cubicBezTo>
                  <a:cubicBezTo>
                    <a:pt x="124" y="16"/>
                    <a:pt x="154" y="13"/>
                    <a:pt x="185"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7" name="Google Shape;1265;p36">
              <a:extLst>
                <a:ext uri="{FF2B5EF4-FFF2-40B4-BE49-F238E27FC236}">
                  <a16:creationId xmlns:a16="http://schemas.microsoft.com/office/drawing/2014/main" id="{ACB5BAC0-4652-91AE-5B58-9731CDFA7061}"/>
                </a:ext>
              </a:extLst>
            </p:cNvPr>
            <p:cNvSpPr/>
            <p:nvPr/>
          </p:nvSpPr>
          <p:spPr>
            <a:xfrm>
              <a:off x="4671360" y="4581000"/>
              <a:ext cx="108360" cy="9000"/>
            </a:xfrm>
            <a:custGeom>
              <a:avLst/>
              <a:gdLst/>
              <a:ahLst/>
              <a:cxnLst/>
              <a:rect l="l" t="t" r="r" b="b"/>
              <a:pathLst>
                <a:path w="301" h="25" extrusionOk="0">
                  <a:moveTo>
                    <a:pt x="218" y="4"/>
                  </a:moveTo>
                  <a:lnTo>
                    <a:pt x="218" y="4"/>
                  </a:lnTo>
                  <a:lnTo>
                    <a:pt x="218" y="4"/>
                  </a:lnTo>
                  <a:cubicBezTo>
                    <a:pt x="197" y="4"/>
                    <a:pt x="177" y="7"/>
                    <a:pt x="154" y="7"/>
                  </a:cubicBezTo>
                  <a:lnTo>
                    <a:pt x="154" y="7"/>
                  </a:lnTo>
                  <a:cubicBezTo>
                    <a:pt x="140" y="4"/>
                    <a:pt x="130" y="4"/>
                    <a:pt x="117" y="7"/>
                  </a:cubicBezTo>
                  <a:lnTo>
                    <a:pt x="117" y="7"/>
                  </a:lnTo>
                  <a:cubicBezTo>
                    <a:pt x="77" y="0"/>
                    <a:pt x="40" y="4"/>
                    <a:pt x="0" y="14"/>
                  </a:cubicBezTo>
                  <a:cubicBezTo>
                    <a:pt x="10" y="24"/>
                    <a:pt x="26" y="24"/>
                    <a:pt x="40" y="24"/>
                  </a:cubicBezTo>
                  <a:cubicBezTo>
                    <a:pt x="57" y="24"/>
                    <a:pt x="73" y="24"/>
                    <a:pt x="90" y="24"/>
                  </a:cubicBezTo>
                  <a:cubicBezTo>
                    <a:pt x="114" y="24"/>
                    <a:pt x="134" y="24"/>
                    <a:pt x="154" y="24"/>
                  </a:cubicBezTo>
                  <a:cubicBezTo>
                    <a:pt x="181" y="24"/>
                    <a:pt x="211" y="27"/>
                    <a:pt x="234" y="17"/>
                  </a:cubicBezTo>
                  <a:cubicBezTo>
                    <a:pt x="255" y="20"/>
                    <a:pt x="275" y="20"/>
                    <a:pt x="295" y="20"/>
                  </a:cubicBezTo>
                  <a:cubicBezTo>
                    <a:pt x="295" y="14"/>
                    <a:pt x="298" y="7"/>
                    <a:pt x="301" y="0"/>
                  </a:cubicBezTo>
                  <a:cubicBezTo>
                    <a:pt x="298" y="0"/>
                    <a:pt x="291" y="0"/>
                    <a:pt x="285" y="0"/>
                  </a:cubicBezTo>
                  <a:cubicBezTo>
                    <a:pt x="281" y="0"/>
                    <a:pt x="281" y="0"/>
                    <a:pt x="278" y="0"/>
                  </a:cubicBezTo>
                  <a:cubicBezTo>
                    <a:pt x="258" y="0"/>
                    <a:pt x="238" y="4"/>
                    <a:pt x="218"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9" name="Google Shape;1266;p36">
              <a:extLst>
                <a:ext uri="{FF2B5EF4-FFF2-40B4-BE49-F238E27FC236}">
                  <a16:creationId xmlns:a16="http://schemas.microsoft.com/office/drawing/2014/main" id="{21A071F7-3788-8C55-0174-D77DA11BC0D5}"/>
                </a:ext>
              </a:extLst>
            </p:cNvPr>
            <p:cNvSpPr/>
            <p:nvPr/>
          </p:nvSpPr>
          <p:spPr>
            <a:xfrm>
              <a:off x="4537080" y="4480920"/>
              <a:ext cx="373680" cy="34920"/>
            </a:xfrm>
            <a:custGeom>
              <a:avLst/>
              <a:gdLst/>
              <a:ahLst/>
              <a:cxnLst/>
              <a:rect l="l" t="t" r="r" b="b"/>
              <a:pathLst>
                <a:path w="1038" h="97" extrusionOk="0">
                  <a:moveTo>
                    <a:pt x="13" y="73"/>
                  </a:moveTo>
                  <a:lnTo>
                    <a:pt x="13" y="73"/>
                  </a:lnTo>
                  <a:cubicBezTo>
                    <a:pt x="10" y="77"/>
                    <a:pt x="6" y="80"/>
                    <a:pt x="0" y="80"/>
                  </a:cubicBezTo>
                  <a:cubicBezTo>
                    <a:pt x="0" y="87"/>
                    <a:pt x="0" y="94"/>
                    <a:pt x="0" y="97"/>
                  </a:cubicBezTo>
                  <a:cubicBezTo>
                    <a:pt x="34" y="94"/>
                    <a:pt x="64" y="90"/>
                    <a:pt x="94" y="87"/>
                  </a:cubicBezTo>
                  <a:cubicBezTo>
                    <a:pt x="101" y="87"/>
                    <a:pt x="104" y="87"/>
                    <a:pt x="107" y="87"/>
                  </a:cubicBezTo>
                  <a:cubicBezTo>
                    <a:pt x="117" y="83"/>
                    <a:pt x="124" y="83"/>
                    <a:pt x="134" y="83"/>
                  </a:cubicBezTo>
                  <a:cubicBezTo>
                    <a:pt x="205" y="94"/>
                    <a:pt x="278" y="94"/>
                    <a:pt x="352" y="87"/>
                  </a:cubicBezTo>
                  <a:cubicBezTo>
                    <a:pt x="366" y="87"/>
                    <a:pt x="379" y="90"/>
                    <a:pt x="389" y="83"/>
                  </a:cubicBezTo>
                  <a:cubicBezTo>
                    <a:pt x="406" y="80"/>
                    <a:pt x="423" y="80"/>
                    <a:pt x="443" y="80"/>
                  </a:cubicBezTo>
                  <a:lnTo>
                    <a:pt x="443" y="80"/>
                  </a:lnTo>
                  <a:cubicBezTo>
                    <a:pt x="487" y="77"/>
                    <a:pt x="530" y="73"/>
                    <a:pt x="570" y="73"/>
                  </a:cubicBezTo>
                  <a:cubicBezTo>
                    <a:pt x="587" y="73"/>
                    <a:pt x="601" y="73"/>
                    <a:pt x="614" y="70"/>
                  </a:cubicBezTo>
                  <a:cubicBezTo>
                    <a:pt x="641" y="70"/>
                    <a:pt x="664" y="70"/>
                    <a:pt x="688" y="70"/>
                  </a:cubicBezTo>
                  <a:lnTo>
                    <a:pt x="688" y="70"/>
                  </a:lnTo>
                  <a:cubicBezTo>
                    <a:pt x="695" y="70"/>
                    <a:pt x="702" y="70"/>
                    <a:pt x="705" y="70"/>
                  </a:cubicBezTo>
                  <a:lnTo>
                    <a:pt x="705" y="70"/>
                  </a:lnTo>
                  <a:lnTo>
                    <a:pt x="708" y="70"/>
                  </a:lnTo>
                  <a:cubicBezTo>
                    <a:pt x="708" y="70"/>
                    <a:pt x="712" y="70"/>
                    <a:pt x="715" y="70"/>
                  </a:cubicBezTo>
                  <a:lnTo>
                    <a:pt x="715" y="70"/>
                  </a:lnTo>
                  <a:lnTo>
                    <a:pt x="715" y="70"/>
                  </a:lnTo>
                  <a:lnTo>
                    <a:pt x="715" y="70"/>
                  </a:lnTo>
                  <a:lnTo>
                    <a:pt x="715" y="70"/>
                  </a:lnTo>
                  <a:cubicBezTo>
                    <a:pt x="738" y="70"/>
                    <a:pt x="762" y="70"/>
                    <a:pt x="782" y="67"/>
                  </a:cubicBezTo>
                  <a:lnTo>
                    <a:pt x="782" y="67"/>
                  </a:lnTo>
                  <a:cubicBezTo>
                    <a:pt x="785" y="67"/>
                    <a:pt x="789" y="67"/>
                    <a:pt x="792" y="67"/>
                  </a:cubicBezTo>
                  <a:cubicBezTo>
                    <a:pt x="795" y="67"/>
                    <a:pt x="795" y="67"/>
                    <a:pt x="799" y="67"/>
                  </a:cubicBezTo>
                  <a:cubicBezTo>
                    <a:pt x="799" y="63"/>
                    <a:pt x="802" y="63"/>
                    <a:pt x="802" y="63"/>
                  </a:cubicBezTo>
                  <a:cubicBezTo>
                    <a:pt x="806" y="63"/>
                    <a:pt x="809" y="67"/>
                    <a:pt x="816" y="67"/>
                  </a:cubicBezTo>
                  <a:cubicBezTo>
                    <a:pt x="832" y="67"/>
                    <a:pt x="852" y="67"/>
                    <a:pt x="869" y="67"/>
                  </a:cubicBezTo>
                  <a:cubicBezTo>
                    <a:pt x="899" y="63"/>
                    <a:pt x="933" y="60"/>
                    <a:pt x="963" y="57"/>
                  </a:cubicBezTo>
                  <a:cubicBezTo>
                    <a:pt x="963" y="57"/>
                    <a:pt x="967" y="53"/>
                    <a:pt x="970" y="53"/>
                  </a:cubicBezTo>
                  <a:lnTo>
                    <a:pt x="970" y="53"/>
                  </a:lnTo>
                  <a:lnTo>
                    <a:pt x="970" y="53"/>
                  </a:lnTo>
                  <a:lnTo>
                    <a:pt x="970" y="57"/>
                  </a:lnTo>
                  <a:cubicBezTo>
                    <a:pt x="987" y="53"/>
                    <a:pt x="1003" y="50"/>
                    <a:pt x="1020" y="50"/>
                  </a:cubicBezTo>
                  <a:cubicBezTo>
                    <a:pt x="1047" y="33"/>
                    <a:pt x="1044" y="30"/>
                    <a:pt x="1017" y="0"/>
                  </a:cubicBezTo>
                  <a:cubicBezTo>
                    <a:pt x="1003" y="6"/>
                    <a:pt x="990" y="10"/>
                    <a:pt x="977" y="13"/>
                  </a:cubicBezTo>
                  <a:lnTo>
                    <a:pt x="977" y="13"/>
                  </a:lnTo>
                  <a:lnTo>
                    <a:pt x="977" y="13"/>
                  </a:lnTo>
                  <a:cubicBezTo>
                    <a:pt x="916" y="16"/>
                    <a:pt x="852" y="16"/>
                    <a:pt x="792" y="16"/>
                  </a:cubicBezTo>
                  <a:cubicBezTo>
                    <a:pt x="779" y="16"/>
                    <a:pt x="765" y="16"/>
                    <a:pt x="755" y="23"/>
                  </a:cubicBezTo>
                  <a:cubicBezTo>
                    <a:pt x="745" y="23"/>
                    <a:pt x="735" y="26"/>
                    <a:pt x="721" y="26"/>
                  </a:cubicBezTo>
                  <a:cubicBezTo>
                    <a:pt x="721" y="23"/>
                    <a:pt x="718" y="20"/>
                    <a:pt x="712" y="16"/>
                  </a:cubicBezTo>
                  <a:cubicBezTo>
                    <a:pt x="611" y="6"/>
                    <a:pt x="510" y="23"/>
                    <a:pt x="409" y="26"/>
                  </a:cubicBezTo>
                  <a:cubicBezTo>
                    <a:pt x="363" y="26"/>
                    <a:pt x="309" y="23"/>
                    <a:pt x="265" y="40"/>
                  </a:cubicBezTo>
                  <a:cubicBezTo>
                    <a:pt x="258" y="43"/>
                    <a:pt x="255" y="47"/>
                    <a:pt x="252" y="53"/>
                  </a:cubicBezTo>
                  <a:cubicBezTo>
                    <a:pt x="252" y="50"/>
                    <a:pt x="248" y="50"/>
                    <a:pt x="245" y="53"/>
                  </a:cubicBezTo>
                  <a:cubicBezTo>
                    <a:pt x="242" y="50"/>
                    <a:pt x="238" y="47"/>
                    <a:pt x="231" y="43"/>
                  </a:cubicBezTo>
                  <a:cubicBezTo>
                    <a:pt x="198" y="40"/>
                    <a:pt x="168" y="37"/>
                    <a:pt x="141" y="53"/>
                  </a:cubicBezTo>
                  <a:cubicBezTo>
                    <a:pt x="117" y="60"/>
                    <a:pt x="91" y="67"/>
                    <a:pt x="64" y="73"/>
                  </a:cubicBezTo>
                  <a:lnTo>
                    <a:pt x="64" y="73"/>
                  </a:lnTo>
                  <a:lnTo>
                    <a:pt x="64" y="73"/>
                  </a:lnTo>
                  <a:cubicBezTo>
                    <a:pt x="47" y="73"/>
                    <a:pt x="30" y="73"/>
                    <a:pt x="13" y="73"/>
                  </a:cubicBezTo>
                  <a:moveTo>
                    <a:pt x="799" y="53"/>
                  </a:moveTo>
                  <a:lnTo>
                    <a:pt x="799" y="53"/>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0" name="Google Shape;1267;p36">
              <a:extLst>
                <a:ext uri="{FF2B5EF4-FFF2-40B4-BE49-F238E27FC236}">
                  <a16:creationId xmlns:a16="http://schemas.microsoft.com/office/drawing/2014/main" id="{21EC32B4-1886-8F80-9A3E-01DB700727DE}"/>
                </a:ext>
              </a:extLst>
            </p:cNvPr>
            <p:cNvSpPr/>
            <p:nvPr/>
          </p:nvSpPr>
          <p:spPr>
            <a:xfrm>
              <a:off x="4620240" y="4544640"/>
              <a:ext cx="130680" cy="8640"/>
            </a:xfrm>
            <a:custGeom>
              <a:avLst/>
              <a:gdLst/>
              <a:ahLst/>
              <a:cxnLst/>
              <a:rect l="l" t="t" r="r" b="b"/>
              <a:pathLst>
                <a:path w="363" h="24" extrusionOk="0">
                  <a:moveTo>
                    <a:pt x="232" y="7"/>
                  </a:moveTo>
                  <a:lnTo>
                    <a:pt x="232" y="7"/>
                  </a:lnTo>
                  <a:cubicBezTo>
                    <a:pt x="199" y="-3"/>
                    <a:pt x="165" y="-3"/>
                    <a:pt x="132" y="7"/>
                  </a:cubicBezTo>
                  <a:cubicBezTo>
                    <a:pt x="88" y="1"/>
                    <a:pt x="44" y="14"/>
                    <a:pt x="0" y="14"/>
                  </a:cubicBezTo>
                  <a:cubicBezTo>
                    <a:pt x="17" y="27"/>
                    <a:pt x="37" y="21"/>
                    <a:pt x="54" y="24"/>
                  </a:cubicBezTo>
                  <a:cubicBezTo>
                    <a:pt x="88" y="24"/>
                    <a:pt x="121" y="24"/>
                    <a:pt x="155" y="21"/>
                  </a:cubicBezTo>
                  <a:lnTo>
                    <a:pt x="155" y="21"/>
                  </a:lnTo>
                  <a:cubicBezTo>
                    <a:pt x="165" y="21"/>
                    <a:pt x="172" y="21"/>
                    <a:pt x="182" y="21"/>
                  </a:cubicBezTo>
                  <a:lnTo>
                    <a:pt x="182" y="21"/>
                  </a:lnTo>
                  <a:cubicBezTo>
                    <a:pt x="242" y="21"/>
                    <a:pt x="303" y="21"/>
                    <a:pt x="363" y="21"/>
                  </a:cubicBezTo>
                  <a:cubicBezTo>
                    <a:pt x="353" y="21"/>
                    <a:pt x="350" y="11"/>
                    <a:pt x="346" y="1"/>
                  </a:cubicBezTo>
                  <a:cubicBezTo>
                    <a:pt x="329" y="1"/>
                    <a:pt x="313" y="-3"/>
                    <a:pt x="296" y="4"/>
                  </a:cubicBezTo>
                  <a:lnTo>
                    <a:pt x="296" y="4"/>
                  </a:lnTo>
                  <a:cubicBezTo>
                    <a:pt x="276" y="4"/>
                    <a:pt x="252" y="-3"/>
                    <a:pt x="232"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1" name="Google Shape;1268;p36">
              <a:extLst>
                <a:ext uri="{FF2B5EF4-FFF2-40B4-BE49-F238E27FC236}">
                  <a16:creationId xmlns:a16="http://schemas.microsoft.com/office/drawing/2014/main" id="{0716A351-477A-4E7E-D1E1-B32743214C27}"/>
                </a:ext>
              </a:extLst>
            </p:cNvPr>
            <p:cNvSpPr/>
            <p:nvPr/>
          </p:nvSpPr>
          <p:spPr>
            <a:xfrm>
              <a:off x="4653000" y="4586040"/>
              <a:ext cx="13320" cy="3600"/>
            </a:xfrm>
            <a:custGeom>
              <a:avLst/>
              <a:gdLst/>
              <a:ahLst/>
              <a:cxnLst/>
              <a:rect l="l" t="t" r="r" b="b"/>
              <a:pathLst>
                <a:path w="37" h="10" extrusionOk="0">
                  <a:moveTo>
                    <a:pt x="37" y="0"/>
                  </a:moveTo>
                  <a:lnTo>
                    <a:pt x="37" y="0"/>
                  </a:lnTo>
                  <a:cubicBezTo>
                    <a:pt x="34" y="0"/>
                    <a:pt x="30" y="0"/>
                    <a:pt x="27" y="0"/>
                  </a:cubicBezTo>
                  <a:cubicBezTo>
                    <a:pt x="17" y="0"/>
                    <a:pt x="10" y="0"/>
                    <a:pt x="0" y="0"/>
                  </a:cubicBezTo>
                  <a:cubicBezTo>
                    <a:pt x="7" y="10"/>
                    <a:pt x="17" y="10"/>
                    <a:pt x="24" y="10"/>
                  </a:cubicBezTo>
                  <a:lnTo>
                    <a:pt x="24" y="10"/>
                  </a:lnTo>
                  <a:lnTo>
                    <a:pt x="24" y="10"/>
                  </a:lnTo>
                  <a:cubicBezTo>
                    <a:pt x="30" y="6"/>
                    <a:pt x="34" y="3"/>
                    <a:pt x="3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2" name="Google Shape;1269;p36">
              <a:extLst>
                <a:ext uri="{FF2B5EF4-FFF2-40B4-BE49-F238E27FC236}">
                  <a16:creationId xmlns:a16="http://schemas.microsoft.com/office/drawing/2014/main" id="{CCD2A3E0-B0FA-F5AE-6A6B-509994980DB0}"/>
                </a:ext>
              </a:extLst>
            </p:cNvPr>
            <p:cNvSpPr/>
            <p:nvPr/>
          </p:nvSpPr>
          <p:spPr>
            <a:xfrm>
              <a:off x="5024880" y="4179960"/>
              <a:ext cx="78480" cy="9720"/>
            </a:xfrm>
            <a:custGeom>
              <a:avLst/>
              <a:gdLst/>
              <a:ahLst/>
              <a:cxnLst/>
              <a:rect l="l" t="t" r="r" b="b"/>
              <a:pathLst>
                <a:path w="218" h="27" extrusionOk="0">
                  <a:moveTo>
                    <a:pt x="50" y="13"/>
                  </a:moveTo>
                  <a:lnTo>
                    <a:pt x="50" y="13"/>
                  </a:lnTo>
                  <a:cubicBezTo>
                    <a:pt x="41" y="7"/>
                    <a:pt x="28" y="7"/>
                    <a:pt x="11" y="7"/>
                  </a:cubicBezTo>
                  <a:cubicBezTo>
                    <a:pt x="8" y="13"/>
                    <a:pt x="-2" y="17"/>
                    <a:pt x="1" y="20"/>
                  </a:cubicBezTo>
                  <a:cubicBezTo>
                    <a:pt x="1" y="27"/>
                    <a:pt x="14" y="23"/>
                    <a:pt x="21" y="23"/>
                  </a:cubicBezTo>
                  <a:cubicBezTo>
                    <a:pt x="28" y="27"/>
                    <a:pt x="34" y="27"/>
                    <a:pt x="41" y="27"/>
                  </a:cubicBezTo>
                  <a:cubicBezTo>
                    <a:pt x="44" y="27"/>
                    <a:pt x="48" y="27"/>
                    <a:pt x="50" y="23"/>
                  </a:cubicBezTo>
                  <a:cubicBezTo>
                    <a:pt x="104" y="27"/>
                    <a:pt x="161" y="17"/>
                    <a:pt x="218" y="23"/>
                  </a:cubicBezTo>
                  <a:cubicBezTo>
                    <a:pt x="218" y="17"/>
                    <a:pt x="218" y="10"/>
                    <a:pt x="218" y="7"/>
                  </a:cubicBezTo>
                  <a:cubicBezTo>
                    <a:pt x="161" y="-7"/>
                    <a:pt x="104" y="0"/>
                    <a:pt x="5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3" name="Google Shape;1270;p36">
              <a:extLst>
                <a:ext uri="{FF2B5EF4-FFF2-40B4-BE49-F238E27FC236}">
                  <a16:creationId xmlns:a16="http://schemas.microsoft.com/office/drawing/2014/main" id="{981FD564-6D8E-5976-6782-E2A8BE3821DF}"/>
                </a:ext>
              </a:extLst>
            </p:cNvPr>
            <p:cNvSpPr/>
            <p:nvPr/>
          </p:nvSpPr>
          <p:spPr>
            <a:xfrm>
              <a:off x="4754520" y="4194720"/>
              <a:ext cx="14400" cy="10440"/>
            </a:xfrm>
            <a:custGeom>
              <a:avLst/>
              <a:gdLst/>
              <a:ahLst/>
              <a:cxnLst/>
              <a:rect l="l" t="t" r="r" b="b"/>
              <a:pathLst>
                <a:path w="40" h="29" extrusionOk="0">
                  <a:moveTo>
                    <a:pt x="0" y="19"/>
                  </a:moveTo>
                  <a:lnTo>
                    <a:pt x="0" y="19"/>
                  </a:lnTo>
                  <a:cubicBezTo>
                    <a:pt x="0" y="23"/>
                    <a:pt x="0" y="26"/>
                    <a:pt x="3" y="29"/>
                  </a:cubicBezTo>
                  <a:cubicBezTo>
                    <a:pt x="7" y="29"/>
                    <a:pt x="10" y="29"/>
                    <a:pt x="13" y="29"/>
                  </a:cubicBezTo>
                  <a:cubicBezTo>
                    <a:pt x="24" y="19"/>
                    <a:pt x="44" y="16"/>
                    <a:pt x="40" y="3"/>
                  </a:cubicBezTo>
                  <a:cubicBezTo>
                    <a:pt x="13" y="-8"/>
                    <a:pt x="13" y="13"/>
                    <a:pt x="0" y="1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4" name="Google Shape;1271;p36">
              <a:extLst>
                <a:ext uri="{FF2B5EF4-FFF2-40B4-BE49-F238E27FC236}">
                  <a16:creationId xmlns:a16="http://schemas.microsoft.com/office/drawing/2014/main" id="{4A3189A7-E662-802A-2C69-6D2868C0789A}"/>
                </a:ext>
              </a:extLst>
            </p:cNvPr>
            <p:cNvSpPr/>
            <p:nvPr/>
          </p:nvSpPr>
          <p:spPr>
            <a:xfrm>
              <a:off x="4811400" y="4188240"/>
              <a:ext cx="70920" cy="13320"/>
            </a:xfrm>
            <a:custGeom>
              <a:avLst/>
              <a:gdLst/>
              <a:ahLst/>
              <a:cxnLst/>
              <a:rect l="l" t="t" r="r" b="b"/>
              <a:pathLst>
                <a:path w="197" h="37" extrusionOk="0">
                  <a:moveTo>
                    <a:pt x="0" y="37"/>
                  </a:moveTo>
                  <a:lnTo>
                    <a:pt x="0" y="37"/>
                  </a:lnTo>
                  <a:cubicBezTo>
                    <a:pt x="10" y="37"/>
                    <a:pt x="23" y="37"/>
                    <a:pt x="37" y="37"/>
                  </a:cubicBezTo>
                  <a:lnTo>
                    <a:pt x="37" y="37"/>
                  </a:lnTo>
                  <a:cubicBezTo>
                    <a:pt x="87" y="37"/>
                    <a:pt x="134" y="34"/>
                    <a:pt x="181" y="21"/>
                  </a:cubicBezTo>
                  <a:lnTo>
                    <a:pt x="181" y="21"/>
                  </a:lnTo>
                  <a:cubicBezTo>
                    <a:pt x="184" y="21"/>
                    <a:pt x="188" y="21"/>
                    <a:pt x="188" y="21"/>
                  </a:cubicBezTo>
                  <a:cubicBezTo>
                    <a:pt x="205" y="17"/>
                    <a:pt x="194" y="10"/>
                    <a:pt x="191" y="0"/>
                  </a:cubicBezTo>
                  <a:cubicBezTo>
                    <a:pt x="171" y="0"/>
                    <a:pt x="154" y="0"/>
                    <a:pt x="151" y="21"/>
                  </a:cubicBezTo>
                  <a:lnTo>
                    <a:pt x="151" y="21"/>
                  </a:lnTo>
                  <a:cubicBezTo>
                    <a:pt x="111" y="0"/>
                    <a:pt x="60" y="0"/>
                    <a:pt x="20" y="17"/>
                  </a:cubicBezTo>
                  <a:lnTo>
                    <a:pt x="20" y="17"/>
                  </a:lnTo>
                  <a:cubicBezTo>
                    <a:pt x="20" y="17"/>
                    <a:pt x="17" y="17"/>
                    <a:pt x="13" y="17"/>
                  </a:cubicBezTo>
                  <a:cubicBezTo>
                    <a:pt x="3" y="24"/>
                    <a:pt x="0" y="31"/>
                    <a:pt x="0" y="3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5" name="Google Shape;1272;p36">
              <a:extLst>
                <a:ext uri="{FF2B5EF4-FFF2-40B4-BE49-F238E27FC236}">
                  <a16:creationId xmlns:a16="http://schemas.microsoft.com/office/drawing/2014/main" id="{51B3F70A-AB75-1F18-15A2-1ED7B8397526}"/>
                </a:ext>
              </a:extLst>
            </p:cNvPr>
            <p:cNvSpPr/>
            <p:nvPr/>
          </p:nvSpPr>
          <p:spPr>
            <a:xfrm>
              <a:off x="5085360" y="4155840"/>
              <a:ext cx="10800" cy="6120"/>
            </a:xfrm>
            <a:custGeom>
              <a:avLst/>
              <a:gdLst/>
              <a:ahLst/>
              <a:cxnLst/>
              <a:rect l="l" t="t" r="r" b="b"/>
              <a:pathLst>
                <a:path w="30" h="17" extrusionOk="0">
                  <a:moveTo>
                    <a:pt x="20" y="0"/>
                  </a:moveTo>
                  <a:lnTo>
                    <a:pt x="20" y="0"/>
                  </a:lnTo>
                  <a:cubicBezTo>
                    <a:pt x="3" y="0"/>
                    <a:pt x="0" y="7"/>
                    <a:pt x="0" y="17"/>
                  </a:cubicBezTo>
                  <a:cubicBezTo>
                    <a:pt x="7" y="17"/>
                    <a:pt x="13" y="17"/>
                    <a:pt x="23" y="17"/>
                  </a:cubicBezTo>
                  <a:cubicBezTo>
                    <a:pt x="27" y="10"/>
                    <a:pt x="37" y="3"/>
                    <a:pt x="2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6" name="Google Shape;1273;p36">
              <a:extLst>
                <a:ext uri="{FF2B5EF4-FFF2-40B4-BE49-F238E27FC236}">
                  <a16:creationId xmlns:a16="http://schemas.microsoft.com/office/drawing/2014/main" id="{84CF4AA9-0DF3-18E6-329D-78733BADAFB3}"/>
                </a:ext>
              </a:extLst>
            </p:cNvPr>
            <p:cNvSpPr/>
            <p:nvPr/>
          </p:nvSpPr>
          <p:spPr>
            <a:xfrm>
              <a:off x="5134320" y="4178880"/>
              <a:ext cx="12960" cy="7200"/>
            </a:xfrm>
            <a:custGeom>
              <a:avLst/>
              <a:gdLst/>
              <a:ahLst/>
              <a:cxnLst/>
              <a:rect l="l" t="t" r="r" b="b"/>
              <a:pathLst>
                <a:path w="36" h="20" extrusionOk="0">
                  <a:moveTo>
                    <a:pt x="28" y="20"/>
                  </a:moveTo>
                  <a:lnTo>
                    <a:pt x="28" y="20"/>
                  </a:lnTo>
                  <a:cubicBezTo>
                    <a:pt x="42" y="13"/>
                    <a:pt x="32" y="6"/>
                    <a:pt x="28" y="0"/>
                  </a:cubicBezTo>
                  <a:cubicBezTo>
                    <a:pt x="25" y="0"/>
                    <a:pt x="21" y="0"/>
                    <a:pt x="18" y="3"/>
                  </a:cubicBezTo>
                  <a:cubicBezTo>
                    <a:pt x="15" y="6"/>
                    <a:pt x="-22" y="16"/>
                    <a:pt x="18" y="20"/>
                  </a:cubicBezTo>
                  <a:cubicBezTo>
                    <a:pt x="21" y="20"/>
                    <a:pt x="25" y="20"/>
                    <a:pt x="28"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7" name="Google Shape;1274;p36">
              <a:extLst>
                <a:ext uri="{FF2B5EF4-FFF2-40B4-BE49-F238E27FC236}">
                  <a16:creationId xmlns:a16="http://schemas.microsoft.com/office/drawing/2014/main" id="{7B8AA430-B857-4995-B0E4-0C0F9D96E53A}"/>
                </a:ext>
              </a:extLst>
            </p:cNvPr>
            <p:cNvSpPr/>
            <p:nvPr/>
          </p:nvSpPr>
          <p:spPr>
            <a:xfrm>
              <a:off x="4574520" y="4207680"/>
              <a:ext cx="8640" cy="7200"/>
            </a:xfrm>
            <a:custGeom>
              <a:avLst/>
              <a:gdLst/>
              <a:ahLst/>
              <a:cxnLst/>
              <a:rect l="l" t="t" r="r" b="b"/>
              <a:pathLst>
                <a:path w="24" h="20" extrusionOk="0">
                  <a:moveTo>
                    <a:pt x="23" y="7"/>
                  </a:moveTo>
                  <a:lnTo>
                    <a:pt x="23" y="7"/>
                  </a:lnTo>
                  <a:cubicBezTo>
                    <a:pt x="23" y="7"/>
                    <a:pt x="20" y="3"/>
                    <a:pt x="17" y="0"/>
                  </a:cubicBezTo>
                  <a:cubicBezTo>
                    <a:pt x="10" y="7"/>
                    <a:pt x="7" y="10"/>
                    <a:pt x="0" y="14"/>
                  </a:cubicBezTo>
                  <a:cubicBezTo>
                    <a:pt x="0" y="17"/>
                    <a:pt x="0" y="17"/>
                    <a:pt x="0" y="20"/>
                  </a:cubicBezTo>
                  <a:lnTo>
                    <a:pt x="3" y="20"/>
                  </a:lnTo>
                  <a:cubicBezTo>
                    <a:pt x="17" y="20"/>
                    <a:pt x="27" y="17"/>
                    <a:pt x="23"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8" name="Google Shape;1275;p36">
              <a:extLst>
                <a:ext uri="{FF2B5EF4-FFF2-40B4-BE49-F238E27FC236}">
                  <a16:creationId xmlns:a16="http://schemas.microsoft.com/office/drawing/2014/main" id="{1229FC0E-42EC-C9A7-AAAA-D90835B61F82}"/>
                </a:ext>
              </a:extLst>
            </p:cNvPr>
            <p:cNvSpPr/>
            <p:nvPr/>
          </p:nvSpPr>
          <p:spPr>
            <a:xfrm>
              <a:off x="4675680" y="4199400"/>
              <a:ext cx="5040" cy="7200"/>
            </a:xfrm>
            <a:custGeom>
              <a:avLst/>
              <a:gdLst/>
              <a:ahLst/>
              <a:cxnLst/>
              <a:rect l="l" t="t" r="r" b="b"/>
              <a:pathLst>
                <a:path w="14" h="20" extrusionOk="0">
                  <a:moveTo>
                    <a:pt x="14" y="6"/>
                  </a:moveTo>
                  <a:lnTo>
                    <a:pt x="14" y="6"/>
                  </a:lnTo>
                  <a:cubicBezTo>
                    <a:pt x="14" y="3"/>
                    <a:pt x="11" y="0"/>
                    <a:pt x="4" y="0"/>
                  </a:cubicBezTo>
                  <a:cubicBezTo>
                    <a:pt x="4" y="6"/>
                    <a:pt x="-6" y="13"/>
                    <a:pt x="7" y="20"/>
                  </a:cubicBezTo>
                  <a:cubicBezTo>
                    <a:pt x="11" y="13"/>
                    <a:pt x="14" y="10"/>
                    <a:pt x="14"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9" name="Google Shape;1276;p36">
              <a:extLst>
                <a:ext uri="{FF2B5EF4-FFF2-40B4-BE49-F238E27FC236}">
                  <a16:creationId xmlns:a16="http://schemas.microsoft.com/office/drawing/2014/main" id="{B06EE3AB-B99C-BD77-2795-51DEBF407A82}"/>
                </a:ext>
              </a:extLst>
            </p:cNvPr>
            <p:cNvSpPr/>
            <p:nvPr/>
          </p:nvSpPr>
          <p:spPr>
            <a:xfrm>
              <a:off x="4764240" y="4171320"/>
              <a:ext cx="9720" cy="6120"/>
            </a:xfrm>
            <a:custGeom>
              <a:avLst/>
              <a:gdLst/>
              <a:ahLst/>
              <a:cxnLst/>
              <a:rect l="l" t="t" r="r" b="b"/>
              <a:pathLst>
                <a:path w="27" h="17" extrusionOk="0">
                  <a:moveTo>
                    <a:pt x="27" y="14"/>
                  </a:moveTo>
                  <a:lnTo>
                    <a:pt x="27" y="14"/>
                  </a:lnTo>
                  <a:cubicBezTo>
                    <a:pt x="27" y="11"/>
                    <a:pt x="27" y="7"/>
                    <a:pt x="27" y="4"/>
                  </a:cubicBezTo>
                  <a:cubicBezTo>
                    <a:pt x="23" y="0"/>
                    <a:pt x="23" y="0"/>
                    <a:pt x="20" y="0"/>
                  </a:cubicBezTo>
                  <a:cubicBezTo>
                    <a:pt x="17" y="0"/>
                    <a:pt x="17" y="0"/>
                    <a:pt x="17" y="0"/>
                  </a:cubicBezTo>
                  <a:cubicBezTo>
                    <a:pt x="10" y="4"/>
                    <a:pt x="7" y="7"/>
                    <a:pt x="0" y="11"/>
                  </a:cubicBezTo>
                  <a:cubicBezTo>
                    <a:pt x="10" y="14"/>
                    <a:pt x="17" y="21"/>
                    <a:pt x="27"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0" name="Google Shape;1277;p36">
              <a:extLst>
                <a:ext uri="{FF2B5EF4-FFF2-40B4-BE49-F238E27FC236}">
                  <a16:creationId xmlns:a16="http://schemas.microsoft.com/office/drawing/2014/main" id="{5CF79B0F-0015-C267-0D52-D61515069C0F}"/>
                </a:ext>
              </a:extLst>
            </p:cNvPr>
            <p:cNvSpPr/>
            <p:nvPr/>
          </p:nvSpPr>
          <p:spPr>
            <a:xfrm>
              <a:off x="4743360" y="4199400"/>
              <a:ext cx="7560" cy="5040"/>
            </a:xfrm>
            <a:custGeom>
              <a:avLst/>
              <a:gdLst/>
              <a:ahLst/>
              <a:cxnLst/>
              <a:rect l="l" t="t" r="r" b="b"/>
              <a:pathLst>
                <a:path w="21" h="14" extrusionOk="0">
                  <a:moveTo>
                    <a:pt x="21" y="6"/>
                  </a:moveTo>
                  <a:lnTo>
                    <a:pt x="21" y="6"/>
                  </a:lnTo>
                  <a:cubicBezTo>
                    <a:pt x="18" y="3"/>
                    <a:pt x="14" y="0"/>
                    <a:pt x="8" y="0"/>
                  </a:cubicBezTo>
                  <a:cubicBezTo>
                    <a:pt x="8" y="3"/>
                    <a:pt x="-6" y="10"/>
                    <a:pt x="4" y="13"/>
                  </a:cubicBezTo>
                  <a:cubicBezTo>
                    <a:pt x="11" y="16"/>
                    <a:pt x="18" y="10"/>
                    <a:pt x="21"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1" name="Google Shape;1278;p36">
              <a:extLst>
                <a:ext uri="{FF2B5EF4-FFF2-40B4-BE49-F238E27FC236}">
                  <a16:creationId xmlns:a16="http://schemas.microsoft.com/office/drawing/2014/main" id="{93CB9817-E959-D09E-55CE-43BBC24F6615}"/>
                </a:ext>
              </a:extLst>
            </p:cNvPr>
            <p:cNvSpPr/>
            <p:nvPr/>
          </p:nvSpPr>
          <p:spPr>
            <a:xfrm>
              <a:off x="4537080" y="4617000"/>
              <a:ext cx="4680" cy="2880"/>
            </a:xfrm>
            <a:custGeom>
              <a:avLst/>
              <a:gdLst/>
              <a:ahLst/>
              <a:cxnLst/>
              <a:rect l="l" t="t" r="r" b="b"/>
              <a:pathLst>
                <a:path w="13" h="8" extrusionOk="0">
                  <a:moveTo>
                    <a:pt x="13" y="4"/>
                  </a:moveTo>
                  <a:lnTo>
                    <a:pt x="13" y="4"/>
                  </a:lnTo>
                  <a:cubicBezTo>
                    <a:pt x="6" y="-2"/>
                    <a:pt x="3" y="-2"/>
                    <a:pt x="0" y="8"/>
                  </a:cubicBezTo>
                  <a:cubicBezTo>
                    <a:pt x="3" y="8"/>
                    <a:pt x="6" y="8"/>
                    <a:pt x="13"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2" name="Google Shape;1279;p36">
              <a:extLst>
                <a:ext uri="{FF2B5EF4-FFF2-40B4-BE49-F238E27FC236}">
                  <a16:creationId xmlns:a16="http://schemas.microsoft.com/office/drawing/2014/main" id="{07F840C5-8DE3-5AD1-C27C-ABBCAF3B76B0}"/>
                </a:ext>
              </a:extLst>
            </p:cNvPr>
            <p:cNvSpPr/>
            <p:nvPr/>
          </p:nvSpPr>
          <p:spPr>
            <a:xfrm>
              <a:off x="4638600" y="3774960"/>
              <a:ext cx="23040" cy="10800"/>
            </a:xfrm>
            <a:custGeom>
              <a:avLst/>
              <a:gdLst/>
              <a:ahLst/>
              <a:cxnLst/>
              <a:rect l="l" t="t" r="r" b="b"/>
              <a:pathLst>
                <a:path w="64" h="30" extrusionOk="0">
                  <a:moveTo>
                    <a:pt x="3" y="0"/>
                  </a:moveTo>
                  <a:lnTo>
                    <a:pt x="3" y="0"/>
                  </a:lnTo>
                  <a:cubicBezTo>
                    <a:pt x="3" y="10"/>
                    <a:pt x="0" y="20"/>
                    <a:pt x="0" y="27"/>
                  </a:cubicBezTo>
                  <a:lnTo>
                    <a:pt x="0" y="27"/>
                  </a:lnTo>
                  <a:cubicBezTo>
                    <a:pt x="6" y="30"/>
                    <a:pt x="10" y="30"/>
                    <a:pt x="13" y="27"/>
                  </a:cubicBezTo>
                  <a:lnTo>
                    <a:pt x="13" y="27"/>
                  </a:lnTo>
                  <a:cubicBezTo>
                    <a:pt x="23" y="20"/>
                    <a:pt x="40" y="24"/>
                    <a:pt x="53" y="20"/>
                  </a:cubicBezTo>
                  <a:cubicBezTo>
                    <a:pt x="53" y="17"/>
                    <a:pt x="53" y="17"/>
                    <a:pt x="53" y="17"/>
                  </a:cubicBezTo>
                  <a:cubicBezTo>
                    <a:pt x="57" y="14"/>
                    <a:pt x="60" y="7"/>
                    <a:pt x="64" y="0"/>
                  </a:cubicBezTo>
                  <a:cubicBezTo>
                    <a:pt x="43" y="0"/>
                    <a:pt x="23" y="0"/>
                    <a:pt x="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3" name="Google Shape;1280;p36">
              <a:extLst>
                <a:ext uri="{FF2B5EF4-FFF2-40B4-BE49-F238E27FC236}">
                  <a16:creationId xmlns:a16="http://schemas.microsoft.com/office/drawing/2014/main" id="{AC31A72F-F6DC-0A18-0515-7EAFC7946D97}"/>
                </a:ext>
              </a:extLst>
            </p:cNvPr>
            <p:cNvSpPr/>
            <p:nvPr/>
          </p:nvSpPr>
          <p:spPr>
            <a:xfrm>
              <a:off x="4506840" y="5247000"/>
              <a:ext cx="14040" cy="9360"/>
            </a:xfrm>
            <a:custGeom>
              <a:avLst/>
              <a:gdLst/>
              <a:ahLst/>
              <a:cxnLst/>
              <a:rect l="l" t="t" r="r" b="b"/>
              <a:pathLst>
                <a:path w="39" h="26" extrusionOk="0">
                  <a:moveTo>
                    <a:pt x="0" y="13"/>
                  </a:moveTo>
                  <a:lnTo>
                    <a:pt x="0" y="13"/>
                  </a:lnTo>
                  <a:cubicBezTo>
                    <a:pt x="0" y="17"/>
                    <a:pt x="0" y="20"/>
                    <a:pt x="3" y="23"/>
                  </a:cubicBezTo>
                  <a:cubicBezTo>
                    <a:pt x="10" y="27"/>
                    <a:pt x="13" y="27"/>
                    <a:pt x="20" y="23"/>
                  </a:cubicBezTo>
                  <a:cubicBezTo>
                    <a:pt x="40" y="23"/>
                    <a:pt x="47" y="17"/>
                    <a:pt x="30" y="7"/>
                  </a:cubicBezTo>
                  <a:cubicBezTo>
                    <a:pt x="27" y="0"/>
                    <a:pt x="23" y="-3"/>
                    <a:pt x="20" y="3"/>
                  </a:cubicBezTo>
                  <a:cubicBezTo>
                    <a:pt x="13" y="3"/>
                    <a:pt x="10" y="3"/>
                    <a:pt x="7" y="3"/>
                  </a:cubicBezTo>
                  <a:lnTo>
                    <a:pt x="7" y="7"/>
                  </a:lnTo>
                  <a:cubicBezTo>
                    <a:pt x="3" y="7"/>
                    <a:pt x="0" y="10"/>
                    <a:pt x="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4" name="Google Shape;1281;p36">
              <a:extLst>
                <a:ext uri="{FF2B5EF4-FFF2-40B4-BE49-F238E27FC236}">
                  <a16:creationId xmlns:a16="http://schemas.microsoft.com/office/drawing/2014/main" id="{C786A6CF-1641-5557-6F3D-EBE0CE45C00E}"/>
                </a:ext>
              </a:extLst>
            </p:cNvPr>
            <p:cNvSpPr/>
            <p:nvPr/>
          </p:nvSpPr>
          <p:spPr>
            <a:xfrm>
              <a:off x="4777920" y="4032720"/>
              <a:ext cx="39960" cy="12960"/>
            </a:xfrm>
            <a:custGeom>
              <a:avLst/>
              <a:gdLst/>
              <a:ahLst/>
              <a:cxnLst/>
              <a:rect l="l" t="t" r="r" b="b"/>
              <a:pathLst>
                <a:path w="111" h="36" extrusionOk="0">
                  <a:moveTo>
                    <a:pt x="39" y="10"/>
                  </a:moveTo>
                  <a:lnTo>
                    <a:pt x="39" y="10"/>
                  </a:lnTo>
                  <a:cubicBezTo>
                    <a:pt x="12" y="10"/>
                    <a:pt x="-5" y="16"/>
                    <a:pt x="2" y="36"/>
                  </a:cubicBezTo>
                  <a:cubicBezTo>
                    <a:pt x="36" y="23"/>
                    <a:pt x="69" y="36"/>
                    <a:pt x="103" y="29"/>
                  </a:cubicBezTo>
                  <a:cubicBezTo>
                    <a:pt x="113" y="23"/>
                    <a:pt x="113" y="16"/>
                    <a:pt x="106" y="10"/>
                  </a:cubicBezTo>
                  <a:cubicBezTo>
                    <a:pt x="106" y="10"/>
                    <a:pt x="103" y="6"/>
                    <a:pt x="103" y="3"/>
                  </a:cubicBezTo>
                  <a:cubicBezTo>
                    <a:pt x="79" y="-4"/>
                    <a:pt x="59" y="3"/>
                    <a:pt x="39"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5" name="Google Shape;1282;p36">
              <a:extLst>
                <a:ext uri="{FF2B5EF4-FFF2-40B4-BE49-F238E27FC236}">
                  <a16:creationId xmlns:a16="http://schemas.microsoft.com/office/drawing/2014/main" id="{03C95795-1DA5-3E38-6090-D3DDF0BCE535}"/>
                </a:ext>
              </a:extLst>
            </p:cNvPr>
            <p:cNvSpPr/>
            <p:nvPr/>
          </p:nvSpPr>
          <p:spPr>
            <a:xfrm>
              <a:off x="4873680" y="4033800"/>
              <a:ext cx="34560" cy="9360"/>
            </a:xfrm>
            <a:custGeom>
              <a:avLst/>
              <a:gdLst/>
              <a:ahLst/>
              <a:cxnLst/>
              <a:rect l="l" t="t" r="r" b="b"/>
              <a:pathLst>
                <a:path w="96" h="26" extrusionOk="0">
                  <a:moveTo>
                    <a:pt x="21" y="0"/>
                  </a:moveTo>
                  <a:lnTo>
                    <a:pt x="21" y="0"/>
                  </a:lnTo>
                  <a:cubicBezTo>
                    <a:pt x="-2" y="0"/>
                    <a:pt x="-5" y="13"/>
                    <a:pt x="8" y="26"/>
                  </a:cubicBezTo>
                  <a:cubicBezTo>
                    <a:pt x="35" y="13"/>
                    <a:pt x="65" y="26"/>
                    <a:pt x="96" y="26"/>
                  </a:cubicBezTo>
                  <a:cubicBezTo>
                    <a:pt x="96" y="17"/>
                    <a:pt x="99" y="10"/>
                    <a:pt x="85" y="7"/>
                  </a:cubicBezTo>
                  <a:cubicBezTo>
                    <a:pt x="65" y="3"/>
                    <a:pt x="42" y="0"/>
                    <a:pt x="21"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6" name="Google Shape;1283;p36">
              <a:extLst>
                <a:ext uri="{FF2B5EF4-FFF2-40B4-BE49-F238E27FC236}">
                  <a16:creationId xmlns:a16="http://schemas.microsoft.com/office/drawing/2014/main" id="{B55761C3-714B-A5F3-C2C7-981D36B21189}"/>
                </a:ext>
              </a:extLst>
            </p:cNvPr>
            <p:cNvSpPr/>
            <p:nvPr/>
          </p:nvSpPr>
          <p:spPr>
            <a:xfrm>
              <a:off x="4718160" y="4038840"/>
              <a:ext cx="36360" cy="7920"/>
            </a:xfrm>
            <a:custGeom>
              <a:avLst/>
              <a:gdLst/>
              <a:ahLst/>
              <a:cxnLst/>
              <a:rect l="l" t="t" r="r" b="b"/>
              <a:pathLst>
                <a:path w="101" h="22" extrusionOk="0">
                  <a:moveTo>
                    <a:pt x="0" y="19"/>
                  </a:moveTo>
                  <a:lnTo>
                    <a:pt x="0" y="19"/>
                  </a:lnTo>
                  <a:cubicBezTo>
                    <a:pt x="4" y="19"/>
                    <a:pt x="7" y="19"/>
                    <a:pt x="10" y="19"/>
                  </a:cubicBezTo>
                  <a:cubicBezTo>
                    <a:pt x="21" y="16"/>
                    <a:pt x="31" y="16"/>
                    <a:pt x="37" y="22"/>
                  </a:cubicBezTo>
                  <a:lnTo>
                    <a:pt x="37" y="22"/>
                  </a:lnTo>
                  <a:cubicBezTo>
                    <a:pt x="44" y="22"/>
                    <a:pt x="47" y="22"/>
                    <a:pt x="51" y="22"/>
                  </a:cubicBezTo>
                  <a:lnTo>
                    <a:pt x="51" y="22"/>
                  </a:lnTo>
                  <a:cubicBezTo>
                    <a:pt x="54" y="19"/>
                    <a:pt x="57" y="19"/>
                    <a:pt x="61" y="19"/>
                  </a:cubicBezTo>
                  <a:cubicBezTo>
                    <a:pt x="64" y="19"/>
                    <a:pt x="64" y="19"/>
                    <a:pt x="64" y="19"/>
                  </a:cubicBezTo>
                  <a:cubicBezTo>
                    <a:pt x="67" y="19"/>
                    <a:pt x="71" y="19"/>
                    <a:pt x="74" y="19"/>
                  </a:cubicBezTo>
                  <a:cubicBezTo>
                    <a:pt x="78" y="19"/>
                    <a:pt x="81" y="16"/>
                    <a:pt x="88" y="19"/>
                  </a:cubicBezTo>
                  <a:cubicBezTo>
                    <a:pt x="91" y="19"/>
                    <a:pt x="91" y="19"/>
                    <a:pt x="91" y="19"/>
                  </a:cubicBezTo>
                  <a:cubicBezTo>
                    <a:pt x="94" y="19"/>
                    <a:pt x="98" y="19"/>
                    <a:pt x="101" y="19"/>
                  </a:cubicBezTo>
                  <a:cubicBezTo>
                    <a:pt x="71" y="-7"/>
                    <a:pt x="34" y="-7"/>
                    <a:pt x="0" y="1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7" name="Google Shape;1284;p36">
              <a:extLst>
                <a:ext uri="{FF2B5EF4-FFF2-40B4-BE49-F238E27FC236}">
                  <a16:creationId xmlns:a16="http://schemas.microsoft.com/office/drawing/2014/main" id="{111E6BF0-63FD-64CE-D328-7FB57114C060}"/>
                </a:ext>
              </a:extLst>
            </p:cNvPr>
            <p:cNvSpPr/>
            <p:nvPr/>
          </p:nvSpPr>
          <p:spPr>
            <a:xfrm>
              <a:off x="4915080" y="4036680"/>
              <a:ext cx="15840" cy="6480"/>
            </a:xfrm>
            <a:custGeom>
              <a:avLst/>
              <a:gdLst/>
              <a:ahLst/>
              <a:cxnLst/>
              <a:rect l="l" t="t" r="r" b="b"/>
              <a:pathLst>
                <a:path w="44" h="18" extrusionOk="0">
                  <a:moveTo>
                    <a:pt x="0" y="12"/>
                  </a:moveTo>
                  <a:lnTo>
                    <a:pt x="0" y="12"/>
                  </a:lnTo>
                  <a:cubicBezTo>
                    <a:pt x="14" y="18"/>
                    <a:pt x="31" y="18"/>
                    <a:pt x="44" y="18"/>
                  </a:cubicBezTo>
                  <a:cubicBezTo>
                    <a:pt x="24" y="-5"/>
                    <a:pt x="14" y="-5"/>
                    <a:pt x="0" y="1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8" name="Google Shape;1285;p36">
              <a:extLst>
                <a:ext uri="{FF2B5EF4-FFF2-40B4-BE49-F238E27FC236}">
                  <a16:creationId xmlns:a16="http://schemas.microsoft.com/office/drawing/2014/main" id="{0D54F743-F8B7-D4C0-CE91-F0640123C19A}"/>
                </a:ext>
              </a:extLst>
            </p:cNvPr>
            <p:cNvSpPr/>
            <p:nvPr/>
          </p:nvSpPr>
          <p:spPr>
            <a:xfrm>
              <a:off x="4946760" y="4033800"/>
              <a:ext cx="13320" cy="6120"/>
            </a:xfrm>
            <a:custGeom>
              <a:avLst/>
              <a:gdLst/>
              <a:ahLst/>
              <a:cxnLst/>
              <a:rect l="l" t="t" r="r" b="b"/>
              <a:pathLst>
                <a:path w="37" h="17" extrusionOk="0">
                  <a:moveTo>
                    <a:pt x="0" y="17"/>
                  </a:moveTo>
                  <a:lnTo>
                    <a:pt x="0" y="17"/>
                  </a:lnTo>
                  <a:cubicBezTo>
                    <a:pt x="10" y="17"/>
                    <a:pt x="23" y="17"/>
                    <a:pt x="37" y="17"/>
                  </a:cubicBezTo>
                  <a:cubicBezTo>
                    <a:pt x="37" y="10"/>
                    <a:pt x="33" y="3"/>
                    <a:pt x="33" y="0"/>
                  </a:cubicBezTo>
                  <a:cubicBezTo>
                    <a:pt x="20" y="0"/>
                    <a:pt x="0" y="-4"/>
                    <a:pt x="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9" name="Google Shape;1286;p36">
              <a:extLst>
                <a:ext uri="{FF2B5EF4-FFF2-40B4-BE49-F238E27FC236}">
                  <a16:creationId xmlns:a16="http://schemas.microsoft.com/office/drawing/2014/main" id="{03C1A324-73AD-CC2B-5D8E-76692AD686B2}"/>
                </a:ext>
              </a:extLst>
            </p:cNvPr>
            <p:cNvSpPr/>
            <p:nvPr/>
          </p:nvSpPr>
          <p:spPr>
            <a:xfrm>
              <a:off x="4764240" y="4039920"/>
              <a:ext cx="5040" cy="5760"/>
            </a:xfrm>
            <a:custGeom>
              <a:avLst/>
              <a:gdLst/>
              <a:ahLst/>
              <a:cxnLst/>
              <a:rect l="l" t="t" r="r" b="b"/>
              <a:pathLst>
                <a:path w="14" h="16" extrusionOk="0">
                  <a:moveTo>
                    <a:pt x="3" y="16"/>
                  </a:moveTo>
                  <a:lnTo>
                    <a:pt x="3" y="16"/>
                  </a:lnTo>
                  <a:cubicBezTo>
                    <a:pt x="7" y="16"/>
                    <a:pt x="7" y="16"/>
                    <a:pt x="10" y="16"/>
                  </a:cubicBezTo>
                  <a:cubicBezTo>
                    <a:pt x="13" y="9"/>
                    <a:pt x="20" y="0"/>
                    <a:pt x="7" y="0"/>
                  </a:cubicBezTo>
                  <a:cubicBezTo>
                    <a:pt x="-3" y="-4"/>
                    <a:pt x="0" y="9"/>
                    <a:pt x="3" y="1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0" name="Google Shape;1287;p36">
              <a:extLst>
                <a:ext uri="{FF2B5EF4-FFF2-40B4-BE49-F238E27FC236}">
                  <a16:creationId xmlns:a16="http://schemas.microsoft.com/office/drawing/2014/main" id="{8B500A2C-1AD3-6990-ED36-665AF7458AF6}"/>
                </a:ext>
              </a:extLst>
            </p:cNvPr>
            <p:cNvSpPr/>
            <p:nvPr/>
          </p:nvSpPr>
          <p:spPr>
            <a:xfrm>
              <a:off x="4908240" y="4069800"/>
              <a:ext cx="1080" cy="0"/>
            </a:xfrm>
            <a:custGeom>
              <a:avLst/>
              <a:gdLst/>
              <a:ahLst/>
              <a:cxnLst/>
              <a:rect l="l" t="t" r="r" b="b"/>
              <a:pathLst>
                <a:path w="3" h="120000" extrusionOk="0">
                  <a:moveTo>
                    <a:pt x="0" y="0"/>
                  </a:moveTo>
                  <a:lnTo>
                    <a:pt x="0" y="0"/>
                  </a:lnTo>
                  <a:lnTo>
                    <a:pt x="3" y="0"/>
                  </a:lnTo>
                  <a:lnTo>
                    <a:pt x="3" y="0"/>
                  </a:ln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1" name="Google Shape;1288;p36">
              <a:extLst>
                <a:ext uri="{FF2B5EF4-FFF2-40B4-BE49-F238E27FC236}">
                  <a16:creationId xmlns:a16="http://schemas.microsoft.com/office/drawing/2014/main" id="{611D38FE-085A-1A12-DD32-E09F34A0E9E0}"/>
                </a:ext>
              </a:extLst>
            </p:cNvPr>
            <p:cNvSpPr/>
            <p:nvPr/>
          </p:nvSpPr>
          <p:spPr>
            <a:xfrm>
              <a:off x="4596120" y="4729680"/>
              <a:ext cx="197280" cy="29160"/>
            </a:xfrm>
            <a:custGeom>
              <a:avLst/>
              <a:gdLst/>
              <a:ahLst/>
              <a:cxnLst/>
              <a:rect l="l" t="t" r="r" b="b"/>
              <a:pathLst>
                <a:path w="548" h="81" extrusionOk="0">
                  <a:moveTo>
                    <a:pt x="0" y="60"/>
                  </a:moveTo>
                  <a:lnTo>
                    <a:pt x="0" y="60"/>
                  </a:lnTo>
                  <a:cubicBezTo>
                    <a:pt x="0" y="84"/>
                    <a:pt x="24" y="77"/>
                    <a:pt x="41" y="81"/>
                  </a:cubicBezTo>
                  <a:cubicBezTo>
                    <a:pt x="88" y="64"/>
                    <a:pt x="138" y="77"/>
                    <a:pt x="185" y="60"/>
                  </a:cubicBezTo>
                  <a:lnTo>
                    <a:pt x="185" y="60"/>
                  </a:lnTo>
                  <a:cubicBezTo>
                    <a:pt x="212" y="64"/>
                    <a:pt x="239" y="64"/>
                    <a:pt x="262" y="54"/>
                  </a:cubicBezTo>
                  <a:lnTo>
                    <a:pt x="262" y="54"/>
                  </a:lnTo>
                  <a:cubicBezTo>
                    <a:pt x="272" y="54"/>
                    <a:pt x="279" y="50"/>
                    <a:pt x="286" y="50"/>
                  </a:cubicBezTo>
                  <a:cubicBezTo>
                    <a:pt x="296" y="50"/>
                    <a:pt x="303" y="50"/>
                    <a:pt x="313" y="50"/>
                  </a:cubicBezTo>
                  <a:cubicBezTo>
                    <a:pt x="366" y="50"/>
                    <a:pt x="417" y="44"/>
                    <a:pt x="467" y="34"/>
                  </a:cubicBezTo>
                  <a:lnTo>
                    <a:pt x="467" y="34"/>
                  </a:lnTo>
                  <a:cubicBezTo>
                    <a:pt x="487" y="34"/>
                    <a:pt x="507" y="31"/>
                    <a:pt x="527" y="27"/>
                  </a:cubicBezTo>
                  <a:cubicBezTo>
                    <a:pt x="531" y="27"/>
                    <a:pt x="534" y="27"/>
                    <a:pt x="534" y="27"/>
                  </a:cubicBezTo>
                  <a:cubicBezTo>
                    <a:pt x="541" y="17"/>
                    <a:pt x="544" y="10"/>
                    <a:pt x="548" y="0"/>
                  </a:cubicBezTo>
                  <a:cubicBezTo>
                    <a:pt x="507" y="3"/>
                    <a:pt x="467" y="7"/>
                    <a:pt x="430" y="17"/>
                  </a:cubicBezTo>
                  <a:lnTo>
                    <a:pt x="430" y="17"/>
                  </a:lnTo>
                  <a:cubicBezTo>
                    <a:pt x="396" y="27"/>
                    <a:pt x="360" y="20"/>
                    <a:pt x="326" y="24"/>
                  </a:cubicBezTo>
                  <a:lnTo>
                    <a:pt x="326" y="24"/>
                  </a:lnTo>
                  <a:lnTo>
                    <a:pt x="326" y="24"/>
                  </a:lnTo>
                  <a:cubicBezTo>
                    <a:pt x="289" y="24"/>
                    <a:pt x="252" y="20"/>
                    <a:pt x="219" y="40"/>
                  </a:cubicBezTo>
                  <a:lnTo>
                    <a:pt x="219" y="40"/>
                  </a:lnTo>
                  <a:cubicBezTo>
                    <a:pt x="182" y="40"/>
                    <a:pt x="145" y="40"/>
                    <a:pt x="104" y="40"/>
                  </a:cubicBezTo>
                  <a:cubicBezTo>
                    <a:pt x="104" y="44"/>
                    <a:pt x="101" y="44"/>
                    <a:pt x="98" y="44"/>
                  </a:cubicBezTo>
                  <a:cubicBezTo>
                    <a:pt x="67" y="54"/>
                    <a:pt x="31" y="40"/>
                    <a:pt x="4" y="60"/>
                  </a:cubicBezTo>
                  <a:lnTo>
                    <a:pt x="0" y="6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2" name="Google Shape;1289;p36">
              <a:extLst>
                <a:ext uri="{FF2B5EF4-FFF2-40B4-BE49-F238E27FC236}">
                  <a16:creationId xmlns:a16="http://schemas.microsoft.com/office/drawing/2014/main" id="{2E5EB76B-0ECC-DCCD-9A15-92C51F32ECEB}"/>
                </a:ext>
              </a:extLst>
            </p:cNvPr>
            <p:cNvSpPr/>
            <p:nvPr/>
          </p:nvSpPr>
          <p:spPr>
            <a:xfrm>
              <a:off x="4541400" y="4036320"/>
              <a:ext cx="10080" cy="6840"/>
            </a:xfrm>
            <a:custGeom>
              <a:avLst/>
              <a:gdLst/>
              <a:ahLst/>
              <a:cxnLst/>
              <a:rect l="l" t="t" r="r" b="b"/>
              <a:pathLst>
                <a:path w="28" h="19" extrusionOk="0">
                  <a:moveTo>
                    <a:pt x="15" y="19"/>
                  </a:moveTo>
                  <a:lnTo>
                    <a:pt x="15" y="19"/>
                  </a:lnTo>
                  <a:cubicBezTo>
                    <a:pt x="18" y="16"/>
                    <a:pt x="25" y="13"/>
                    <a:pt x="28" y="10"/>
                  </a:cubicBezTo>
                  <a:cubicBezTo>
                    <a:pt x="22" y="6"/>
                    <a:pt x="18" y="3"/>
                    <a:pt x="12" y="0"/>
                  </a:cubicBezTo>
                  <a:cubicBezTo>
                    <a:pt x="8" y="0"/>
                    <a:pt x="5" y="0"/>
                    <a:pt x="1" y="0"/>
                  </a:cubicBezTo>
                  <a:cubicBezTo>
                    <a:pt x="-2" y="10"/>
                    <a:pt x="1" y="16"/>
                    <a:pt x="15" y="1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3" name="Google Shape;1290;p36">
              <a:extLst>
                <a:ext uri="{FF2B5EF4-FFF2-40B4-BE49-F238E27FC236}">
                  <a16:creationId xmlns:a16="http://schemas.microsoft.com/office/drawing/2014/main" id="{3CB84FCE-7B0A-2609-EAED-2467C47231BF}"/>
                </a:ext>
              </a:extLst>
            </p:cNvPr>
            <p:cNvSpPr/>
            <p:nvPr/>
          </p:nvSpPr>
          <p:spPr>
            <a:xfrm>
              <a:off x="4498200" y="4023720"/>
              <a:ext cx="8640" cy="6480"/>
            </a:xfrm>
            <a:custGeom>
              <a:avLst/>
              <a:gdLst/>
              <a:ahLst/>
              <a:cxnLst/>
              <a:rect l="l" t="t" r="r" b="b"/>
              <a:pathLst>
                <a:path w="24" h="18" extrusionOk="0">
                  <a:moveTo>
                    <a:pt x="21" y="1"/>
                  </a:moveTo>
                  <a:lnTo>
                    <a:pt x="21" y="1"/>
                  </a:lnTo>
                  <a:cubicBezTo>
                    <a:pt x="10" y="-3"/>
                    <a:pt x="0" y="4"/>
                    <a:pt x="0" y="11"/>
                  </a:cubicBezTo>
                  <a:cubicBezTo>
                    <a:pt x="4" y="14"/>
                    <a:pt x="10" y="14"/>
                    <a:pt x="17" y="18"/>
                  </a:cubicBezTo>
                  <a:cubicBezTo>
                    <a:pt x="17" y="11"/>
                    <a:pt x="31" y="4"/>
                    <a:pt x="21"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4" name="Google Shape;1291;p36">
              <a:extLst>
                <a:ext uri="{FF2B5EF4-FFF2-40B4-BE49-F238E27FC236}">
                  <a16:creationId xmlns:a16="http://schemas.microsoft.com/office/drawing/2014/main" id="{A2F70404-65B5-6063-07E2-3B03BAB5C739}"/>
                </a:ext>
              </a:extLst>
            </p:cNvPr>
            <p:cNvSpPr/>
            <p:nvPr/>
          </p:nvSpPr>
          <p:spPr>
            <a:xfrm>
              <a:off x="4551480" y="4319640"/>
              <a:ext cx="3600" cy="1800"/>
            </a:xfrm>
            <a:custGeom>
              <a:avLst/>
              <a:gdLst/>
              <a:ahLst/>
              <a:cxnLst/>
              <a:rect l="l" t="t" r="r" b="b"/>
              <a:pathLst>
                <a:path w="10" h="5" extrusionOk="0">
                  <a:moveTo>
                    <a:pt x="0" y="5"/>
                  </a:moveTo>
                  <a:lnTo>
                    <a:pt x="0" y="5"/>
                  </a:lnTo>
                  <a:cubicBezTo>
                    <a:pt x="4" y="5"/>
                    <a:pt x="7" y="5"/>
                    <a:pt x="10" y="5"/>
                  </a:cubicBezTo>
                  <a:cubicBezTo>
                    <a:pt x="7" y="-2"/>
                    <a:pt x="4" y="-2"/>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5" name="Google Shape;1292;p36">
              <a:extLst>
                <a:ext uri="{FF2B5EF4-FFF2-40B4-BE49-F238E27FC236}">
                  <a16:creationId xmlns:a16="http://schemas.microsoft.com/office/drawing/2014/main" id="{1818646E-2F82-4A9F-9CAE-545E3AE17716}"/>
                </a:ext>
              </a:extLst>
            </p:cNvPr>
            <p:cNvSpPr/>
            <p:nvPr/>
          </p:nvSpPr>
          <p:spPr>
            <a:xfrm>
              <a:off x="4611960" y="4026240"/>
              <a:ext cx="82080" cy="11880"/>
            </a:xfrm>
            <a:custGeom>
              <a:avLst/>
              <a:gdLst/>
              <a:ahLst/>
              <a:cxnLst/>
              <a:rect l="l" t="t" r="r" b="b"/>
              <a:pathLst>
                <a:path w="228" h="33" extrusionOk="0">
                  <a:moveTo>
                    <a:pt x="37" y="11"/>
                  </a:moveTo>
                  <a:lnTo>
                    <a:pt x="37" y="11"/>
                  </a:lnTo>
                  <a:cubicBezTo>
                    <a:pt x="30" y="24"/>
                    <a:pt x="7" y="17"/>
                    <a:pt x="0" y="28"/>
                  </a:cubicBezTo>
                  <a:cubicBezTo>
                    <a:pt x="23" y="28"/>
                    <a:pt x="50" y="28"/>
                    <a:pt x="74" y="28"/>
                  </a:cubicBezTo>
                  <a:cubicBezTo>
                    <a:pt x="80" y="21"/>
                    <a:pt x="91" y="21"/>
                    <a:pt x="101" y="24"/>
                  </a:cubicBezTo>
                  <a:cubicBezTo>
                    <a:pt x="114" y="31"/>
                    <a:pt x="127" y="31"/>
                    <a:pt x="141" y="21"/>
                  </a:cubicBezTo>
                  <a:lnTo>
                    <a:pt x="141" y="21"/>
                  </a:lnTo>
                  <a:cubicBezTo>
                    <a:pt x="151" y="21"/>
                    <a:pt x="158" y="21"/>
                    <a:pt x="165" y="28"/>
                  </a:cubicBezTo>
                  <a:cubicBezTo>
                    <a:pt x="175" y="34"/>
                    <a:pt x="181" y="34"/>
                    <a:pt x="188" y="28"/>
                  </a:cubicBezTo>
                  <a:cubicBezTo>
                    <a:pt x="198" y="17"/>
                    <a:pt x="215" y="21"/>
                    <a:pt x="228" y="17"/>
                  </a:cubicBezTo>
                  <a:cubicBezTo>
                    <a:pt x="228" y="11"/>
                    <a:pt x="225" y="4"/>
                    <a:pt x="215" y="0"/>
                  </a:cubicBezTo>
                  <a:cubicBezTo>
                    <a:pt x="201" y="7"/>
                    <a:pt x="191" y="11"/>
                    <a:pt x="175" y="4"/>
                  </a:cubicBezTo>
                  <a:cubicBezTo>
                    <a:pt x="161" y="0"/>
                    <a:pt x="148" y="0"/>
                    <a:pt x="141" y="11"/>
                  </a:cubicBezTo>
                  <a:lnTo>
                    <a:pt x="141" y="11"/>
                  </a:lnTo>
                  <a:lnTo>
                    <a:pt x="141" y="11"/>
                  </a:lnTo>
                  <a:cubicBezTo>
                    <a:pt x="104" y="11"/>
                    <a:pt x="70" y="4"/>
                    <a:pt x="37"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6" name="Google Shape;1293;p36">
              <a:extLst>
                <a:ext uri="{FF2B5EF4-FFF2-40B4-BE49-F238E27FC236}">
                  <a16:creationId xmlns:a16="http://schemas.microsoft.com/office/drawing/2014/main" id="{BD34C476-BC77-9A7E-FD6B-23A1EBC7DA33}"/>
                </a:ext>
              </a:extLst>
            </p:cNvPr>
            <p:cNvSpPr/>
            <p:nvPr/>
          </p:nvSpPr>
          <p:spPr>
            <a:xfrm>
              <a:off x="4582800" y="4750560"/>
              <a:ext cx="9360" cy="8280"/>
            </a:xfrm>
            <a:custGeom>
              <a:avLst/>
              <a:gdLst/>
              <a:ahLst/>
              <a:cxnLst/>
              <a:rect l="l" t="t" r="r" b="b"/>
              <a:pathLst>
                <a:path w="26" h="23" extrusionOk="0">
                  <a:moveTo>
                    <a:pt x="17" y="23"/>
                  </a:moveTo>
                  <a:lnTo>
                    <a:pt x="17" y="23"/>
                  </a:lnTo>
                  <a:cubicBezTo>
                    <a:pt x="27" y="19"/>
                    <a:pt x="27" y="13"/>
                    <a:pt x="24" y="2"/>
                  </a:cubicBezTo>
                  <a:cubicBezTo>
                    <a:pt x="21" y="2"/>
                    <a:pt x="17" y="2"/>
                    <a:pt x="14" y="2"/>
                  </a:cubicBezTo>
                  <a:cubicBezTo>
                    <a:pt x="11" y="-1"/>
                    <a:pt x="7" y="-1"/>
                    <a:pt x="7" y="2"/>
                  </a:cubicBezTo>
                  <a:cubicBezTo>
                    <a:pt x="4" y="2"/>
                    <a:pt x="4" y="2"/>
                    <a:pt x="4" y="6"/>
                  </a:cubicBezTo>
                  <a:lnTo>
                    <a:pt x="4" y="6"/>
                  </a:lnTo>
                  <a:cubicBezTo>
                    <a:pt x="4" y="6"/>
                    <a:pt x="4" y="9"/>
                    <a:pt x="0" y="13"/>
                  </a:cubicBezTo>
                  <a:cubicBezTo>
                    <a:pt x="7" y="16"/>
                    <a:pt x="11" y="19"/>
                    <a:pt x="17"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7" name="Google Shape;1294;p36">
              <a:extLst>
                <a:ext uri="{FF2B5EF4-FFF2-40B4-BE49-F238E27FC236}">
                  <a16:creationId xmlns:a16="http://schemas.microsoft.com/office/drawing/2014/main" id="{CC67BD8A-AC7B-3056-F8EF-2DF40082E1DA}"/>
                </a:ext>
              </a:extLst>
            </p:cNvPr>
            <p:cNvSpPr/>
            <p:nvPr/>
          </p:nvSpPr>
          <p:spPr>
            <a:xfrm>
              <a:off x="4555080" y="3600000"/>
              <a:ext cx="19440" cy="7200"/>
            </a:xfrm>
            <a:custGeom>
              <a:avLst/>
              <a:gdLst/>
              <a:ahLst/>
              <a:cxnLst/>
              <a:rect l="l" t="t" r="r" b="b"/>
              <a:pathLst>
                <a:path w="54" h="20" extrusionOk="0">
                  <a:moveTo>
                    <a:pt x="24" y="20"/>
                  </a:moveTo>
                  <a:lnTo>
                    <a:pt x="24" y="20"/>
                  </a:lnTo>
                  <a:cubicBezTo>
                    <a:pt x="34" y="16"/>
                    <a:pt x="44" y="16"/>
                    <a:pt x="54" y="13"/>
                  </a:cubicBezTo>
                  <a:cubicBezTo>
                    <a:pt x="51" y="10"/>
                    <a:pt x="44" y="6"/>
                    <a:pt x="41" y="0"/>
                  </a:cubicBezTo>
                  <a:cubicBezTo>
                    <a:pt x="31" y="0"/>
                    <a:pt x="24" y="0"/>
                    <a:pt x="14" y="0"/>
                  </a:cubicBezTo>
                  <a:cubicBezTo>
                    <a:pt x="10" y="6"/>
                    <a:pt x="7" y="10"/>
                    <a:pt x="0" y="16"/>
                  </a:cubicBezTo>
                  <a:cubicBezTo>
                    <a:pt x="7" y="16"/>
                    <a:pt x="10" y="16"/>
                    <a:pt x="14" y="20"/>
                  </a:cubicBezTo>
                  <a:cubicBezTo>
                    <a:pt x="17" y="16"/>
                    <a:pt x="20" y="16"/>
                    <a:pt x="24"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8" name="Google Shape;1295;p36">
              <a:extLst>
                <a:ext uri="{FF2B5EF4-FFF2-40B4-BE49-F238E27FC236}">
                  <a16:creationId xmlns:a16="http://schemas.microsoft.com/office/drawing/2014/main" id="{B58E03FA-8B45-1A95-BF11-272F5241D9CB}"/>
                </a:ext>
              </a:extLst>
            </p:cNvPr>
            <p:cNvSpPr/>
            <p:nvPr/>
          </p:nvSpPr>
          <p:spPr>
            <a:xfrm>
              <a:off x="5655600" y="3784680"/>
              <a:ext cx="57240" cy="13320"/>
            </a:xfrm>
            <a:custGeom>
              <a:avLst/>
              <a:gdLst/>
              <a:ahLst/>
              <a:cxnLst/>
              <a:rect l="l" t="t" r="r" b="b"/>
              <a:pathLst>
                <a:path w="159" h="37" extrusionOk="0">
                  <a:moveTo>
                    <a:pt x="108" y="27"/>
                  </a:moveTo>
                  <a:lnTo>
                    <a:pt x="108" y="27"/>
                  </a:lnTo>
                  <a:cubicBezTo>
                    <a:pt x="124" y="17"/>
                    <a:pt x="165" y="34"/>
                    <a:pt x="158" y="14"/>
                  </a:cubicBezTo>
                  <a:cubicBezTo>
                    <a:pt x="155" y="-13"/>
                    <a:pt x="121" y="7"/>
                    <a:pt x="101" y="7"/>
                  </a:cubicBezTo>
                  <a:cubicBezTo>
                    <a:pt x="77" y="3"/>
                    <a:pt x="50" y="0"/>
                    <a:pt x="27" y="10"/>
                  </a:cubicBezTo>
                  <a:lnTo>
                    <a:pt x="27" y="10"/>
                  </a:lnTo>
                  <a:cubicBezTo>
                    <a:pt x="10" y="0"/>
                    <a:pt x="7" y="10"/>
                    <a:pt x="0" y="21"/>
                  </a:cubicBezTo>
                  <a:cubicBezTo>
                    <a:pt x="7" y="21"/>
                    <a:pt x="10" y="21"/>
                    <a:pt x="17" y="21"/>
                  </a:cubicBezTo>
                  <a:cubicBezTo>
                    <a:pt x="20" y="21"/>
                    <a:pt x="23" y="21"/>
                    <a:pt x="27" y="21"/>
                  </a:cubicBezTo>
                  <a:cubicBezTo>
                    <a:pt x="50" y="44"/>
                    <a:pt x="87" y="37"/>
                    <a:pt x="108"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9" name="Google Shape;1296;p36">
              <a:extLst>
                <a:ext uri="{FF2B5EF4-FFF2-40B4-BE49-F238E27FC236}">
                  <a16:creationId xmlns:a16="http://schemas.microsoft.com/office/drawing/2014/main" id="{D752312C-9A2C-4DC8-95F5-EC27C4C178CE}"/>
                </a:ext>
              </a:extLst>
            </p:cNvPr>
            <p:cNvSpPr/>
            <p:nvPr/>
          </p:nvSpPr>
          <p:spPr>
            <a:xfrm>
              <a:off x="5614560" y="3804120"/>
              <a:ext cx="38520" cy="10800"/>
            </a:xfrm>
            <a:custGeom>
              <a:avLst/>
              <a:gdLst/>
              <a:ahLst/>
              <a:cxnLst/>
              <a:rect l="l" t="t" r="r" b="b"/>
              <a:pathLst>
                <a:path w="107" h="30" extrusionOk="0">
                  <a:moveTo>
                    <a:pt x="37" y="20"/>
                  </a:moveTo>
                  <a:lnTo>
                    <a:pt x="37" y="20"/>
                  </a:lnTo>
                  <a:cubicBezTo>
                    <a:pt x="54" y="34"/>
                    <a:pt x="77" y="30"/>
                    <a:pt x="97" y="27"/>
                  </a:cubicBezTo>
                  <a:cubicBezTo>
                    <a:pt x="104" y="24"/>
                    <a:pt x="107" y="17"/>
                    <a:pt x="107" y="10"/>
                  </a:cubicBezTo>
                  <a:cubicBezTo>
                    <a:pt x="107" y="3"/>
                    <a:pt x="101" y="0"/>
                    <a:pt x="91" y="0"/>
                  </a:cubicBezTo>
                  <a:cubicBezTo>
                    <a:pt x="74" y="0"/>
                    <a:pt x="54" y="3"/>
                    <a:pt x="37" y="10"/>
                  </a:cubicBezTo>
                  <a:cubicBezTo>
                    <a:pt x="23" y="0"/>
                    <a:pt x="13" y="7"/>
                    <a:pt x="0" y="13"/>
                  </a:cubicBezTo>
                  <a:cubicBezTo>
                    <a:pt x="0" y="24"/>
                    <a:pt x="7" y="30"/>
                    <a:pt x="23" y="30"/>
                  </a:cubicBezTo>
                  <a:cubicBezTo>
                    <a:pt x="27" y="27"/>
                    <a:pt x="33" y="24"/>
                    <a:pt x="37"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0" name="Google Shape;1297;p36">
              <a:extLst>
                <a:ext uri="{FF2B5EF4-FFF2-40B4-BE49-F238E27FC236}">
                  <a16:creationId xmlns:a16="http://schemas.microsoft.com/office/drawing/2014/main" id="{F324536F-0424-4527-10AA-B6DBA52B10CB}"/>
                </a:ext>
              </a:extLst>
            </p:cNvPr>
            <p:cNvSpPr/>
            <p:nvPr/>
          </p:nvSpPr>
          <p:spPr>
            <a:xfrm>
              <a:off x="5577120" y="3808080"/>
              <a:ext cx="6480" cy="6120"/>
            </a:xfrm>
            <a:custGeom>
              <a:avLst/>
              <a:gdLst/>
              <a:ahLst/>
              <a:cxnLst/>
              <a:rect l="l" t="t" r="r" b="b"/>
              <a:pathLst>
                <a:path w="18" h="17" extrusionOk="0">
                  <a:moveTo>
                    <a:pt x="13" y="16"/>
                  </a:moveTo>
                  <a:lnTo>
                    <a:pt x="13" y="16"/>
                  </a:lnTo>
                  <a:cubicBezTo>
                    <a:pt x="23" y="13"/>
                    <a:pt x="13" y="6"/>
                    <a:pt x="13" y="2"/>
                  </a:cubicBezTo>
                  <a:cubicBezTo>
                    <a:pt x="7" y="-1"/>
                    <a:pt x="3" y="-1"/>
                    <a:pt x="0" y="2"/>
                  </a:cubicBezTo>
                  <a:cubicBezTo>
                    <a:pt x="0" y="9"/>
                    <a:pt x="0" y="19"/>
                    <a:pt x="13" y="1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1" name="Google Shape;1298;p36">
              <a:extLst>
                <a:ext uri="{FF2B5EF4-FFF2-40B4-BE49-F238E27FC236}">
                  <a16:creationId xmlns:a16="http://schemas.microsoft.com/office/drawing/2014/main" id="{483D2A34-8245-5D85-77F5-F1BBC57ABCB6}"/>
                </a:ext>
              </a:extLst>
            </p:cNvPr>
            <p:cNvSpPr/>
            <p:nvPr/>
          </p:nvSpPr>
          <p:spPr>
            <a:xfrm>
              <a:off x="5586120" y="3785760"/>
              <a:ext cx="4320" cy="7200"/>
            </a:xfrm>
            <a:custGeom>
              <a:avLst/>
              <a:gdLst/>
              <a:ahLst/>
              <a:cxnLst/>
              <a:rect l="l" t="t" r="r" b="b"/>
              <a:pathLst>
                <a:path w="12" h="20" extrusionOk="0">
                  <a:moveTo>
                    <a:pt x="12" y="18"/>
                  </a:moveTo>
                  <a:lnTo>
                    <a:pt x="12" y="18"/>
                  </a:lnTo>
                  <a:cubicBezTo>
                    <a:pt x="12" y="11"/>
                    <a:pt x="12" y="4"/>
                    <a:pt x="12" y="0"/>
                  </a:cubicBezTo>
                  <a:cubicBezTo>
                    <a:pt x="-2" y="0"/>
                    <a:pt x="-2" y="7"/>
                    <a:pt x="2" y="14"/>
                  </a:cubicBezTo>
                  <a:cubicBezTo>
                    <a:pt x="2" y="21"/>
                    <a:pt x="9" y="21"/>
                    <a:pt x="12" y="1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2" name="Google Shape;1299;p36">
              <a:extLst>
                <a:ext uri="{FF2B5EF4-FFF2-40B4-BE49-F238E27FC236}">
                  <a16:creationId xmlns:a16="http://schemas.microsoft.com/office/drawing/2014/main" id="{D2CCE837-0D12-CE7A-7030-85CEE2337229}"/>
                </a:ext>
              </a:extLst>
            </p:cNvPr>
            <p:cNvSpPr/>
            <p:nvPr/>
          </p:nvSpPr>
          <p:spPr>
            <a:xfrm>
              <a:off x="5604840" y="3813840"/>
              <a:ext cx="3960" cy="3600"/>
            </a:xfrm>
            <a:custGeom>
              <a:avLst/>
              <a:gdLst/>
              <a:ahLst/>
              <a:cxnLst/>
              <a:rect l="l" t="t" r="r" b="b"/>
              <a:pathLst>
                <a:path w="11" h="10" extrusionOk="0">
                  <a:moveTo>
                    <a:pt x="10" y="10"/>
                  </a:moveTo>
                  <a:lnTo>
                    <a:pt x="10" y="10"/>
                  </a:lnTo>
                  <a:cubicBezTo>
                    <a:pt x="10" y="7"/>
                    <a:pt x="14" y="0"/>
                    <a:pt x="7" y="0"/>
                  </a:cubicBezTo>
                  <a:cubicBezTo>
                    <a:pt x="0" y="0"/>
                    <a:pt x="0" y="7"/>
                    <a:pt x="0" y="10"/>
                  </a:cubicBezTo>
                  <a:cubicBezTo>
                    <a:pt x="3" y="10"/>
                    <a:pt x="7" y="10"/>
                    <a:pt x="1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3" name="Google Shape;1300;p36">
              <a:extLst>
                <a:ext uri="{FF2B5EF4-FFF2-40B4-BE49-F238E27FC236}">
                  <a16:creationId xmlns:a16="http://schemas.microsoft.com/office/drawing/2014/main" id="{6B347121-6CDF-DB54-ECB5-5F9F72AD02AE}"/>
                </a:ext>
              </a:extLst>
            </p:cNvPr>
            <p:cNvSpPr/>
            <p:nvPr/>
          </p:nvSpPr>
          <p:spPr>
            <a:xfrm>
              <a:off x="5523840" y="3738960"/>
              <a:ext cx="160560" cy="16200"/>
            </a:xfrm>
            <a:custGeom>
              <a:avLst/>
              <a:gdLst/>
              <a:ahLst/>
              <a:cxnLst/>
              <a:rect l="l" t="t" r="r" b="b"/>
              <a:pathLst>
                <a:path w="446" h="45" extrusionOk="0">
                  <a:moveTo>
                    <a:pt x="416" y="43"/>
                  </a:moveTo>
                  <a:lnTo>
                    <a:pt x="416" y="43"/>
                  </a:lnTo>
                  <a:lnTo>
                    <a:pt x="416" y="43"/>
                  </a:lnTo>
                  <a:cubicBezTo>
                    <a:pt x="430" y="47"/>
                    <a:pt x="436" y="43"/>
                    <a:pt x="446" y="37"/>
                  </a:cubicBezTo>
                  <a:cubicBezTo>
                    <a:pt x="436" y="27"/>
                    <a:pt x="426" y="27"/>
                    <a:pt x="413" y="30"/>
                  </a:cubicBezTo>
                  <a:cubicBezTo>
                    <a:pt x="410" y="27"/>
                    <a:pt x="406" y="27"/>
                    <a:pt x="406" y="27"/>
                  </a:cubicBezTo>
                  <a:cubicBezTo>
                    <a:pt x="396" y="27"/>
                    <a:pt x="396" y="23"/>
                    <a:pt x="393" y="16"/>
                  </a:cubicBezTo>
                  <a:cubicBezTo>
                    <a:pt x="383" y="13"/>
                    <a:pt x="376" y="13"/>
                    <a:pt x="366" y="16"/>
                  </a:cubicBezTo>
                  <a:cubicBezTo>
                    <a:pt x="363" y="13"/>
                    <a:pt x="356" y="10"/>
                    <a:pt x="349" y="10"/>
                  </a:cubicBezTo>
                  <a:cubicBezTo>
                    <a:pt x="349" y="10"/>
                    <a:pt x="346" y="10"/>
                    <a:pt x="343" y="10"/>
                  </a:cubicBezTo>
                  <a:cubicBezTo>
                    <a:pt x="339" y="10"/>
                    <a:pt x="339" y="13"/>
                    <a:pt x="339" y="13"/>
                  </a:cubicBezTo>
                  <a:cubicBezTo>
                    <a:pt x="336" y="13"/>
                    <a:pt x="329" y="10"/>
                    <a:pt x="326" y="10"/>
                  </a:cubicBezTo>
                  <a:cubicBezTo>
                    <a:pt x="309" y="23"/>
                    <a:pt x="285" y="27"/>
                    <a:pt x="265" y="16"/>
                  </a:cubicBezTo>
                  <a:cubicBezTo>
                    <a:pt x="239" y="3"/>
                    <a:pt x="212" y="6"/>
                    <a:pt x="185" y="10"/>
                  </a:cubicBezTo>
                  <a:lnTo>
                    <a:pt x="185" y="10"/>
                  </a:lnTo>
                  <a:cubicBezTo>
                    <a:pt x="178" y="6"/>
                    <a:pt x="168" y="3"/>
                    <a:pt x="161" y="0"/>
                  </a:cubicBezTo>
                  <a:cubicBezTo>
                    <a:pt x="141" y="10"/>
                    <a:pt x="114" y="10"/>
                    <a:pt x="91" y="16"/>
                  </a:cubicBezTo>
                  <a:cubicBezTo>
                    <a:pt x="87" y="13"/>
                    <a:pt x="87" y="10"/>
                    <a:pt x="84" y="6"/>
                  </a:cubicBezTo>
                  <a:lnTo>
                    <a:pt x="84" y="6"/>
                  </a:lnTo>
                  <a:cubicBezTo>
                    <a:pt x="74" y="3"/>
                    <a:pt x="67" y="10"/>
                    <a:pt x="57" y="6"/>
                  </a:cubicBezTo>
                  <a:cubicBezTo>
                    <a:pt x="47" y="6"/>
                    <a:pt x="40" y="6"/>
                    <a:pt x="30" y="6"/>
                  </a:cubicBezTo>
                  <a:cubicBezTo>
                    <a:pt x="7" y="3"/>
                    <a:pt x="-7" y="6"/>
                    <a:pt x="3" y="27"/>
                  </a:cubicBezTo>
                  <a:cubicBezTo>
                    <a:pt x="7" y="27"/>
                    <a:pt x="7" y="27"/>
                    <a:pt x="7" y="27"/>
                  </a:cubicBezTo>
                  <a:cubicBezTo>
                    <a:pt x="14" y="33"/>
                    <a:pt x="24" y="30"/>
                    <a:pt x="34" y="33"/>
                  </a:cubicBezTo>
                  <a:cubicBezTo>
                    <a:pt x="50" y="37"/>
                    <a:pt x="67" y="33"/>
                    <a:pt x="84" y="27"/>
                  </a:cubicBezTo>
                  <a:cubicBezTo>
                    <a:pt x="91" y="33"/>
                    <a:pt x="101" y="37"/>
                    <a:pt x="111" y="37"/>
                  </a:cubicBezTo>
                  <a:cubicBezTo>
                    <a:pt x="135" y="30"/>
                    <a:pt x="161" y="30"/>
                    <a:pt x="188" y="30"/>
                  </a:cubicBezTo>
                  <a:cubicBezTo>
                    <a:pt x="235" y="33"/>
                    <a:pt x="279" y="53"/>
                    <a:pt x="329" y="37"/>
                  </a:cubicBezTo>
                  <a:cubicBezTo>
                    <a:pt x="339" y="47"/>
                    <a:pt x="353" y="43"/>
                    <a:pt x="366" y="43"/>
                  </a:cubicBezTo>
                  <a:lnTo>
                    <a:pt x="366" y="43"/>
                  </a:lnTo>
                  <a:lnTo>
                    <a:pt x="366" y="43"/>
                  </a:lnTo>
                  <a:cubicBezTo>
                    <a:pt x="383" y="43"/>
                    <a:pt x="400" y="43"/>
                    <a:pt x="416" y="4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4" name="Google Shape;1301;p36">
              <a:extLst>
                <a:ext uri="{FF2B5EF4-FFF2-40B4-BE49-F238E27FC236}">
                  <a16:creationId xmlns:a16="http://schemas.microsoft.com/office/drawing/2014/main" id="{0675A8E3-1E31-6A56-91DF-13ECD44A284B}"/>
                </a:ext>
              </a:extLst>
            </p:cNvPr>
            <p:cNvSpPr/>
            <p:nvPr/>
          </p:nvSpPr>
          <p:spPr>
            <a:xfrm>
              <a:off x="5693040" y="3748680"/>
              <a:ext cx="9720" cy="7200"/>
            </a:xfrm>
            <a:custGeom>
              <a:avLst/>
              <a:gdLst/>
              <a:ahLst/>
              <a:cxnLst/>
              <a:rect l="l" t="t" r="r" b="b"/>
              <a:pathLst>
                <a:path w="27" h="20" extrusionOk="0">
                  <a:moveTo>
                    <a:pt x="10" y="0"/>
                  </a:moveTo>
                  <a:lnTo>
                    <a:pt x="10" y="0"/>
                  </a:lnTo>
                  <a:cubicBezTo>
                    <a:pt x="4" y="3"/>
                    <a:pt x="0" y="10"/>
                    <a:pt x="0" y="16"/>
                  </a:cubicBezTo>
                  <a:cubicBezTo>
                    <a:pt x="10" y="16"/>
                    <a:pt x="17" y="16"/>
                    <a:pt x="27" y="20"/>
                  </a:cubicBezTo>
                  <a:cubicBezTo>
                    <a:pt x="20" y="13"/>
                    <a:pt x="17" y="6"/>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5" name="Google Shape;1302;p36">
              <a:extLst>
                <a:ext uri="{FF2B5EF4-FFF2-40B4-BE49-F238E27FC236}">
                  <a16:creationId xmlns:a16="http://schemas.microsoft.com/office/drawing/2014/main" id="{014467B3-F429-32BA-2E72-A2E800BA7657}"/>
                </a:ext>
              </a:extLst>
            </p:cNvPr>
            <p:cNvSpPr/>
            <p:nvPr/>
          </p:nvSpPr>
          <p:spPr>
            <a:xfrm>
              <a:off x="5509440" y="3761640"/>
              <a:ext cx="4680" cy="2520"/>
            </a:xfrm>
            <a:custGeom>
              <a:avLst/>
              <a:gdLst/>
              <a:ahLst/>
              <a:cxnLst/>
              <a:rect l="l" t="t" r="r" b="b"/>
              <a:pathLst>
                <a:path w="13" h="7" extrusionOk="0">
                  <a:moveTo>
                    <a:pt x="0" y="4"/>
                  </a:moveTo>
                  <a:lnTo>
                    <a:pt x="0" y="4"/>
                  </a:lnTo>
                  <a:cubicBezTo>
                    <a:pt x="3" y="7"/>
                    <a:pt x="7" y="7"/>
                    <a:pt x="10" y="7"/>
                  </a:cubicBezTo>
                  <a:lnTo>
                    <a:pt x="13" y="4"/>
                  </a:lnTo>
                  <a:cubicBezTo>
                    <a:pt x="10" y="4"/>
                    <a:pt x="7" y="4"/>
                    <a:pt x="3" y="0"/>
                  </a:cubicBezTo>
                  <a:cubicBezTo>
                    <a:pt x="0" y="4"/>
                    <a:pt x="0" y="4"/>
                    <a:pt x="0"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6" name="Google Shape;1303;p36">
              <a:extLst>
                <a:ext uri="{FF2B5EF4-FFF2-40B4-BE49-F238E27FC236}">
                  <a16:creationId xmlns:a16="http://schemas.microsoft.com/office/drawing/2014/main" id="{8CE4EF86-FF7D-6BE2-036C-B1BE9BA9B8ED}"/>
                </a:ext>
              </a:extLst>
            </p:cNvPr>
            <p:cNvSpPr/>
            <p:nvPr/>
          </p:nvSpPr>
          <p:spPr>
            <a:xfrm>
              <a:off x="5461200" y="3679560"/>
              <a:ext cx="8280" cy="2880"/>
            </a:xfrm>
            <a:custGeom>
              <a:avLst/>
              <a:gdLst/>
              <a:ahLst/>
              <a:cxnLst/>
              <a:rect l="l" t="t" r="r" b="b"/>
              <a:pathLst>
                <a:path w="23" h="8" extrusionOk="0">
                  <a:moveTo>
                    <a:pt x="23" y="0"/>
                  </a:moveTo>
                  <a:lnTo>
                    <a:pt x="23" y="0"/>
                  </a:lnTo>
                  <a:cubicBezTo>
                    <a:pt x="13" y="0"/>
                    <a:pt x="6" y="0"/>
                    <a:pt x="0" y="7"/>
                  </a:cubicBezTo>
                  <a:cubicBezTo>
                    <a:pt x="10" y="7"/>
                    <a:pt x="20" y="10"/>
                    <a:pt x="2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7" name="Google Shape;1304;p36">
              <a:extLst>
                <a:ext uri="{FF2B5EF4-FFF2-40B4-BE49-F238E27FC236}">
                  <a16:creationId xmlns:a16="http://schemas.microsoft.com/office/drawing/2014/main" id="{362BFD7B-62AD-C2D4-77EC-2E21CFE94939}"/>
                </a:ext>
              </a:extLst>
            </p:cNvPr>
            <p:cNvSpPr/>
            <p:nvPr/>
          </p:nvSpPr>
          <p:spPr>
            <a:xfrm>
              <a:off x="5707440" y="3746160"/>
              <a:ext cx="8640" cy="4680"/>
            </a:xfrm>
            <a:custGeom>
              <a:avLst/>
              <a:gdLst/>
              <a:ahLst/>
              <a:cxnLst/>
              <a:rect l="l" t="t" r="r" b="b"/>
              <a:pathLst>
                <a:path w="24" h="13" extrusionOk="0">
                  <a:moveTo>
                    <a:pt x="24" y="0"/>
                  </a:moveTo>
                  <a:lnTo>
                    <a:pt x="24" y="0"/>
                  </a:lnTo>
                  <a:cubicBezTo>
                    <a:pt x="17" y="0"/>
                    <a:pt x="7" y="0"/>
                    <a:pt x="0" y="0"/>
                  </a:cubicBezTo>
                  <a:cubicBezTo>
                    <a:pt x="0" y="7"/>
                    <a:pt x="0" y="13"/>
                    <a:pt x="14" y="13"/>
                  </a:cubicBezTo>
                  <a:cubicBezTo>
                    <a:pt x="24" y="13"/>
                    <a:pt x="24" y="3"/>
                    <a:pt x="2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8" name="Google Shape;1305;p36">
              <a:extLst>
                <a:ext uri="{FF2B5EF4-FFF2-40B4-BE49-F238E27FC236}">
                  <a16:creationId xmlns:a16="http://schemas.microsoft.com/office/drawing/2014/main" id="{9FE9F90C-BB2D-71B3-C8BB-851BEEDAB0B6}"/>
                </a:ext>
              </a:extLst>
            </p:cNvPr>
            <p:cNvSpPr/>
            <p:nvPr/>
          </p:nvSpPr>
          <p:spPr>
            <a:xfrm>
              <a:off x="5070960" y="3553200"/>
              <a:ext cx="12960" cy="3600"/>
            </a:xfrm>
            <a:custGeom>
              <a:avLst/>
              <a:gdLst/>
              <a:ahLst/>
              <a:cxnLst/>
              <a:rect l="l" t="t" r="r" b="b"/>
              <a:pathLst>
                <a:path w="36" h="10" extrusionOk="0">
                  <a:moveTo>
                    <a:pt x="36" y="9"/>
                  </a:moveTo>
                  <a:lnTo>
                    <a:pt x="36" y="9"/>
                  </a:lnTo>
                  <a:cubicBezTo>
                    <a:pt x="26" y="-4"/>
                    <a:pt x="13" y="-1"/>
                    <a:pt x="0" y="2"/>
                  </a:cubicBezTo>
                  <a:cubicBezTo>
                    <a:pt x="10" y="12"/>
                    <a:pt x="23" y="9"/>
                    <a:pt x="36"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9" name="Google Shape;1306;p36">
              <a:extLst>
                <a:ext uri="{FF2B5EF4-FFF2-40B4-BE49-F238E27FC236}">
                  <a16:creationId xmlns:a16="http://schemas.microsoft.com/office/drawing/2014/main" id="{1B879E33-9A47-561F-7A6A-7B3855FB45BA}"/>
                </a:ext>
              </a:extLst>
            </p:cNvPr>
            <p:cNvSpPr/>
            <p:nvPr/>
          </p:nvSpPr>
          <p:spPr>
            <a:xfrm>
              <a:off x="5116680" y="3552840"/>
              <a:ext cx="9720" cy="3600"/>
            </a:xfrm>
            <a:custGeom>
              <a:avLst/>
              <a:gdLst/>
              <a:ahLst/>
              <a:cxnLst/>
              <a:rect l="l" t="t" r="r" b="b"/>
              <a:pathLst>
                <a:path w="27" h="10" extrusionOk="0">
                  <a:moveTo>
                    <a:pt x="13" y="0"/>
                  </a:moveTo>
                  <a:lnTo>
                    <a:pt x="13" y="0"/>
                  </a:lnTo>
                  <a:cubicBezTo>
                    <a:pt x="10" y="0"/>
                    <a:pt x="7" y="0"/>
                    <a:pt x="0" y="0"/>
                  </a:cubicBezTo>
                  <a:cubicBezTo>
                    <a:pt x="0" y="3"/>
                    <a:pt x="0" y="6"/>
                    <a:pt x="3" y="10"/>
                  </a:cubicBezTo>
                  <a:cubicBezTo>
                    <a:pt x="10" y="10"/>
                    <a:pt x="17" y="10"/>
                    <a:pt x="27" y="10"/>
                  </a:cubicBezTo>
                  <a:cubicBezTo>
                    <a:pt x="24" y="6"/>
                    <a:pt x="17" y="3"/>
                    <a:pt x="1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0" name="Google Shape;1307;p36">
              <a:extLst>
                <a:ext uri="{FF2B5EF4-FFF2-40B4-BE49-F238E27FC236}">
                  <a16:creationId xmlns:a16="http://schemas.microsoft.com/office/drawing/2014/main" id="{952AC44C-79B5-ADE1-2D42-DC7FD239312D}"/>
                </a:ext>
              </a:extLst>
            </p:cNvPr>
            <p:cNvSpPr/>
            <p:nvPr/>
          </p:nvSpPr>
          <p:spPr>
            <a:xfrm>
              <a:off x="4912920" y="3811320"/>
              <a:ext cx="5760" cy="3600"/>
            </a:xfrm>
            <a:custGeom>
              <a:avLst/>
              <a:gdLst/>
              <a:ahLst/>
              <a:cxnLst/>
              <a:rect l="l" t="t" r="r" b="b"/>
              <a:pathLst>
                <a:path w="16" h="10" extrusionOk="0">
                  <a:moveTo>
                    <a:pt x="0" y="0"/>
                  </a:moveTo>
                  <a:lnTo>
                    <a:pt x="0" y="0"/>
                  </a:lnTo>
                  <a:cubicBezTo>
                    <a:pt x="0" y="4"/>
                    <a:pt x="0" y="7"/>
                    <a:pt x="0" y="10"/>
                  </a:cubicBezTo>
                  <a:cubicBezTo>
                    <a:pt x="6" y="10"/>
                    <a:pt x="16" y="10"/>
                    <a:pt x="16" y="4"/>
                  </a:cubicBezTo>
                  <a:cubicBezTo>
                    <a:pt x="16" y="0"/>
                    <a:pt x="6"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1" name="Google Shape;1308;p36">
              <a:extLst>
                <a:ext uri="{FF2B5EF4-FFF2-40B4-BE49-F238E27FC236}">
                  <a16:creationId xmlns:a16="http://schemas.microsoft.com/office/drawing/2014/main" id="{39CDD36B-4578-8D00-333A-8E842EF7BF66}"/>
                </a:ext>
              </a:extLst>
            </p:cNvPr>
            <p:cNvSpPr/>
            <p:nvPr/>
          </p:nvSpPr>
          <p:spPr>
            <a:xfrm>
              <a:off x="5083920" y="3765240"/>
              <a:ext cx="11160" cy="3960"/>
            </a:xfrm>
            <a:custGeom>
              <a:avLst/>
              <a:gdLst/>
              <a:ahLst/>
              <a:cxnLst/>
              <a:rect l="l" t="t" r="r" b="b"/>
              <a:pathLst>
                <a:path w="31" h="11" extrusionOk="0">
                  <a:moveTo>
                    <a:pt x="7" y="4"/>
                  </a:moveTo>
                  <a:lnTo>
                    <a:pt x="7" y="4"/>
                  </a:lnTo>
                  <a:cubicBezTo>
                    <a:pt x="4" y="4"/>
                    <a:pt x="4" y="7"/>
                    <a:pt x="0" y="11"/>
                  </a:cubicBezTo>
                  <a:lnTo>
                    <a:pt x="0" y="11"/>
                  </a:lnTo>
                  <a:cubicBezTo>
                    <a:pt x="4" y="11"/>
                    <a:pt x="11" y="11"/>
                    <a:pt x="14" y="11"/>
                  </a:cubicBezTo>
                  <a:cubicBezTo>
                    <a:pt x="17" y="7"/>
                    <a:pt x="24" y="7"/>
                    <a:pt x="31" y="4"/>
                  </a:cubicBezTo>
                  <a:cubicBezTo>
                    <a:pt x="24" y="-3"/>
                    <a:pt x="14" y="0"/>
                    <a:pt x="7"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2" name="Google Shape;1309;p36">
              <a:extLst>
                <a:ext uri="{FF2B5EF4-FFF2-40B4-BE49-F238E27FC236}">
                  <a16:creationId xmlns:a16="http://schemas.microsoft.com/office/drawing/2014/main" id="{F91E85BB-29F4-658E-A4AD-6409098247EB}"/>
                </a:ext>
              </a:extLst>
            </p:cNvPr>
            <p:cNvSpPr/>
            <p:nvPr/>
          </p:nvSpPr>
          <p:spPr>
            <a:xfrm>
              <a:off x="5122800" y="3765240"/>
              <a:ext cx="3600" cy="2520"/>
            </a:xfrm>
            <a:custGeom>
              <a:avLst/>
              <a:gdLst/>
              <a:ahLst/>
              <a:cxnLst/>
              <a:rect l="l" t="t" r="r" b="b"/>
              <a:pathLst>
                <a:path w="10" h="7" extrusionOk="0">
                  <a:moveTo>
                    <a:pt x="10" y="0"/>
                  </a:moveTo>
                  <a:lnTo>
                    <a:pt x="10" y="0"/>
                  </a:lnTo>
                  <a:cubicBezTo>
                    <a:pt x="3" y="0"/>
                    <a:pt x="0" y="4"/>
                    <a:pt x="0" y="7"/>
                  </a:cubicBezTo>
                  <a:cubicBezTo>
                    <a:pt x="3" y="7"/>
                    <a:pt x="7" y="4"/>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3" name="Google Shape;1310;p36">
              <a:extLst>
                <a:ext uri="{FF2B5EF4-FFF2-40B4-BE49-F238E27FC236}">
                  <a16:creationId xmlns:a16="http://schemas.microsoft.com/office/drawing/2014/main" id="{4B8FE6C7-26F9-DE06-85B8-F869780B39CE}"/>
                </a:ext>
              </a:extLst>
            </p:cNvPr>
            <p:cNvSpPr/>
            <p:nvPr/>
          </p:nvSpPr>
          <p:spPr>
            <a:xfrm>
              <a:off x="4750920" y="3566160"/>
              <a:ext cx="50760" cy="7920"/>
            </a:xfrm>
            <a:custGeom>
              <a:avLst/>
              <a:gdLst/>
              <a:ahLst/>
              <a:cxnLst/>
              <a:rect l="l" t="t" r="r" b="b"/>
              <a:pathLst>
                <a:path w="141" h="22" extrusionOk="0">
                  <a:moveTo>
                    <a:pt x="141" y="10"/>
                  </a:moveTo>
                  <a:lnTo>
                    <a:pt x="141" y="10"/>
                  </a:lnTo>
                  <a:cubicBezTo>
                    <a:pt x="111" y="-4"/>
                    <a:pt x="70" y="10"/>
                    <a:pt x="37" y="0"/>
                  </a:cubicBezTo>
                  <a:cubicBezTo>
                    <a:pt x="20" y="3"/>
                    <a:pt x="7" y="6"/>
                    <a:pt x="0" y="20"/>
                  </a:cubicBezTo>
                  <a:cubicBezTo>
                    <a:pt x="47" y="17"/>
                    <a:pt x="97" y="30"/>
                    <a:pt x="141"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4" name="Google Shape;1311;p36">
              <a:extLst>
                <a:ext uri="{FF2B5EF4-FFF2-40B4-BE49-F238E27FC236}">
                  <a16:creationId xmlns:a16="http://schemas.microsoft.com/office/drawing/2014/main" id="{A65B2F20-21EC-D9C2-B8AE-4B934250D074}"/>
                </a:ext>
              </a:extLst>
            </p:cNvPr>
            <p:cNvSpPr/>
            <p:nvPr/>
          </p:nvSpPr>
          <p:spPr>
            <a:xfrm>
              <a:off x="4822920" y="3567240"/>
              <a:ext cx="9000" cy="6120"/>
            </a:xfrm>
            <a:custGeom>
              <a:avLst/>
              <a:gdLst/>
              <a:ahLst/>
              <a:cxnLst/>
              <a:rect l="l" t="t" r="r" b="b"/>
              <a:pathLst>
                <a:path w="25" h="17" extrusionOk="0">
                  <a:moveTo>
                    <a:pt x="25" y="7"/>
                  </a:moveTo>
                  <a:lnTo>
                    <a:pt x="25" y="7"/>
                  </a:lnTo>
                  <a:cubicBezTo>
                    <a:pt x="25" y="0"/>
                    <a:pt x="18" y="0"/>
                    <a:pt x="12" y="0"/>
                  </a:cubicBezTo>
                  <a:cubicBezTo>
                    <a:pt x="-5" y="3"/>
                    <a:pt x="1" y="10"/>
                    <a:pt x="5" y="17"/>
                  </a:cubicBezTo>
                  <a:lnTo>
                    <a:pt x="5" y="17"/>
                  </a:lnTo>
                  <a:cubicBezTo>
                    <a:pt x="15" y="17"/>
                    <a:pt x="28" y="17"/>
                    <a:pt x="25"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5" name="Google Shape;1312;p36">
              <a:extLst>
                <a:ext uri="{FF2B5EF4-FFF2-40B4-BE49-F238E27FC236}">
                  <a16:creationId xmlns:a16="http://schemas.microsoft.com/office/drawing/2014/main" id="{1B648EB7-3F14-17B1-7B91-099ABF7292DA}"/>
                </a:ext>
              </a:extLst>
            </p:cNvPr>
            <p:cNvSpPr/>
            <p:nvPr/>
          </p:nvSpPr>
          <p:spPr>
            <a:xfrm>
              <a:off x="4842720" y="3568320"/>
              <a:ext cx="8640" cy="5040"/>
            </a:xfrm>
            <a:custGeom>
              <a:avLst/>
              <a:gdLst/>
              <a:ahLst/>
              <a:cxnLst/>
              <a:rect l="l" t="t" r="r" b="b"/>
              <a:pathLst>
                <a:path w="24" h="14" extrusionOk="0">
                  <a:moveTo>
                    <a:pt x="24" y="4"/>
                  </a:moveTo>
                  <a:lnTo>
                    <a:pt x="24" y="4"/>
                  </a:lnTo>
                  <a:cubicBezTo>
                    <a:pt x="24" y="4"/>
                    <a:pt x="20" y="0"/>
                    <a:pt x="17" y="0"/>
                  </a:cubicBezTo>
                  <a:cubicBezTo>
                    <a:pt x="10" y="4"/>
                    <a:pt x="3" y="4"/>
                    <a:pt x="0" y="11"/>
                  </a:cubicBezTo>
                  <a:cubicBezTo>
                    <a:pt x="0" y="11"/>
                    <a:pt x="3" y="11"/>
                    <a:pt x="7" y="14"/>
                  </a:cubicBezTo>
                  <a:cubicBezTo>
                    <a:pt x="17" y="14"/>
                    <a:pt x="24" y="14"/>
                    <a:pt x="24"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6" name="Google Shape;1313;p36">
              <a:extLst>
                <a:ext uri="{FF2B5EF4-FFF2-40B4-BE49-F238E27FC236}">
                  <a16:creationId xmlns:a16="http://schemas.microsoft.com/office/drawing/2014/main" id="{70BB3ED8-7E2B-F321-DDBD-87902026EE0A}"/>
                </a:ext>
              </a:extLst>
            </p:cNvPr>
            <p:cNvSpPr/>
            <p:nvPr/>
          </p:nvSpPr>
          <p:spPr>
            <a:xfrm>
              <a:off x="4887720" y="3739680"/>
              <a:ext cx="5400" cy="6480"/>
            </a:xfrm>
            <a:custGeom>
              <a:avLst/>
              <a:gdLst/>
              <a:ahLst/>
              <a:cxnLst/>
              <a:rect l="l" t="t" r="r" b="b"/>
              <a:pathLst>
                <a:path w="15" h="18" extrusionOk="0">
                  <a:moveTo>
                    <a:pt x="3" y="1"/>
                  </a:moveTo>
                  <a:lnTo>
                    <a:pt x="3" y="1"/>
                  </a:lnTo>
                  <a:cubicBezTo>
                    <a:pt x="-4" y="4"/>
                    <a:pt x="6" y="11"/>
                    <a:pt x="6" y="14"/>
                  </a:cubicBezTo>
                  <a:cubicBezTo>
                    <a:pt x="6" y="18"/>
                    <a:pt x="6" y="18"/>
                    <a:pt x="6" y="18"/>
                  </a:cubicBezTo>
                  <a:cubicBezTo>
                    <a:pt x="13" y="14"/>
                    <a:pt x="19" y="8"/>
                    <a:pt x="13" y="1"/>
                  </a:cubicBezTo>
                  <a:cubicBezTo>
                    <a:pt x="13" y="1"/>
                    <a:pt x="6" y="-2"/>
                    <a:pt x="3"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7" name="Google Shape;1314;p36">
              <a:extLst>
                <a:ext uri="{FF2B5EF4-FFF2-40B4-BE49-F238E27FC236}">
                  <a16:creationId xmlns:a16="http://schemas.microsoft.com/office/drawing/2014/main" id="{274167BA-4633-6330-C0F2-92D03201B1DF}"/>
                </a:ext>
              </a:extLst>
            </p:cNvPr>
            <p:cNvSpPr/>
            <p:nvPr/>
          </p:nvSpPr>
          <p:spPr>
            <a:xfrm>
              <a:off x="5404680" y="3632400"/>
              <a:ext cx="9360" cy="3600"/>
            </a:xfrm>
            <a:custGeom>
              <a:avLst/>
              <a:gdLst/>
              <a:ahLst/>
              <a:cxnLst/>
              <a:rect l="l" t="t" r="r" b="b"/>
              <a:pathLst>
                <a:path w="26" h="10" extrusionOk="0">
                  <a:moveTo>
                    <a:pt x="12" y="10"/>
                  </a:moveTo>
                  <a:lnTo>
                    <a:pt x="12" y="10"/>
                  </a:lnTo>
                  <a:cubicBezTo>
                    <a:pt x="19" y="7"/>
                    <a:pt x="22" y="4"/>
                    <a:pt x="26" y="0"/>
                  </a:cubicBezTo>
                  <a:cubicBezTo>
                    <a:pt x="16" y="0"/>
                    <a:pt x="9" y="0"/>
                    <a:pt x="2" y="0"/>
                  </a:cubicBezTo>
                  <a:cubicBezTo>
                    <a:pt x="-1" y="4"/>
                    <a:pt x="-1" y="7"/>
                    <a:pt x="2" y="10"/>
                  </a:cubicBezTo>
                  <a:cubicBezTo>
                    <a:pt x="6" y="10"/>
                    <a:pt x="9" y="10"/>
                    <a:pt x="12"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8" name="Google Shape;1315;p36">
              <a:extLst>
                <a:ext uri="{FF2B5EF4-FFF2-40B4-BE49-F238E27FC236}">
                  <a16:creationId xmlns:a16="http://schemas.microsoft.com/office/drawing/2014/main" id="{FFD3F203-03FF-88FB-C19B-4698B69F4664}"/>
                </a:ext>
              </a:extLst>
            </p:cNvPr>
            <p:cNvSpPr/>
            <p:nvPr/>
          </p:nvSpPr>
          <p:spPr>
            <a:xfrm>
              <a:off x="4610880" y="3574440"/>
              <a:ext cx="2160" cy="2520"/>
            </a:xfrm>
            <a:custGeom>
              <a:avLst/>
              <a:gdLst/>
              <a:ahLst/>
              <a:cxnLst/>
              <a:rect l="l" t="t" r="r" b="b"/>
              <a:pathLst>
                <a:path w="6" h="7" extrusionOk="0">
                  <a:moveTo>
                    <a:pt x="3" y="4"/>
                  </a:moveTo>
                  <a:lnTo>
                    <a:pt x="3" y="4"/>
                  </a:lnTo>
                  <a:cubicBezTo>
                    <a:pt x="0" y="4"/>
                    <a:pt x="0" y="4"/>
                    <a:pt x="0" y="7"/>
                  </a:cubicBezTo>
                  <a:lnTo>
                    <a:pt x="0" y="7"/>
                  </a:lnTo>
                  <a:cubicBezTo>
                    <a:pt x="3" y="4"/>
                    <a:pt x="3" y="4"/>
                    <a:pt x="6" y="0"/>
                  </a:cubicBezTo>
                  <a:cubicBezTo>
                    <a:pt x="6" y="0"/>
                    <a:pt x="3" y="0"/>
                    <a:pt x="3"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9" name="Google Shape;1316;p36">
              <a:extLst>
                <a:ext uri="{FF2B5EF4-FFF2-40B4-BE49-F238E27FC236}">
                  <a16:creationId xmlns:a16="http://schemas.microsoft.com/office/drawing/2014/main" id="{D507FBEA-2FB1-173F-B82D-28DFFD23475A}"/>
                </a:ext>
              </a:extLst>
            </p:cNvPr>
            <p:cNvSpPr/>
            <p:nvPr/>
          </p:nvSpPr>
          <p:spPr>
            <a:xfrm>
              <a:off x="4951440" y="3739680"/>
              <a:ext cx="6120" cy="3960"/>
            </a:xfrm>
            <a:custGeom>
              <a:avLst/>
              <a:gdLst/>
              <a:ahLst/>
              <a:cxnLst/>
              <a:rect l="l" t="t" r="r" b="b"/>
              <a:pathLst>
                <a:path w="17" h="11" extrusionOk="0">
                  <a:moveTo>
                    <a:pt x="10" y="11"/>
                  </a:moveTo>
                  <a:lnTo>
                    <a:pt x="10" y="11"/>
                  </a:lnTo>
                  <a:cubicBezTo>
                    <a:pt x="14" y="11"/>
                    <a:pt x="17" y="8"/>
                    <a:pt x="17" y="8"/>
                  </a:cubicBezTo>
                  <a:cubicBezTo>
                    <a:pt x="17" y="1"/>
                    <a:pt x="10" y="-2"/>
                    <a:pt x="4" y="1"/>
                  </a:cubicBezTo>
                  <a:lnTo>
                    <a:pt x="0" y="8"/>
                  </a:lnTo>
                  <a:cubicBezTo>
                    <a:pt x="4" y="11"/>
                    <a:pt x="7" y="11"/>
                    <a:pt x="10"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0" name="Google Shape;1317;p36">
              <a:extLst>
                <a:ext uri="{FF2B5EF4-FFF2-40B4-BE49-F238E27FC236}">
                  <a16:creationId xmlns:a16="http://schemas.microsoft.com/office/drawing/2014/main" id="{99419733-35F2-F4EC-CD7C-434144B9C61E}"/>
                </a:ext>
              </a:extLst>
            </p:cNvPr>
            <p:cNvSpPr/>
            <p:nvPr/>
          </p:nvSpPr>
          <p:spPr>
            <a:xfrm>
              <a:off x="4642200" y="3556440"/>
              <a:ext cx="6120" cy="5760"/>
            </a:xfrm>
            <a:custGeom>
              <a:avLst/>
              <a:gdLst/>
              <a:ahLst/>
              <a:cxnLst/>
              <a:rect l="l" t="t" r="r" b="b"/>
              <a:pathLst>
                <a:path w="17" h="16" extrusionOk="0">
                  <a:moveTo>
                    <a:pt x="0" y="10"/>
                  </a:moveTo>
                  <a:lnTo>
                    <a:pt x="0" y="10"/>
                  </a:lnTo>
                  <a:cubicBezTo>
                    <a:pt x="0" y="13"/>
                    <a:pt x="7" y="16"/>
                    <a:pt x="7" y="16"/>
                  </a:cubicBezTo>
                  <a:cubicBezTo>
                    <a:pt x="17" y="13"/>
                    <a:pt x="17" y="6"/>
                    <a:pt x="17" y="0"/>
                  </a:cubicBezTo>
                  <a:lnTo>
                    <a:pt x="17" y="0"/>
                  </a:lnTo>
                  <a:cubicBezTo>
                    <a:pt x="10" y="3"/>
                    <a:pt x="0" y="3"/>
                    <a:pt x="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1" name="Google Shape;1318;p36">
              <a:extLst>
                <a:ext uri="{FF2B5EF4-FFF2-40B4-BE49-F238E27FC236}">
                  <a16:creationId xmlns:a16="http://schemas.microsoft.com/office/drawing/2014/main" id="{CDE9704A-7353-BD91-1A78-9F1E04B255F4}"/>
                </a:ext>
              </a:extLst>
            </p:cNvPr>
            <p:cNvSpPr/>
            <p:nvPr/>
          </p:nvSpPr>
          <p:spPr>
            <a:xfrm>
              <a:off x="4638600" y="3567240"/>
              <a:ext cx="8280" cy="3600"/>
            </a:xfrm>
            <a:custGeom>
              <a:avLst/>
              <a:gdLst/>
              <a:ahLst/>
              <a:cxnLst/>
              <a:rect l="l" t="t" r="r" b="b"/>
              <a:pathLst>
                <a:path w="23" h="10" extrusionOk="0">
                  <a:moveTo>
                    <a:pt x="0" y="7"/>
                  </a:moveTo>
                  <a:lnTo>
                    <a:pt x="0" y="7"/>
                  </a:lnTo>
                  <a:lnTo>
                    <a:pt x="0" y="7"/>
                  </a:lnTo>
                  <a:cubicBezTo>
                    <a:pt x="6" y="7"/>
                    <a:pt x="13" y="14"/>
                    <a:pt x="23" y="7"/>
                  </a:cubicBezTo>
                  <a:cubicBezTo>
                    <a:pt x="23" y="7"/>
                    <a:pt x="20" y="3"/>
                    <a:pt x="20" y="0"/>
                  </a:cubicBezTo>
                  <a:cubicBezTo>
                    <a:pt x="10" y="-3"/>
                    <a:pt x="3" y="3"/>
                    <a:pt x="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2" name="Google Shape;1319;p36">
              <a:extLst>
                <a:ext uri="{FF2B5EF4-FFF2-40B4-BE49-F238E27FC236}">
                  <a16:creationId xmlns:a16="http://schemas.microsoft.com/office/drawing/2014/main" id="{A6909638-A6AE-2EBC-AE81-B464361C8522}"/>
                </a:ext>
              </a:extLst>
            </p:cNvPr>
            <p:cNvSpPr/>
            <p:nvPr/>
          </p:nvSpPr>
          <p:spPr>
            <a:xfrm>
              <a:off x="4912920" y="3553920"/>
              <a:ext cx="19440" cy="6480"/>
            </a:xfrm>
            <a:custGeom>
              <a:avLst/>
              <a:gdLst/>
              <a:ahLst/>
              <a:cxnLst/>
              <a:rect l="l" t="t" r="r" b="b"/>
              <a:pathLst>
                <a:path w="54" h="18" extrusionOk="0">
                  <a:moveTo>
                    <a:pt x="20" y="17"/>
                  </a:moveTo>
                  <a:lnTo>
                    <a:pt x="20" y="17"/>
                  </a:lnTo>
                  <a:cubicBezTo>
                    <a:pt x="30" y="17"/>
                    <a:pt x="40" y="17"/>
                    <a:pt x="50" y="17"/>
                  </a:cubicBezTo>
                  <a:cubicBezTo>
                    <a:pt x="54" y="13"/>
                    <a:pt x="54" y="10"/>
                    <a:pt x="54" y="7"/>
                  </a:cubicBezTo>
                  <a:lnTo>
                    <a:pt x="54" y="7"/>
                  </a:lnTo>
                  <a:cubicBezTo>
                    <a:pt x="44" y="3"/>
                    <a:pt x="33" y="3"/>
                    <a:pt x="27" y="0"/>
                  </a:cubicBezTo>
                  <a:cubicBezTo>
                    <a:pt x="23" y="0"/>
                    <a:pt x="16" y="0"/>
                    <a:pt x="13" y="0"/>
                  </a:cubicBezTo>
                  <a:cubicBezTo>
                    <a:pt x="10" y="3"/>
                    <a:pt x="0" y="7"/>
                    <a:pt x="0" y="13"/>
                  </a:cubicBezTo>
                  <a:cubicBezTo>
                    <a:pt x="3" y="20"/>
                    <a:pt x="13" y="17"/>
                    <a:pt x="2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3" name="Google Shape;1320;p36">
              <a:extLst>
                <a:ext uri="{FF2B5EF4-FFF2-40B4-BE49-F238E27FC236}">
                  <a16:creationId xmlns:a16="http://schemas.microsoft.com/office/drawing/2014/main" id="{F90D6F6A-B213-FA8F-02B4-731BE81BE98E}"/>
                </a:ext>
              </a:extLst>
            </p:cNvPr>
            <p:cNvSpPr/>
            <p:nvPr/>
          </p:nvSpPr>
          <p:spPr>
            <a:xfrm>
              <a:off x="5001120" y="35697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4" name="Google Shape;1321;p36">
              <a:extLst>
                <a:ext uri="{FF2B5EF4-FFF2-40B4-BE49-F238E27FC236}">
                  <a16:creationId xmlns:a16="http://schemas.microsoft.com/office/drawing/2014/main" id="{812DB8BF-FB27-1AE9-98CF-203D297098ED}"/>
                </a:ext>
              </a:extLst>
            </p:cNvPr>
            <p:cNvSpPr/>
            <p:nvPr/>
          </p:nvSpPr>
          <p:spPr>
            <a:xfrm>
              <a:off x="5001120" y="3569760"/>
              <a:ext cx="1440" cy="1080"/>
            </a:xfrm>
            <a:custGeom>
              <a:avLst/>
              <a:gdLst/>
              <a:ahLst/>
              <a:cxnLst/>
              <a:rect l="l" t="t" r="r" b="b"/>
              <a:pathLst>
                <a:path w="4" h="3" extrusionOk="0">
                  <a:moveTo>
                    <a:pt x="3" y="3"/>
                  </a:moveTo>
                  <a:lnTo>
                    <a:pt x="3" y="3"/>
                  </a:lnTo>
                  <a:cubicBezTo>
                    <a:pt x="6" y="3"/>
                    <a:pt x="6" y="3"/>
                    <a:pt x="0" y="0"/>
                  </a:cubicBezTo>
                  <a:cubicBezTo>
                    <a:pt x="3" y="0"/>
                    <a:pt x="3" y="3"/>
                    <a:pt x="3"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5" name="Google Shape;1322;p36">
              <a:extLst>
                <a:ext uri="{FF2B5EF4-FFF2-40B4-BE49-F238E27FC236}">
                  <a16:creationId xmlns:a16="http://schemas.microsoft.com/office/drawing/2014/main" id="{ACCC9E5F-9431-D52B-F79D-6C6B06C58C4C}"/>
                </a:ext>
              </a:extLst>
            </p:cNvPr>
            <p:cNvSpPr/>
            <p:nvPr/>
          </p:nvSpPr>
          <p:spPr>
            <a:xfrm>
              <a:off x="4885200" y="3552840"/>
              <a:ext cx="15480" cy="8280"/>
            </a:xfrm>
            <a:custGeom>
              <a:avLst/>
              <a:gdLst/>
              <a:ahLst/>
              <a:cxnLst/>
              <a:rect l="l" t="t" r="r" b="b"/>
              <a:pathLst>
                <a:path w="43" h="23" extrusionOk="0">
                  <a:moveTo>
                    <a:pt x="26" y="0"/>
                  </a:moveTo>
                  <a:lnTo>
                    <a:pt x="26" y="0"/>
                  </a:lnTo>
                  <a:cubicBezTo>
                    <a:pt x="16" y="0"/>
                    <a:pt x="10" y="3"/>
                    <a:pt x="3" y="3"/>
                  </a:cubicBezTo>
                  <a:cubicBezTo>
                    <a:pt x="3" y="10"/>
                    <a:pt x="0" y="13"/>
                    <a:pt x="0" y="20"/>
                  </a:cubicBezTo>
                  <a:cubicBezTo>
                    <a:pt x="3" y="23"/>
                    <a:pt x="6" y="23"/>
                    <a:pt x="10" y="23"/>
                  </a:cubicBezTo>
                  <a:lnTo>
                    <a:pt x="13" y="20"/>
                  </a:lnTo>
                  <a:cubicBezTo>
                    <a:pt x="23" y="20"/>
                    <a:pt x="40" y="20"/>
                    <a:pt x="43" y="16"/>
                  </a:cubicBezTo>
                  <a:cubicBezTo>
                    <a:pt x="46" y="6"/>
                    <a:pt x="36" y="3"/>
                    <a:pt x="2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6" name="Google Shape;1323;p36">
              <a:extLst>
                <a:ext uri="{FF2B5EF4-FFF2-40B4-BE49-F238E27FC236}">
                  <a16:creationId xmlns:a16="http://schemas.microsoft.com/office/drawing/2014/main" id="{01EF5B86-8F61-CC34-D60B-40375D53F67C}"/>
                </a:ext>
              </a:extLst>
            </p:cNvPr>
            <p:cNvSpPr/>
            <p:nvPr/>
          </p:nvSpPr>
          <p:spPr>
            <a:xfrm>
              <a:off x="5131800" y="3803040"/>
              <a:ext cx="7920" cy="4680"/>
            </a:xfrm>
            <a:custGeom>
              <a:avLst/>
              <a:gdLst/>
              <a:ahLst/>
              <a:cxnLst/>
              <a:rect l="l" t="t" r="r" b="b"/>
              <a:pathLst>
                <a:path w="22" h="13" extrusionOk="0">
                  <a:moveTo>
                    <a:pt x="12" y="13"/>
                  </a:moveTo>
                  <a:lnTo>
                    <a:pt x="12" y="13"/>
                  </a:lnTo>
                  <a:cubicBezTo>
                    <a:pt x="15" y="10"/>
                    <a:pt x="18" y="10"/>
                    <a:pt x="22" y="6"/>
                  </a:cubicBezTo>
                  <a:cubicBezTo>
                    <a:pt x="15" y="3"/>
                    <a:pt x="8" y="-4"/>
                    <a:pt x="2" y="3"/>
                  </a:cubicBezTo>
                  <a:cubicBezTo>
                    <a:pt x="-5" y="6"/>
                    <a:pt x="5" y="10"/>
                    <a:pt x="12"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7" name="Google Shape;1324;p36">
              <a:extLst>
                <a:ext uri="{FF2B5EF4-FFF2-40B4-BE49-F238E27FC236}">
                  <a16:creationId xmlns:a16="http://schemas.microsoft.com/office/drawing/2014/main" id="{77BD6828-B9F4-4399-A0F2-82C3EE56D890}"/>
                </a:ext>
              </a:extLst>
            </p:cNvPr>
            <p:cNvSpPr/>
            <p:nvPr/>
          </p:nvSpPr>
          <p:spPr>
            <a:xfrm>
              <a:off x="5474520" y="3747240"/>
              <a:ext cx="2160" cy="1440"/>
            </a:xfrm>
            <a:custGeom>
              <a:avLst/>
              <a:gdLst/>
              <a:ahLst/>
              <a:cxnLst/>
              <a:rect l="l" t="t" r="r" b="b"/>
              <a:pathLst>
                <a:path w="6" h="4" extrusionOk="0">
                  <a:moveTo>
                    <a:pt x="6" y="0"/>
                  </a:moveTo>
                  <a:lnTo>
                    <a:pt x="6" y="0"/>
                  </a:lnTo>
                  <a:lnTo>
                    <a:pt x="3" y="0"/>
                  </a:lnTo>
                  <a:cubicBezTo>
                    <a:pt x="3" y="0"/>
                    <a:pt x="3" y="4"/>
                    <a:pt x="0" y="4"/>
                  </a:cubicBezTo>
                  <a:cubicBezTo>
                    <a:pt x="3" y="0"/>
                    <a:pt x="6" y="0"/>
                    <a:pt x="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8" name="Google Shape;1325;p36">
              <a:extLst>
                <a:ext uri="{FF2B5EF4-FFF2-40B4-BE49-F238E27FC236}">
                  <a16:creationId xmlns:a16="http://schemas.microsoft.com/office/drawing/2014/main" id="{0DF3AB8C-173C-1612-3DAC-BA5F137E6E99}"/>
                </a:ext>
              </a:extLst>
            </p:cNvPr>
            <p:cNvSpPr/>
            <p:nvPr/>
          </p:nvSpPr>
          <p:spPr>
            <a:xfrm>
              <a:off x="5474520" y="374868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9" name="Google Shape;1326;p36">
              <a:extLst>
                <a:ext uri="{FF2B5EF4-FFF2-40B4-BE49-F238E27FC236}">
                  <a16:creationId xmlns:a16="http://schemas.microsoft.com/office/drawing/2014/main" id="{049798CC-5E9A-CBF2-7C55-1E49BFB6BA7A}"/>
                </a:ext>
              </a:extLst>
            </p:cNvPr>
            <p:cNvSpPr/>
            <p:nvPr/>
          </p:nvSpPr>
          <p:spPr>
            <a:xfrm>
              <a:off x="5219280" y="3801600"/>
              <a:ext cx="38160" cy="8280"/>
            </a:xfrm>
            <a:custGeom>
              <a:avLst/>
              <a:gdLst/>
              <a:ahLst/>
              <a:cxnLst/>
              <a:rect l="l" t="t" r="r" b="b"/>
              <a:pathLst>
                <a:path w="106" h="23" extrusionOk="0">
                  <a:moveTo>
                    <a:pt x="24" y="17"/>
                  </a:moveTo>
                  <a:lnTo>
                    <a:pt x="24" y="17"/>
                  </a:lnTo>
                  <a:lnTo>
                    <a:pt x="27" y="20"/>
                  </a:lnTo>
                  <a:cubicBezTo>
                    <a:pt x="34" y="20"/>
                    <a:pt x="44" y="27"/>
                    <a:pt x="51" y="20"/>
                  </a:cubicBezTo>
                  <a:cubicBezTo>
                    <a:pt x="57" y="7"/>
                    <a:pt x="67" y="17"/>
                    <a:pt x="74" y="20"/>
                  </a:cubicBezTo>
                  <a:cubicBezTo>
                    <a:pt x="88" y="17"/>
                    <a:pt x="118" y="24"/>
                    <a:pt x="101" y="0"/>
                  </a:cubicBezTo>
                  <a:cubicBezTo>
                    <a:pt x="67" y="0"/>
                    <a:pt x="34" y="0"/>
                    <a:pt x="0" y="0"/>
                  </a:cubicBezTo>
                  <a:cubicBezTo>
                    <a:pt x="0" y="7"/>
                    <a:pt x="4" y="14"/>
                    <a:pt x="14" y="17"/>
                  </a:cubicBezTo>
                  <a:lnTo>
                    <a:pt x="14" y="17"/>
                  </a:lnTo>
                  <a:cubicBezTo>
                    <a:pt x="17" y="17"/>
                    <a:pt x="21" y="17"/>
                    <a:pt x="24"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0" name="Google Shape;1327;p36">
              <a:extLst>
                <a:ext uri="{FF2B5EF4-FFF2-40B4-BE49-F238E27FC236}">
                  <a16:creationId xmlns:a16="http://schemas.microsoft.com/office/drawing/2014/main" id="{284DA1C7-218B-FFA3-C460-808BB6F79513}"/>
                </a:ext>
              </a:extLst>
            </p:cNvPr>
            <p:cNvSpPr/>
            <p:nvPr/>
          </p:nvSpPr>
          <p:spPr>
            <a:xfrm>
              <a:off x="4825440" y="3795840"/>
              <a:ext cx="27000" cy="9000"/>
            </a:xfrm>
            <a:custGeom>
              <a:avLst/>
              <a:gdLst/>
              <a:ahLst/>
              <a:cxnLst/>
              <a:rect l="l" t="t" r="r" b="b"/>
              <a:pathLst>
                <a:path w="75" h="25" extrusionOk="0">
                  <a:moveTo>
                    <a:pt x="18" y="23"/>
                  </a:moveTo>
                  <a:lnTo>
                    <a:pt x="18" y="23"/>
                  </a:lnTo>
                  <a:cubicBezTo>
                    <a:pt x="38" y="26"/>
                    <a:pt x="55" y="23"/>
                    <a:pt x="75" y="23"/>
                  </a:cubicBezTo>
                  <a:cubicBezTo>
                    <a:pt x="72" y="19"/>
                    <a:pt x="65" y="13"/>
                    <a:pt x="62" y="6"/>
                  </a:cubicBezTo>
                  <a:cubicBezTo>
                    <a:pt x="48" y="6"/>
                    <a:pt x="31" y="9"/>
                    <a:pt x="21" y="0"/>
                  </a:cubicBezTo>
                  <a:cubicBezTo>
                    <a:pt x="11" y="0"/>
                    <a:pt x="1" y="0"/>
                    <a:pt x="1" y="9"/>
                  </a:cubicBezTo>
                  <a:cubicBezTo>
                    <a:pt x="-2" y="19"/>
                    <a:pt x="5" y="23"/>
                    <a:pt x="18"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1" name="Google Shape;1328;p36">
              <a:extLst>
                <a:ext uri="{FF2B5EF4-FFF2-40B4-BE49-F238E27FC236}">
                  <a16:creationId xmlns:a16="http://schemas.microsoft.com/office/drawing/2014/main" id="{1F33D362-66F4-8E4B-5047-D9E1416D3A9F}"/>
                </a:ext>
              </a:extLst>
            </p:cNvPr>
            <p:cNvSpPr/>
            <p:nvPr/>
          </p:nvSpPr>
          <p:spPr>
            <a:xfrm>
              <a:off x="5511960" y="3744000"/>
              <a:ext cx="9360" cy="4680"/>
            </a:xfrm>
            <a:custGeom>
              <a:avLst/>
              <a:gdLst/>
              <a:ahLst/>
              <a:cxnLst/>
              <a:rect l="l" t="t" r="r" b="b"/>
              <a:pathLst>
                <a:path w="26" h="13" extrusionOk="0">
                  <a:moveTo>
                    <a:pt x="0" y="2"/>
                  </a:moveTo>
                  <a:lnTo>
                    <a:pt x="0" y="2"/>
                  </a:lnTo>
                  <a:cubicBezTo>
                    <a:pt x="0" y="6"/>
                    <a:pt x="0" y="9"/>
                    <a:pt x="0" y="13"/>
                  </a:cubicBezTo>
                  <a:cubicBezTo>
                    <a:pt x="10" y="13"/>
                    <a:pt x="16" y="13"/>
                    <a:pt x="26" y="13"/>
                  </a:cubicBezTo>
                  <a:cubicBezTo>
                    <a:pt x="26" y="-4"/>
                    <a:pt x="13" y="-1"/>
                    <a:pt x="0"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2" name="Google Shape;1329;p36">
              <a:extLst>
                <a:ext uri="{FF2B5EF4-FFF2-40B4-BE49-F238E27FC236}">
                  <a16:creationId xmlns:a16="http://schemas.microsoft.com/office/drawing/2014/main" id="{4414B660-4E08-AF04-D1D4-AC598B864350}"/>
                </a:ext>
              </a:extLst>
            </p:cNvPr>
            <p:cNvSpPr/>
            <p:nvPr/>
          </p:nvSpPr>
          <p:spPr>
            <a:xfrm>
              <a:off x="4596120" y="4302000"/>
              <a:ext cx="102960" cy="16200"/>
            </a:xfrm>
            <a:custGeom>
              <a:avLst/>
              <a:gdLst/>
              <a:ahLst/>
              <a:cxnLst/>
              <a:rect l="l" t="t" r="r" b="b"/>
              <a:pathLst>
                <a:path w="286" h="45" extrusionOk="0">
                  <a:moveTo>
                    <a:pt x="215" y="20"/>
                  </a:moveTo>
                  <a:lnTo>
                    <a:pt x="215" y="20"/>
                  </a:lnTo>
                  <a:cubicBezTo>
                    <a:pt x="205" y="34"/>
                    <a:pt x="199" y="7"/>
                    <a:pt x="182" y="7"/>
                  </a:cubicBezTo>
                  <a:cubicBezTo>
                    <a:pt x="165" y="3"/>
                    <a:pt x="151" y="20"/>
                    <a:pt x="131" y="17"/>
                  </a:cubicBezTo>
                  <a:lnTo>
                    <a:pt x="131" y="17"/>
                  </a:lnTo>
                  <a:cubicBezTo>
                    <a:pt x="114" y="3"/>
                    <a:pt x="98" y="7"/>
                    <a:pt x="78" y="13"/>
                  </a:cubicBezTo>
                  <a:cubicBezTo>
                    <a:pt x="54" y="20"/>
                    <a:pt x="31" y="30"/>
                    <a:pt x="0" y="17"/>
                  </a:cubicBezTo>
                  <a:cubicBezTo>
                    <a:pt x="37" y="47"/>
                    <a:pt x="51" y="50"/>
                    <a:pt x="91" y="37"/>
                  </a:cubicBezTo>
                  <a:cubicBezTo>
                    <a:pt x="101" y="34"/>
                    <a:pt x="111" y="34"/>
                    <a:pt x="121" y="34"/>
                  </a:cubicBezTo>
                  <a:cubicBezTo>
                    <a:pt x="135" y="37"/>
                    <a:pt x="148" y="37"/>
                    <a:pt x="158" y="40"/>
                  </a:cubicBezTo>
                  <a:cubicBezTo>
                    <a:pt x="165" y="40"/>
                    <a:pt x="168" y="40"/>
                    <a:pt x="168" y="40"/>
                  </a:cubicBezTo>
                  <a:lnTo>
                    <a:pt x="171" y="37"/>
                  </a:lnTo>
                  <a:lnTo>
                    <a:pt x="171" y="37"/>
                  </a:lnTo>
                  <a:lnTo>
                    <a:pt x="171" y="37"/>
                  </a:lnTo>
                  <a:cubicBezTo>
                    <a:pt x="188" y="47"/>
                    <a:pt x="209" y="40"/>
                    <a:pt x="219" y="34"/>
                  </a:cubicBezTo>
                  <a:cubicBezTo>
                    <a:pt x="239" y="17"/>
                    <a:pt x="262" y="23"/>
                    <a:pt x="286" y="23"/>
                  </a:cubicBezTo>
                  <a:cubicBezTo>
                    <a:pt x="286" y="17"/>
                    <a:pt x="286" y="7"/>
                    <a:pt x="286" y="0"/>
                  </a:cubicBezTo>
                  <a:cubicBezTo>
                    <a:pt x="262" y="7"/>
                    <a:pt x="228" y="-10"/>
                    <a:pt x="215"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3" name="Google Shape;1330;p36">
              <a:extLst>
                <a:ext uri="{FF2B5EF4-FFF2-40B4-BE49-F238E27FC236}">
                  <a16:creationId xmlns:a16="http://schemas.microsoft.com/office/drawing/2014/main" id="{6FDC7FC6-FD55-63CF-E990-A2104E695625}"/>
                </a:ext>
              </a:extLst>
            </p:cNvPr>
            <p:cNvSpPr/>
            <p:nvPr/>
          </p:nvSpPr>
          <p:spPr>
            <a:xfrm>
              <a:off x="4866840" y="4293000"/>
              <a:ext cx="23040" cy="11520"/>
            </a:xfrm>
            <a:custGeom>
              <a:avLst/>
              <a:gdLst/>
              <a:ahLst/>
              <a:cxnLst/>
              <a:rect l="l" t="t" r="r" b="b"/>
              <a:pathLst>
                <a:path w="64" h="32" extrusionOk="0">
                  <a:moveTo>
                    <a:pt x="14" y="5"/>
                  </a:moveTo>
                  <a:lnTo>
                    <a:pt x="14" y="5"/>
                  </a:lnTo>
                  <a:cubicBezTo>
                    <a:pt x="7" y="15"/>
                    <a:pt x="4" y="22"/>
                    <a:pt x="0" y="32"/>
                  </a:cubicBezTo>
                  <a:cubicBezTo>
                    <a:pt x="20" y="32"/>
                    <a:pt x="44" y="32"/>
                    <a:pt x="64" y="32"/>
                  </a:cubicBezTo>
                  <a:cubicBezTo>
                    <a:pt x="64" y="25"/>
                    <a:pt x="64" y="22"/>
                    <a:pt x="64" y="15"/>
                  </a:cubicBezTo>
                  <a:cubicBezTo>
                    <a:pt x="47" y="12"/>
                    <a:pt x="34" y="-9"/>
                    <a:pt x="14"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4" name="Google Shape;1331;p36">
              <a:extLst>
                <a:ext uri="{FF2B5EF4-FFF2-40B4-BE49-F238E27FC236}">
                  <a16:creationId xmlns:a16="http://schemas.microsoft.com/office/drawing/2014/main" id="{20855EE3-BE90-A650-2143-85650969E708}"/>
                </a:ext>
              </a:extLst>
            </p:cNvPr>
            <p:cNvSpPr/>
            <p:nvPr/>
          </p:nvSpPr>
          <p:spPr>
            <a:xfrm>
              <a:off x="4987800" y="4290840"/>
              <a:ext cx="18000" cy="6840"/>
            </a:xfrm>
            <a:custGeom>
              <a:avLst/>
              <a:gdLst/>
              <a:ahLst/>
              <a:cxnLst/>
              <a:rect l="l" t="t" r="r" b="b"/>
              <a:pathLst>
                <a:path w="50" h="19" extrusionOk="0">
                  <a:moveTo>
                    <a:pt x="0" y="18"/>
                  </a:moveTo>
                  <a:lnTo>
                    <a:pt x="0" y="18"/>
                  </a:lnTo>
                  <a:cubicBezTo>
                    <a:pt x="20" y="21"/>
                    <a:pt x="33" y="14"/>
                    <a:pt x="50" y="4"/>
                  </a:cubicBezTo>
                  <a:cubicBezTo>
                    <a:pt x="30" y="-3"/>
                    <a:pt x="13" y="1"/>
                    <a:pt x="0" y="4"/>
                  </a:cubicBezTo>
                  <a:cubicBezTo>
                    <a:pt x="0" y="7"/>
                    <a:pt x="0" y="14"/>
                    <a:pt x="0" y="1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5" name="Google Shape;1332;p36">
              <a:extLst>
                <a:ext uri="{FF2B5EF4-FFF2-40B4-BE49-F238E27FC236}">
                  <a16:creationId xmlns:a16="http://schemas.microsoft.com/office/drawing/2014/main" id="{6E493EFF-6F3F-D4DF-05F9-9FE6A7B9CE95}"/>
                </a:ext>
              </a:extLst>
            </p:cNvPr>
            <p:cNvSpPr/>
            <p:nvPr/>
          </p:nvSpPr>
          <p:spPr>
            <a:xfrm>
              <a:off x="4726800" y="43045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6" name="Google Shape;1333;p36">
              <a:extLst>
                <a:ext uri="{FF2B5EF4-FFF2-40B4-BE49-F238E27FC236}">
                  <a16:creationId xmlns:a16="http://schemas.microsoft.com/office/drawing/2014/main" id="{1DE1E6CD-E876-1B94-7F06-81572602E70A}"/>
                </a:ext>
              </a:extLst>
            </p:cNvPr>
            <p:cNvSpPr/>
            <p:nvPr/>
          </p:nvSpPr>
          <p:spPr>
            <a:xfrm>
              <a:off x="4713480" y="4300920"/>
              <a:ext cx="13320" cy="7200"/>
            </a:xfrm>
            <a:custGeom>
              <a:avLst/>
              <a:gdLst/>
              <a:ahLst/>
              <a:cxnLst/>
              <a:rect l="l" t="t" r="r" b="b"/>
              <a:pathLst>
                <a:path w="37" h="20" extrusionOk="0">
                  <a:moveTo>
                    <a:pt x="0" y="3"/>
                  </a:moveTo>
                  <a:lnTo>
                    <a:pt x="0" y="3"/>
                  </a:lnTo>
                  <a:cubicBezTo>
                    <a:pt x="3" y="20"/>
                    <a:pt x="17" y="26"/>
                    <a:pt x="37" y="10"/>
                  </a:cubicBezTo>
                  <a:cubicBezTo>
                    <a:pt x="30" y="6"/>
                    <a:pt x="20" y="3"/>
                    <a:pt x="13" y="0"/>
                  </a:cubicBezTo>
                  <a:cubicBezTo>
                    <a:pt x="7" y="0"/>
                    <a:pt x="3" y="0"/>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7" name="Google Shape;1334;p36">
              <a:extLst>
                <a:ext uri="{FF2B5EF4-FFF2-40B4-BE49-F238E27FC236}">
                  <a16:creationId xmlns:a16="http://schemas.microsoft.com/office/drawing/2014/main" id="{4EDE0E6E-A86C-DE58-910A-051C32E7548B}"/>
                </a:ext>
              </a:extLst>
            </p:cNvPr>
            <p:cNvSpPr/>
            <p:nvPr/>
          </p:nvSpPr>
          <p:spPr>
            <a:xfrm>
              <a:off x="4703760" y="4300920"/>
              <a:ext cx="5040" cy="8280"/>
            </a:xfrm>
            <a:custGeom>
              <a:avLst/>
              <a:gdLst/>
              <a:ahLst/>
              <a:cxnLst/>
              <a:rect l="l" t="t" r="r" b="b"/>
              <a:pathLst>
                <a:path w="14" h="23" extrusionOk="0">
                  <a:moveTo>
                    <a:pt x="0" y="3"/>
                  </a:moveTo>
                  <a:lnTo>
                    <a:pt x="0" y="3"/>
                  </a:lnTo>
                  <a:cubicBezTo>
                    <a:pt x="0" y="10"/>
                    <a:pt x="4" y="16"/>
                    <a:pt x="4" y="23"/>
                  </a:cubicBezTo>
                  <a:cubicBezTo>
                    <a:pt x="17" y="16"/>
                    <a:pt x="14" y="6"/>
                    <a:pt x="14" y="0"/>
                  </a:cubicBezTo>
                  <a:cubicBezTo>
                    <a:pt x="10" y="0"/>
                    <a:pt x="4" y="0"/>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8" name="Google Shape;1335;p36">
              <a:extLst>
                <a:ext uri="{FF2B5EF4-FFF2-40B4-BE49-F238E27FC236}">
                  <a16:creationId xmlns:a16="http://schemas.microsoft.com/office/drawing/2014/main" id="{44FFBC6D-36C8-8703-0C93-AEE29211455D}"/>
                </a:ext>
              </a:extLst>
            </p:cNvPr>
            <p:cNvSpPr/>
            <p:nvPr/>
          </p:nvSpPr>
          <p:spPr>
            <a:xfrm>
              <a:off x="4834440" y="4268880"/>
              <a:ext cx="3600" cy="5400"/>
            </a:xfrm>
            <a:custGeom>
              <a:avLst/>
              <a:gdLst/>
              <a:ahLst/>
              <a:cxnLst/>
              <a:rect l="l" t="t" r="r" b="b"/>
              <a:pathLst>
                <a:path w="10" h="15" extrusionOk="0">
                  <a:moveTo>
                    <a:pt x="10" y="1"/>
                  </a:moveTo>
                  <a:lnTo>
                    <a:pt x="10" y="1"/>
                  </a:lnTo>
                  <a:cubicBezTo>
                    <a:pt x="10" y="1"/>
                    <a:pt x="6" y="-2"/>
                    <a:pt x="0" y="1"/>
                  </a:cubicBezTo>
                  <a:cubicBezTo>
                    <a:pt x="0" y="5"/>
                    <a:pt x="0" y="11"/>
                    <a:pt x="0" y="15"/>
                  </a:cubicBezTo>
                  <a:cubicBezTo>
                    <a:pt x="13" y="15"/>
                    <a:pt x="10" y="8"/>
                    <a:pt x="10"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9" name="Google Shape;1336;p36">
              <a:extLst>
                <a:ext uri="{FF2B5EF4-FFF2-40B4-BE49-F238E27FC236}">
                  <a16:creationId xmlns:a16="http://schemas.microsoft.com/office/drawing/2014/main" id="{6D9B87A8-5D13-1800-AF88-A2DA73EFC18E}"/>
                </a:ext>
              </a:extLst>
            </p:cNvPr>
            <p:cNvSpPr/>
            <p:nvPr/>
          </p:nvSpPr>
          <p:spPr>
            <a:xfrm>
              <a:off x="4815000" y="4275360"/>
              <a:ext cx="4680" cy="2520"/>
            </a:xfrm>
            <a:custGeom>
              <a:avLst/>
              <a:gdLst/>
              <a:ahLst/>
              <a:cxnLst/>
              <a:rect l="l" t="t" r="r" b="b"/>
              <a:pathLst>
                <a:path w="13" h="7" extrusionOk="0">
                  <a:moveTo>
                    <a:pt x="13" y="7"/>
                  </a:moveTo>
                  <a:lnTo>
                    <a:pt x="13" y="7"/>
                  </a:lnTo>
                  <a:cubicBezTo>
                    <a:pt x="10" y="4"/>
                    <a:pt x="7" y="4"/>
                    <a:pt x="0" y="0"/>
                  </a:cubicBezTo>
                  <a:cubicBezTo>
                    <a:pt x="0" y="0"/>
                    <a:pt x="3" y="4"/>
                    <a:pt x="3" y="7"/>
                  </a:cubicBezTo>
                  <a:cubicBezTo>
                    <a:pt x="7" y="7"/>
                    <a:pt x="10" y="7"/>
                    <a:pt x="13"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0" name="Google Shape;1337;p36">
              <a:extLst>
                <a:ext uri="{FF2B5EF4-FFF2-40B4-BE49-F238E27FC236}">
                  <a16:creationId xmlns:a16="http://schemas.microsoft.com/office/drawing/2014/main" id="{407BD60B-ECDF-1C86-183C-340DD2869224}"/>
                </a:ext>
              </a:extLst>
            </p:cNvPr>
            <p:cNvSpPr/>
            <p:nvPr/>
          </p:nvSpPr>
          <p:spPr>
            <a:xfrm>
              <a:off x="5349960" y="4280040"/>
              <a:ext cx="39960" cy="8640"/>
            </a:xfrm>
            <a:custGeom>
              <a:avLst/>
              <a:gdLst/>
              <a:ahLst/>
              <a:cxnLst/>
              <a:rect l="l" t="t" r="r" b="b"/>
              <a:pathLst>
                <a:path w="111" h="24" extrusionOk="0">
                  <a:moveTo>
                    <a:pt x="37" y="4"/>
                  </a:moveTo>
                  <a:lnTo>
                    <a:pt x="37" y="4"/>
                  </a:lnTo>
                  <a:cubicBezTo>
                    <a:pt x="30" y="17"/>
                    <a:pt x="7" y="11"/>
                    <a:pt x="0" y="24"/>
                  </a:cubicBezTo>
                  <a:cubicBezTo>
                    <a:pt x="30" y="20"/>
                    <a:pt x="60" y="20"/>
                    <a:pt x="94" y="20"/>
                  </a:cubicBezTo>
                  <a:cubicBezTo>
                    <a:pt x="104" y="20"/>
                    <a:pt x="111" y="20"/>
                    <a:pt x="111" y="11"/>
                  </a:cubicBezTo>
                  <a:cubicBezTo>
                    <a:pt x="111" y="4"/>
                    <a:pt x="101" y="4"/>
                    <a:pt x="94" y="1"/>
                  </a:cubicBezTo>
                  <a:cubicBezTo>
                    <a:pt x="74" y="-3"/>
                    <a:pt x="57" y="7"/>
                    <a:pt x="37"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1" name="Google Shape;1338;p36">
              <a:extLst>
                <a:ext uri="{FF2B5EF4-FFF2-40B4-BE49-F238E27FC236}">
                  <a16:creationId xmlns:a16="http://schemas.microsoft.com/office/drawing/2014/main" id="{31DFF7CB-2D64-904B-A0FF-3FC357099EB9}"/>
                </a:ext>
              </a:extLst>
            </p:cNvPr>
            <p:cNvSpPr/>
            <p:nvPr/>
          </p:nvSpPr>
          <p:spPr>
            <a:xfrm>
              <a:off x="5483880" y="4247640"/>
              <a:ext cx="235440" cy="14760"/>
            </a:xfrm>
            <a:custGeom>
              <a:avLst/>
              <a:gdLst/>
              <a:ahLst/>
              <a:cxnLst/>
              <a:rect l="l" t="t" r="r" b="b"/>
              <a:pathLst>
                <a:path w="654" h="41" extrusionOk="0">
                  <a:moveTo>
                    <a:pt x="480" y="20"/>
                  </a:moveTo>
                  <a:lnTo>
                    <a:pt x="480" y="20"/>
                  </a:lnTo>
                  <a:lnTo>
                    <a:pt x="480" y="20"/>
                  </a:lnTo>
                  <a:cubicBezTo>
                    <a:pt x="470" y="10"/>
                    <a:pt x="457" y="10"/>
                    <a:pt x="440" y="6"/>
                  </a:cubicBezTo>
                  <a:cubicBezTo>
                    <a:pt x="400" y="0"/>
                    <a:pt x="360" y="0"/>
                    <a:pt x="323" y="3"/>
                  </a:cubicBezTo>
                  <a:cubicBezTo>
                    <a:pt x="299" y="3"/>
                    <a:pt x="279" y="10"/>
                    <a:pt x="259" y="0"/>
                  </a:cubicBezTo>
                  <a:cubicBezTo>
                    <a:pt x="239" y="10"/>
                    <a:pt x="215" y="3"/>
                    <a:pt x="198" y="10"/>
                  </a:cubicBezTo>
                  <a:lnTo>
                    <a:pt x="198" y="10"/>
                  </a:lnTo>
                  <a:cubicBezTo>
                    <a:pt x="151" y="-4"/>
                    <a:pt x="108" y="13"/>
                    <a:pt x="64" y="10"/>
                  </a:cubicBezTo>
                  <a:cubicBezTo>
                    <a:pt x="51" y="23"/>
                    <a:pt x="27" y="20"/>
                    <a:pt x="7" y="20"/>
                  </a:cubicBezTo>
                  <a:cubicBezTo>
                    <a:pt x="0" y="20"/>
                    <a:pt x="-3" y="23"/>
                    <a:pt x="4" y="27"/>
                  </a:cubicBezTo>
                  <a:cubicBezTo>
                    <a:pt x="7" y="30"/>
                    <a:pt x="11" y="30"/>
                    <a:pt x="14" y="30"/>
                  </a:cubicBezTo>
                  <a:cubicBezTo>
                    <a:pt x="47" y="30"/>
                    <a:pt x="81" y="30"/>
                    <a:pt x="114" y="30"/>
                  </a:cubicBezTo>
                  <a:lnTo>
                    <a:pt x="114" y="30"/>
                  </a:lnTo>
                  <a:cubicBezTo>
                    <a:pt x="125" y="33"/>
                    <a:pt x="135" y="37"/>
                    <a:pt x="141" y="30"/>
                  </a:cubicBezTo>
                  <a:cubicBezTo>
                    <a:pt x="148" y="33"/>
                    <a:pt x="151" y="33"/>
                    <a:pt x="155" y="30"/>
                  </a:cubicBezTo>
                  <a:lnTo>
                    <a:pt x="155" y="30"/>
                  </a:lnTo>
                  <a:cubicBezTo>
                    <a:pt x="185" y="40"/>
                    <a:pt x="218" y="23"/>
                    <a:pt x="246" y="37"/>
                  </a:cubicBezTo>
                  <a:cubicBezTo>
                    <a:pt x="323" y="37"/>
                    <a:pt x="400" y="40"/>
                    <a:pt x="477" y="40"/>
                  </a:cubicBezTo>
                  <a:cubicBezTo>
                    <a:pt x="480" y="40"/>
                    <a:pt x="484" y="40"/>
                    <a:pt x="487" y="40"/>
                  </a:cubicBezTo>
                  <a:cubicBezTo>
                    <a:pt x="541" y="43"/>
                    <a:pt x="591" y="40"/>
                    <a:pt x="645" y="37"/>
                  </a:cubicBezTo>
                  <a:cubicBezTo>
                    <a:pt x="665" y="23"/>
                    <a:pt x="648" y="17"/>
                    <a:pt x="632" y="17"/>
                  </a:cubicBezTo>
                  <a:cubicBezTo>
                    <a:pt x="588" y="17"/>
                    <a:pt x="544" y="10"/>
                    <a:pt x="504" y="20"/>
                  </a:cubicBezTo>
                  <a:lnTo>
                    <a:pt x="504" y="20"/>
                  </a:lnTo>
                  <a:cubicBezTo>
                    <a:pt x="497" y="20"/>
                    <a:pt x="487" y="20"/>
                    <a:pt x="480"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2" name="Google Shape;1339;p36">
              <a:extLst>
                <a:ext uri="{FF2B5EF4-FFF2-40B4-BE49-F238E27FC236}">
                  <a16:creationId xmlns:a16="http://schemas.microsoft.com/office/drawing/2014/main" id="{EBA0AC4E-6015-812C-03AF-9A15A9C377E2}"/>
                </a:ext>
              </a:extLst>
            </p:cNvPr>
            <p:cNvSpPr/>
            <p:nvPr/>
          </p:nvSpPr>
          <p:spPr>
            <a:xfrm>
              <a:off x="5010840" y="4186080"/>
              <a:ext cx="1440" cy="1080"/>
            </a:xfrm>
            <a:custGeom>
              <a:avLst/>
              <a:gdLst/>
              <a:ahLst/>
              <a:cxnLst/>
              <a:rect l="l" t="t" r="r" b="b"/>
              <a:pathLst>
                <a:path w="4" h="3" extrusionOk="0">
                  <a:moveTo>
                    <a:pt x="0" y="0"/>
                  </a:moveTo>
                  <a:lnTo>
                    <a:pt x="0" y="0"/>
                  </a:lnTo>
                  <a:lnTo>
                    <a:pt x="0" y="0"/>
                  </a:lnTo>
                  <a:lnTo>
                    <a:pt x="3" y="3"/>
                  </a:lnTo>
                  <a:cubicBezTo>
                    <a:pt x="6" y="3"/>
                    <a:pt x="6"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3" name="Google Shape;1340;p36">
              <a:extLst>
                <a:ext uri="{FF2B5EF4-FFF2-40B4-BE49-F238E27FC236}">
                  <a16:creationId xmlns:a16="http://schemas.microsoft.com/office/drawing/2014/main" id="{7331899F-61DA-1A0D-5E02-1E60E55A1D61}"/>
                </a:ext>
              </a:extLst>
            </p:cNvPr>
            <p:cNvSpPr/>
            <p:nvPr/>
          </p:nvSpPr>
          <p:spPr>
            <a:xfrm>
              <a:off x="4763160" y="4300920"/>
              <a:ext cx="5760" cy="3600"/>
            </a:xfrm>
            <a:custGeom>
              <a:avLst/>
              <a:gdLst/>
              <a:ahLst/>
              <a:cxnLst/>
              <a:rect l="l" t="t" r="r" b="b"/>
              <a:pathLst>
                <a:path w="16" h="10" extrusionOk="0">
                  <a:moveTo>
                    <a:pt x="0" y="3"/>
                  </a:moveTo>
                  <a:lnTo>
                    <a:pt x="0" y="3"/>
                  </a:lnTo>
                  <a:cubicBezTo>
                    <a:pt x="3" y="6"/>
                    <a:pt x="3" y="10"/>
                    <a:pt x="6" y="10"/>
                  </a:cubicBezTo>
                  <a:cubicBezTo>
                    <a:pt x="13" y="10"/>
                    <a:pt x="16" y="6"/>
                    <a:pt x="16" y="0"/>
                  </a:cubicBezTo>
                  <a:lnTo>
                    <a:pt x="16" y="0"/>
                  </a:lnTo>
                  <a:cubicBezTo>
                    <a:pt x="10" y="3"/>
                    <a:pt x="6" y="3"/>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4" name="Google Shape;1341;p36">
              <a:extLst>
                <a:ext uri="{FF2B5EF4-FFF2-40B4-BE49-F238E27FC236}">
                  <a16:creationId xmlns:a16="http://schemas.microsoft.com/office/drawing/2014/main" id="{62E872AD-E423-FC2A-2449-A0989E9F4EB2}"/>
                </a:ext>
              </a:extLst>
            </p:cNvPr>
            <p:cNvSpPr/>
            <p:nvPr/>
          </p:nvSpPr>
          <p:spPr>
            <a:xfrm>
              <a:off x="4726800" y="43045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5" name="Google Shape;1342;p36">
              <a:extLst>
                <a:ext uri="{FF2B5EF4-FFF2-40B4-BE49-F238E27FC236}">
                  <a16:creationId xmlns:a16="http://schemas.microsoft.com/office/drawing/2014/main" id="{A28B148A-E1C7-D213-7C74-3AD44BBA1D3D}"/>
                </a:ext>
              </a:extLst>
            </p:cNvPr>
            <p:cNvSpPr/>
            <p:nvPr/>
          </p:nvSpPr>
          <p:spPr>
            <a:xfrm>
              <a:off x="4726800" y="4303440"/>
              <a:ext cx="2520" cy="1080"/>
            </a:xfrm>
            <a:custGeom>
              <a:avLst/>
              <a:gdLst/>
              <a:ahLst/>
              <a:cxnLst/>
              <a:rect l="l" t="t" r="r" b="b"/>
              <a:pathLst>
                <a:path w="7" h="3" extrusionOk="0">
                  <a:moveTo>
                    <a:pt x="0" y="3"/>
                  </a:moveTo>
                  <a:lnTo>
                    <a:pt x="0" y="3"/>
                  </a:lnTo>
                  <a:cubicBezTo>
                    <a:pt x="3" y="3"/>
                    <a:pt x="7" y="3"/>
                    <a:pt x="7" y="3"/>
                  </a:cubicBezTo>
                  <a:cubicBezTo>
                    <a:pt x="7" y="-1"/>
                    <a:pt x="3" y="-1"/>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6" name="Google Shape;1343;p36">
              <a:extLst>
                <a:ext uri="{FF2B5EF4-FFF2-40B4-BE49-F238E27FC236}">
                  <a16:creationId xmlns:a16="http://schemas.microsoft.com/office/drawing/2014/main" id="{7FA4B1D6-49FE-C498-9809-F5A715E8AE77}"/>
                </a:ext>
              </a:extLst>
            </p:cNvPr>
            <p:cNvSpPr/>
            <p:nvPr/>
          </p:nvSpPr>
          <p:spPr>
            <a:xfrm>
              <a:off x="5449320" y="4252320"/>
              <a:ext cx="5760" cy="5040"/>
            </a:xfrm>
            <a:custGeom>
              <a:avLst/>
              <a:gdLst/>
              <a:ahLst/>
              <a:cxnLst/>
              <a:rect l="l" t="t" r="r" b="b"/>
              <a:pathLst>
                <a:path w="16" h="14" extrusionOk="0">
                  <a:moveTo>
                    <a:pt x="6" y="0"/>
                  </a:moveTo>
                  <a:lnTo>
                    <a:pt x="6" y="0"/>
                  </a:lnTo>
                  <a:cubicBezTo>
                    <a:pt x="6" y="4"/>
                    <a:pt x="-8" y="10"/>
                    <a:pt x="6" y="14"/>
                  </a:cubicBezTo>
                  <a:cubicBezTo>
                    <a:pt x="9" y="14"/>
                    <a:pt x="13" y="14"/>
                    <a:pt x="13" y="14"/>
                  </a:cubicBezTo>
                  <a:cubicBezTo>
                    <a:pt x="19" y="7"/>
                    <a:pt x="16" y="4"/>
                    <a:pt x="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7" name="Google Shape;1344;p36">
              <a:extLst>
                <a:ext uri="{FF2B5EF4-FFF2-40B4-BE49-F238E27FC236}">
                  <a16:creationId xmlns:a16="http://schemas.microsoft.com/office/drawing/2014/main" id="{C6B03842-8FFB-A8D5-CDFF-0183252B6B3A}"/>
                </a:ext>
              </a:extLst>
            </p:cNvPr>
            <p:cNvSpPr/>
            <p:nvPr/>
          </p:nvSpPr>
          <p:spPr>
            <a:xfrm>
              <a:off x="4589640" y="4204800"/>
              <a:ext cx="72000" cy="10080"/>
            </a:xfrm>
            <a:custGeom>
              <a:avLst/>
              <a:gdLst/>
              <a:ahLst/>
              <a:cxnLst/>
              <a:rect l="l" t="t" r="r" b="b"/>
              <a:pathLst>
                <a:path w="200" h="28" extrusionOk="0">
                  <a:moveTo>
                    <a:pt x="153" y="11"/>
                  </a:moveTo>
                  <a:lnTo>
                    <a:pt x="153" y="11"/>
                  </a:lnTo>
                  <a:lnTo>
                    <a:pt x="153" y="8"/>
                  </a:lnTo>
                  <a:cubicBezTo>
                    <a:pt x="149" y="8"/>
                    <a:pt x="146" y="5"/>
                    <a:pt x="139" y="1"/>
                  </a:cubicBezTo>
                  <a:cubicBezTo>
                    <a:pt x="129" y="1"/>
                    <a:pt x="119" y="-2"/>
                    <a:pt x="109" y="1"/>
                  </a:cubicBezTo>
                  <a:cubicBezTo>
                    <a:pt x="85" y="1"/>
                    <a:pt x="59" y="1"/>
                    <a:pt x="32" y="5"/>
                  </a:cubicBezTo>
                  <a:lnTo>
                    <a:pt x="32" y="5"/>
                  </a:lnTo>
                  <a:cubicBezTo>
                    <a:pt x="28" y="5"/>
                    <a:pt x="25" y="5"/>
                    <a:pt x="22" y="5"/>
                  </a:cubicBezTo>
                  <a:cubicBezTo>
                    <a:pt x="12" y="8"/>
                    <a:pt x="-5" y="11"/>
                    <a:pt x="2" y="22"/>
                  </a:cubicBezTo>
                  <a:cubicBezTo>
                    <a:pt x="12" y="32"/>
                    <a:pt x="25" y="28"/>
                    <a:pt x="35" y="22"/>
                  </a:cubicBezTo>
                  <a:cubicBezTo>
                    <a:pt x="65" y="22"/>
                    <a:pt x="96" y="15"/>
                    <a:pt x="126" y="28"/>
                  </a:cubicBezTo>
                  <a:cubicBezTo>
                    <a:pt x="129" y="28"/>
                    <a:pt x="132" y="28"/>
                    <a:pt x="136" y="28"/>
                  </a:cubicBezTo>
                  <a:cubicBezTo>
                    <a:pt x="142" y="25"/>
                    <a:pt x="146" y="22"/>
                    <a:pt x="149" y="18"/>
                  </a:cubicBezTo>
                  <a:lnTo>
                    <a:pt x="149" y="18"/>
                  </a:lnTo>
                  <a:cubicBezTo>
                    <a:pt x="166" y="22"/>
                    <a:pt x="183" y="22"/>
                    <a:pt x="200" y="18"/>
                  </a:cubicBezTo>
                  <a:cubicBezTo>
                    <a:pt x="186" y="8"/>
                    <a:pt x="169" y="11"/>
                    <a:pt x="153"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8" name="Google Shape;1345;p36">
              <a:extLst>
                <a:ext uri="{FF2B5EF4-FFF2-40B4-BE49-F238E27FC236}">
                  <a16:creationId xmlns:a16="http://schemas.microsoft.com/office/drawing/2014/main" id="{7802CA4F-2423-6193-A067-B2F4A51BDB9C}"/>
                </a:ext>
              </a:extLst>
            </p:cNvPr>
            <p:cNvSpPr/>
            <p:nvPr/>
          </p:nvSpPr>
          <p:spPr>
            <a:xfrm>
              <a:off x="5124600" y="4156920"/>
              <a:ext cx="2880" cy="1440"/>
            </a:xfrm>
            <a:custGeom>
              <a:avLst/>
              <a:gdLst/>
              <a:ahLst/>
              <a:cxnLst/>
              <a:rect l="l" t="t" r="r" b="b"/>
              <a:pathLst>
                <a:path w="8" h="4" extrusionOk="0">
                  <a:moveTo>
                    <a:pt x="8" y="4"/>
                  </a:moveTo>
                  <a:lnTo>
                    <a:pt x="8" y="4"/>
                  </a:lnTo>
                  <a:lnTo>
                    <a:pt x="8" y="0"/>
                  </a:lnTo>
                  <a:lnTo>
                    <a:pt x="5" y="0"/>
                  </a:lnTo>
                  <a:cubicBezTo>
                    <a:pt x="-2" y="0"/>
                    <a:pt x="-2" y="4"/>
                    <a:pt x="2" y="4"/>
                  </a:cubicBezTo>
                  <a:cubicBezTo>
                    <a:pt x="5" y="4"/>
                    <a:pt x="8" y="4"/>
                    <a:pt x="8"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9" name="Google Shape;1346;p36">
              <a:extLst>
                <a:ext uri="{FF2B5EF4-FFF2-40B4-BE49-F238E27FC236}">
                  <a16:creationId xmlns:a16="http://schemas.microsoft.com/office/drawing/2014/main" id="{48B4756B-6C9C-63FB-B583-FEAE8907CEC0}"/>
                </a:ext>
              </a:extLst>
            </p:cNvPr>
            <p:cNvSpPr/>
            <p:nvPr/>
          </p:nvSpPr>
          <p:spPr>
            <a:xfrm>
              <a:off x="4791960" y="4146120"/>
              <a:ext cx="14400" cy="4680"/>
            </a:xfrm>
            <a:custGeom>
              <a:avLst/>
              <a:gdLst/>
              <a:ahLst/>
              <a:cxnLst/>
              <a:rect l="l" t="t" r="r" b="b"/>
              <a:pathLst>
                <a:path w="40" h="13" extrusionOk="0">
                  <a:moveTo>
                    <a:pt x="40" y="10"/>
                  </a:moveTo>
                  <a:lnTo>
                    <a:pt x="40" y="10"/>
                  </a:lnTo>
                  <a:lnTo>
                    <a:pt x="40" y="10"/>
                  </a:lnTo>
                  <a:cubicBezTo>
                    <a:pt x="27" y="-4"/>
                    <a:pt x="13" y="-4"/>
                    <a:pt x="0" y="10"/>
                  </a:cubicBezTo>
                  <a:lnTo>
                    <a:pt x="0" y="10"/>
                  </a:lnTo>
                  <a:cubicBezTo>
                    <a:pt x="13" y="13"/>
                    <a:pt x="27" y="13"/>
                    <a:pt x="4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0" name="Google Shape;1347;p36">
              <a:extLst>
                <a:ext uri="{FF2B5EF4-FFF2-40B4-BE49-F238E27FC236}">
                  <a16:creationId xmlns:a16="http://schemas.microsoft.com/office/drawing/2014/main" id="{4C0C6C66-3022-D051-9D51-7F6881FCCC8C}"/>
                </a:ext>
              </a:extLst>
            </p:cNvPr>
            <p:cNvSpPr/>
            <p:nvPr/>
          </p:nvSpPr>
          <p:spPr>
            <a:xfrm>
              <a:off x="4955040" y="4066200"/>
              <a:ext cx="1440" cy="0"/>
            </a:xfrm>
            <a:custGeom>
              <a:avLst/>
              <a:gdLst/>
              <a:ahLst/>
              <a:cxnLst/>
              <a:rect l="l" t="t" r="r" b="b"/>
              <a:pathLst>
                <a:path w="4" h="120000" extrusionOk="0">
                  <a:moveTo>
                    <a:pt x="0" y="0"/>
                  </a:moveTo>
                  <a:lnTo>
                    <a:pt x="0" y="0"/>
                  </a:lnTo>
                  <a:lnTo>
                    <a:pt x="4" y="0"/>
                  </a:lnTo>
                  <a:lnTo>
                    <a:pt x="4" y="0"/>
                  </a:ln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1" name="Google Shape;1348;p36">
              <a:extLst>
                <a:ext uri="{FF2B5EF4-FFF2-40B4-BE49-F238E27FC236}">
                  <a16:creationId xmlns:a16="http://schemas.microsoft.com/office/drawing/2014/main" id="{913C9949-675C-601E-FCE8-6F832CF1AF8F}"/>
                </a:ext>
              </a:extLst>
            </p:cNvPr>
            <p:cNvSpPr/>
            <p:nvPr/>
          </p:nvSpPr>
          <p:spPr>
            <a:xfrm>
              <a:off x="5002200" y="406260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2" name="Google Shape;1349;p36">
              <a:extLst>
                <a:ext uri="{FF2B5EF4-FFF2-40B4-BE49-F238E27FC236}">
                  <a16:creationId xmlns:a16="http://schemas.microsoft.com/office/drawing/2014/main" id="{6324F7B5-B765-4BEC-FE29-A20DD5CFCEB0}"/>
                </a:ext>
              </a:extLst>
            </p:cNvPr>
            <p:cNvSpPr/>
            <p:nvPr/>
          </p:nvSpPr>
          <p:spPr>
            <a:xfrm>
              <a:off x="4786560" y="4301640"/>
              <a:ext cx="10080" cy="6480"/>
            </a:xfrm>
            <a:custGeom>
              <a:avLst/>
              <a:gdLst/>
              <a:ahLst/>
              <a:cxnLst/>
              <a:rect l="l" t="t" r="r" b="b"/>
              <a:pathLst>
                <a:path w="28" h="18" extrusionOk="0">
                  <a:moveTo>
                    <a:pt x="2" y="1"/>
                  </a:moveTo>
                  <a:lnTo>
                    <a:pt x="2" y="1"/>
                  </a:lnTo>
                  <a:cubicBezTo>
                    <a:pt x="-5" y="8"/>
                    <a:pt x="15" y="11"/>
                    <a:pt x="15" y="18"/>
                  </a:cubicBezTo>
                  <a:cubicBezTo>
                    <a:pt x="19" y="18"/>
                    <a:pt x="25" y="18"/>
                    <a:pt x="28" y="18"/>
                  </a:cubicBezTo>
                  <a:cubicBezTo>
                    <a:pt x="28" y="14"/>
                    <a:pt x="28" y="11"/>
                    <a:pt x="25" y="8"/>
                  </a:cubicBezTo>
                  <a:cubicBezTo>
                    <a:pt x="22" y="1"/>
                    <a:pt x="9" y="-2"/>
                    <a:pt x="2"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3" name="Google Shape;1350;p36">
              <a:extLst>
                <a:ext uri="{FF2B5EF4-FFF2-40B4-BE49-F238E27FC236}">
                  <a16:creationId xmlns:a16="http://schemas.microsoft.com/office/drawing/2014/main" id="{D7A2935F-E264-1131-15BE-38F10AF23ABB}"/>
                </a:ext>
              </a:extLst>
            </p:cNvPr>
            <p:cNvSpPr/>
            <p:nvPr/>
          </p:nvSpPr>
          <p:spPr>
            <a:xfrm>
              <a:off x="5678640" y="5182920"/>
              <a:ext cx="96840" cy="68760"/>
            </a:xfrm>
            <a:custGeom>
              <a:avLst/>
              <a:gdLst/>
              <a:ahLst/>
              <a:cxnLst/>
              <a:rect l="l" t="t" r="r" b="b"/>
              <a:pathLst>
                <a:path w="269" h="191" extrusionOk="0">
                  <a:moveTo>
                    <a:pt x="91" y="44"/>
                  </a:moveTo>
                  <a:lnTo>
                    <a:pt x="91" y="44"/>
                  </a:lnTo>
                  <a:cubicBezTo>
                    <a:pt x="80" y="40"/>
                    <a:pt x="74" y="37"/>
                    <a:pt x="64" y="33"/>
                  </a:cubicBezTo>
                  <a:lnTo>
                    <a:pt x="64" y="33"/>
                  </a:lnTo>
                  <a:cubicBezTo>
                    <a:pt x="64" y="33"/>
                    <a:pt x="64" y="30"/>
                    <a:pt x="64" y="27"/>
                  </a:cubicBezTo>
                  <a:cubicBezTo>
                    <a:pt x="60" y="23"/>
                    <a:pt x="60" y="23"/>
                    <a:pt x="57" y="23"/>
                  </a:cubicBezTo>
                  <a:cubicBezTo>
                    <a:pt x="37" y="20"/>
                    <a:pt x="23" y="-10"/>
                    <a:pt x="6" y="3"/>
                  </a:cubicBezTo>
                  <a:cubicBezTo>
                    <a:pt x="-14" y="23"/>
                    <a:pt x="20" y="33"/>
                    <a:pt x="40" y="44"/>
                  </a:cubicBezTo>
                  <a:cubicBezTo>
                    <a:pt x="54" y="54"/>
                    <a:pt x="64" y="64"/>
                    <a:pt x="77" y="70"/>
                  </a:cubicBezTo>
                  <a:lnTo>
                    <a:pt x="77" y="70"/>
                  </a:lnTo>
                  <a:cubicBezTo>
                    <a:pt x="84" y="80"/>
                    <a:pt x="91" y="87"/>
                    <a:pt x="104" y="90"/>
                  </a:cubicBezTo>
                  <a:lnTo>
                    <a:pt x="104" y="90"/>
                  </a:lnTo>
                  <a:cubicBezTo>
                    <a:pt x="111" y="101"/>
                    <a:pt x="124" y="107"/>
                    <a:pt x="141" y="111"/>
                  </a:cubicBezTo>
                  <a:lnTo>
                    <a:pt x="141" y="111"/>
                  </a:lnTo>
                  <a:lnTo>
                    <a:pt x="141" y="111"/>
                  </a:lnTo>
                  <a:cubicBezTo>
                    <a:pt x="141" y="114"/>
                    <a:pt x="141" y="114"/>
                    <a:pt x="144" y="118"/>
                  </a:cubicBezTo>
                  <a:lnTo>
                    <a:pt x="144" y="118"/>
                  </a:lnTo>
                  <a:lnTo>
                    <a:pt x="144" y="118"/>
                  </a:lnTo>
                  <a:cubicBezTo>
                    <a:pt x="151" y="124"/>
                    <a:pt x="161" y="134"/>
                    <a:pt x="168" y="144"/>
                  </a:cubicBezTo>
                  <a:cubicBezTo>
                    <a:pt x="171" y="147"/>
                    <a:pt x="174" y="151"/>
                    <a:pt x="181" y="154"/>
                  </a:cubicBezTo>
                  <a:lnTo>
                    <a:pt x="181" y="154"/>
                  </a:lnTo>
                  <a:cubicBezTo>
                    <a:pt x="188" y="161"/>
                    <a:pt x="195" y="168"/>
                    <a:pt x="208" y="171"/>
                  </a:cubicBezTo>
                  <a:cubicBezTo>
                    <a:pt x="208" y="175"/>
                    <a:pt x="208" y="175"/>
                    <a:pt x="208" y="175"/>
                  </a:cubicBezTo>
                  <a:cubicBezTo>
                    <a:pt x="215" y="178"/>
                    <a:pt x="211" y="188"/>
                    <a:pt x="221" y="191"/>
                  </a:cubicBezTo>
                  <a:cubicBezTo>
                    <a:pt x="225" y="188"/>
                    <a:pt x="225" y="188"/>
                    <a:pt x="225" y="188"/>
                  </a:cubicBezTo>
                  <a:cubicBezTo>
                    <a:pt x="231" y="188"/>
                    <a:pt x="241" y="191"/>
                    <a:pt x="248" y="191"/>
                  </a:cubicBezTo>
                  <a:cubicBezTo>
                    <a:pt x="268" y="188"/>
                    <a:pt x="275" y="181"/>
                    <a:pt x="262" y="171"/>
                  </a:cubicBezTo>
                  <a:cubicBezTo>
                    <a:pt x="235" y="151"/>
                    <a:pt x="218" y="124"/>
                    <a:pt x="181" y="111"/>
                  </a:cubicBezTo>
                  <a:cubicBezTo>
                    <a:pt x="174" y="107"/>
                    <a:pt x="171" y="104"/>
                    <a:pt x="168" y="101"/>
                  </a:cubicBezTo>
                  <a:lnTo>
                    <a:pt x="168" y="101"/>
                  </a:lnTo>
                  <a:lnTo>
                    <a:pt x="168" y="101"/>
                  </a:lnTo>
                  <a:cubicBezTo>
                    <a:pt x="164" y="94"/>
                    <a:pt x="161" y="90"/>
                    <a:pt x="154" y="90"/>
                  </a:cubicBezTo>
                  <a:cubicBezTo>
                    <a:pt x="151" y="90"/>
                    <a:pt x="148" y="87"/>
                    <a:pt x="144" y="87"/>
                  </a:cubicBezTo>
                  <a:cubicBezTo>
                    <a:pt x="134" y="77"/>
                    <a:pt x="124" y="70"/>
                    <a:pt x="117" y="64"/>
                  </a:cubicBezTo>
                  <a:lnTo>
                    <a:pt x="117" y="64"/>
                  </a:lnTo>
                  <a:lnTo>
                    <a:pt x="117" y="64"/>
                  </a:lnTo>
                  <a:cubicBezTo>
                    <a:pt x="114" y="57"/>
                    <a:pt x="111" y="54"/>
                    <a:pt x="104" y="54"/>
                  </a:cubicBezTo>
                  <a:lnTo>
                    <a:pt x="104" y="54"/>
                  </a:lnTo>
                  <a:lnTo>
                    <a:pt x="104" y="54"/>
                  </a:lnTo>
                  <a:lnTo>
                    <a:pt x="104" y="54"/>
                  </a:lnTo>
                  <a:cubicBezTo>
                    <a:pt x="101" y="47"/>
                    <a:pt x="97" y="47"/>
                    <a:pt x="91" y="44"/>
                  </a:cubicBezTo>
                  <a:close/>
                </a:path>
              </a:pathLst>
            </a:custGeom>
            <a:grp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4" name="Google Shape;1351;p36">
              <a:extLst>
                <a:ext uri="{FF2B5EF4-FFF2-40B4-BE49-F238E27FC236}">
                  <a16:creationId xmlns:a16="http://schemas.microsoft.com/office/drawing/2014/main" id="{1A3F59A6-0387-E4B5-8CBC-2FA9000E0B74}"/>
                </a:ext>
              </a:extLst>
            </p:cNvPr>
            <p:cNvSpPr/>
            <p:nvPr/>
          </p:nvSpPr>
          <p:spPr>
            <a:xfrm>
              <a:off x="4672080" y="5443920"/>
              <a:ext cx="146520" cy="14040"/>
            </a:xfrm>
            <a:custGeom>
              <a:avLst/>
              <a:gdLst/>
              <a:ahLst/>
              <a:cxnLst/>
              <a:rect l="l" t="t" r="r" b="b"/>
              <a:pathLst>
                <a:path w="407" h="39" extrusionOk="0">
                  <a:moveTo>
                    <a:pt x="1" y="20"/>
                  </a:moveTo>
                  <a:lnTo>
                    <a:pt x="1" y="20"/>
                  </a:lnTo>
                  <a:cubicBezTo>
                    <a:pt x="-2" y="27"/>
                    <a:pt x="1" y="33"/>
                    <a:pt x="11" y="33"/>
                  </a:cubicBezTo>
                  <a:lnTo>
                    <a:pt x="11" y="33"/>
                  </a:lnTo>
                  <a:lnTo>
                    <a:pt x="11" y="33"/>
                  </a:lnTo>
                  <a:cubicBezTo>
                    <a:pt x="14" y="37"/>
                    <a:pt x="21" y="37"/>
                    <a:pt x="24" y="37"/>
                  </a:cubicBezTo>
                  <a:cubicBezTo>
                    <a:pt x="21" y="33"/>
                    <a:pt x="21" y="33"/>
                    <a:pt x="17" y="33"/>
                  </a:cubicBezTo>
                  <a:lnTo>
                    <a:pt x="21" y="33"/>
                  </a:lnTo>
                  <a:cubicBezTo>
                    <a:pt x="24" y="33"/>
                    <a:pt x="24" y="33"/>
                    <a:pt x="24" y="37"/>
                  </a:cubicBezTo>
                  <a:cubicBezTo>
                    <a:pt x="28" y="37"/>
                    <a:pt x="34" y="37"/>
                    <a:pt x="38" y="37"/>
                  </a:cubicBezTo>
                  <a:lnTo>
                    <a:pt x="38" y="37"/>
                  </a:lnTo>
                  <a:lnTo>
                    <a:pt x="38" y="37"/>
                  </a:lnTo>
                  <a:cubicBezTo>
                    <a:pt x="51" y="33"/>
                    <a:pt x="61" y="33"/>
                    <a:pt x="75" y="33"/>
                  </a:cubicBezTo>
                  <a:cubicBezTo>
                    <a:pt x="78" y="33"/>
                    <a:pt x="85" y="37"/>
                    <a:pt x="88" y="37"/>
                  </a:cubicBezTo>
                  <a:cubicBezTo>
                    <a:pt x="112" y="40"/>
                    <a:pt x="132" y="40"/>
                    <a:pt x="152" y="37"/>
                  </a:cubicBezTo>
                  <a:cubicBezTo>
                    <a:pt x="159" y="37"/>
                    <a:pt x="162" y="37"/>
                    <a:pt x="165" y="37"/>
                  </a:cubicBezTo>
                  <a:cubicBezTo>
                    <a:pt x="212" y="37"/>
                    <a:pt x="256" y="37"/>
                    <a:pt x="299" y="37"/>
                  </a:cubicBezTo>
                  <a:cubicBezTo>
                    <a:pt x="313" y="37"/>
                    <a:pt x="327" y="33"/>
                    <a:pt x="333" y="27"/>
                  </a:cubicBezTo>
                  <a:lnTo>
                    <a:pt x="333" y="27"/>
                  </a:lnTo>
                  <a:lnTo>
                    <a:pt x="333" y="27"/>
                  </a:lnTo>
                  <a:cubicBezTo>
                    <a:pt x="377" y="27"/>
                    <a:pt x="377" y="27"/>
                    <a:pt x="407" y="0"/>
                  </a:cubicBezTo>
                  <a:cubicBezTo>
                    <a:pt x="367" y="3"/>
                    <a:pt x="330" y="7"/>
                    <a:pt x="296" y="10"/>
                  </a:cubicBezTo>
                  <a:cubicBezTo>
                    <a:pt x="242" y="7"/>
                    <a:pt x="189" y="7"/>
                    <a:pt x="138" y="27"/>
                  </a:cubicBezTo>
                  <a:lnTo>
                    <a:pt x="138" y="27"/>
                  </a:lnTo>
                  <a:cubicBezTo>
                    <a:pt x="95" y="10"/>
                    <a:pt x="45" y="23"/>
                    <a:pt x="1"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5" name="Google Shape;1352;p36">
              <a:extLst>
                <a:ext uri="{FF2B5EF4-FFF2-40B4-BE49-F238E27FC236}">
                  <a16:creationId xmlns:a16="http://schemas.microsoft.com/office/drawing/2014/main" id="{84A9E1AD-7CF0-9F60-A7C3-ACFD1F14A4C6}"/>
                </a:ext>
              </a:extLst>
            </p:cNvPr>
            <p:cNvSpPr/>
            <p:nvPr/>
          </p:nvSpPr>
          <p:spPr>
            <a:xfrm>
              <a:off x="4639680" y="5453640"/>
              <a:ext cx="6120" cy="6120"/>
            </a:xfrm>
            <a:custGeom>
              <a:avLst/>
              <a:gdLst/>
              <a:ahLst/>
              <a:cxnLst/>
              <a:rect l="l" t="t" r="r" b="b"/>
              <a:pathLst>
                <a:path w="17" h="17" extrusionOk="0">
                  <a:moveTo>
                    <a:pt x="0" y="0"/>
                  </a:moveTo>
                  <a:lnTo>
                    <a:pt x="0" y="0"/>
                  </a:lnTo>
                  <a:cubicBezTo>
                    <a:pt x="0" y="6"/>
                    <a:pt x="0" y="10"/>
                    <a:pt x="0" y="17"/>
                  </a:cubicBezTo>
                  <a:cubicBezTo>
                    <a:pt x="3" y="17"/>
                    <a:pt x="7" y="17"/>
                    <a:pt x="10" y="17"/>
                  </a:cubicBezTo>
                  <a:cubicBezTo>
                    <a:pt x="17" y="10"/>
                    <a:pt x="27"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6" name="Google Shape;1353;p36">
              <a:extLst>
                <a:ext uri="{FF2B5EF4-FFF2-40B4-BE49-F238E27FC236}">
                  <a16:creationId xmlns:a16="http://schemas.microsoft.com/office/drawing/2014/main" id="{8D03BBA0-73E6-E63A-9C1D-FA9173607F99}"/>
                </a:ext>
              </a:extLst>
            </p:cNvPr>
            <p:cNvSpPr/>
            <p:nvPr/>
          </p:nvSpPr>
          <p:spPr>
            <a:xfrm>
              <a:off x="4610880" y="5397840"/>
              <a:ext cx="248760" cy="18000"/>
            </a:xfrm>
            <a:custGeom>
              <a:avLst/>
              <a:gdLst/>
              <a:ahLst/>
              <a:cxnLst/>
              <a:rect l="l" t="t" r="r" b="b"/>
              <a:pathLst>
                <a:path w="691" h="50" extrusionOk="0">
                  <a:moveTo>
                    <a:pt x="0" y="34"/>
                  </a:moveTo>
                  <a:lnTo>
                    <a:pt x="0" y="34"/>
                  </a:lnTo>
                  <a:cubicBezTo>
                    <a:pt x="26" y="61"/>
                    <a:pt x="60" y="47"/>
                    <a:pt x="94" y="44"/>
                  </a:cubicBezTo>
                  <a:cubicBezTo>
                    <a:pt x="144" y="41"/>
                    <a:pt x="198" y="51"/>
                    <a:pt x="248" y="37"/>
                  </a:cubicBezTo>
                  <a:cubicBezTo>
                    <a:pt x="339" y="34"/>
                    <a:pt x="429" y="41"/>
                    <a:pt x="520" y="27"/>
                  </a:cubicBezTo>
                  <a:lnTo>
                    <a:pt x="520" y="27"/>
                  </a:lnTo>
                  <a:lnTo>
                    <a:pt x="520" y="27"/>
                  </a:lnTo>
                  <a:cubicBezTo>
                    <a:pt x="526" y="27"/>
                    <a:pt x="533" y="27"/>
                    <a:pt x="543" y="24"/>
                  </a:cubicBezTo>
                  <a:cubicBezTo>
                    <a:pt x="634" y="31"/>
                    <a:pt x="644" y="27"/>
                    <a:pt x="691" y="7"/>
                  </a:cubicBezTo>
                  <a:cubicBezTo>
                    <a:pt x="688" y="-3"/>
                    <a:pt x="678" y="0"/>
                    <a:pt x="671" y="0"/>
                  </a:cubicBezTo>
                  <a:cubicBezTo>
                    <a:pt x="584" y="11"/>
                    <a:pt x="497" y="7"/>
                    <a:pt x="409" y="11"/>
                  </a:cubicBezTo>
                  <a:cubicBezTo>
                    <a:pt x="402" y="11"/>
                    <a:pt x="396" y="14"/>
                    <a:pt x="389" y="17"/>
                  </a:cubicBezTo>
                  <a:lnTo>
                    <a:pt x="389" y="17"/>
                  </a:lnTo>
                  <a:lnTo>
                    <a:pt x="389" y="17"/>
                  </a:lnTo>
                  <a:cubicBezTo>
                    <a:pt x="319" y="14"/>
                    <a:pt x="248" y="14"/>
                    <a:pt x="181" y="27"/>
                  </a:cubicBezTo>
                  <a:lnTo>
                    <a:pt x="181" y="27"/>
                  </a:lnTo>
                  <a:lnTo>
                    <a:pt x="181" y="27"/>
                  </a:lnTo>
                  <a:cubicBezTo>
                    <a:pt x="120" y="24"/>
                    <a:pt x="60" y="31"/>
                    <a:pt x="0" y="3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7" name="Google Shape;1354;p36">
              <a:extLst>
                <a:ext uri="{FF2B5EF4-FFF2-40B4-BE49-F238E27FC236}">
                  <a16:creationId xmlns:a16="http://schemas.microsoft.com/office/drawing/2014/main" id="{0EA27FA4-589E-E03A-B14A-3E564533E571}"/>
                </a:ext>
              </a:extLst>
            </p:cNvPr>
            <p:cNvSpPr/>
            <p:nvPr/>
          </p:nvSpPr>
          <p:spPr>
            <a:xfrm>
              <a:off x="4940640" y="5384160"/>
              <a:ext cx="18000" cy="6480"/>
            </a:xfrm>
            <a:custGeom>
              <a:avLst/>
              <a:gdLst/>
              <a:ahLst/>
              <a:cxnLst/>
              <a:rect l="l" t="t" r="r" b="b"/>
              <a:pathLst>
                <a:path w="50" h="18" extrusionOk="0">
                  <a:moveTo>
                    <a:pt x="50" y="8"/>
                  </a:moveTo>
                  <a:lnTo>
                    <a:pt x="50" y="8"/>
                  </a:lnTo>
                  <a:lnTo>
                    <a:pt x="50" y="8"/>
                  </a:lnTo>
                  <a:cubicBezTo>
                    <a:pt x="27" y="-9"/>
                    <a:pt x="13" y="2"/>
                    <a:pt x="0" y="18"/>
                  </a:cubicBezTo>
                  <a:cubicBezTo>
                    <a:pt x="13" y="18"/>
                    <a:pt x="24" y="18"/>
                    <a:pt x="37" y="18"/>
                  </a:cubicBezTo>
                  <a:cubicBezTo>
                    <a:pt x="44" y="15"/>
                    <a:pt x="47" y="12"/>
                    <a:pt x="50" y="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8" name="Google Shape;1355;p36">
              <a:extLst>
                <a:ext uri="{FF2B5EF4-FFF2-40B4-BE49-F238E27FC236}">
                  <a16:creationId xmlns:a16="http://schemas.microsoft.com/office/drawing/2014/main" id="{616AC740-89B1-8F69-4FF8-F72A9755B425}"/>
                </a:ext>
              </a:extLst>
            </p:cNvPr>
            <p:cNvSpPr/>
            <p:nvPr/>
          </p:nvSpPr>
          <p:spPr>
            <a:xfrm>
              <a:off x="4968360" y="5397840"/>
              <a:ext cx="5040" cy="2520"/>
            </a:xfrm>
            <a:custGeom>
              <a:avLst/>
              <a:gdLst/>
              <a:ahLst/>
              <a:cxnLst/>
              <a:rect l="l" t="t" r="r" b="b"/>
              <a:pathLst>
                <a:path w="14" h="7" extrusionOk="0">
                  <a:moveTo>
                    <a:pt x="0" y="4"/>
                  </a:moveTo>
                  <a:lnTo>
                    <a:pt x="0" y="4"/>
                  </a:lnTo>
                  <a:cubicBezTo>
                    <a:pt x="0" y="7"/>
                    <a:pt x="0" y="7"/>
                    <a:pt x="0" y="7"/>
                  </a:cubicBezTo>
                  <a:cubicBezTo>
                    <a:pt x="7" y="7"/>
                    <a:pt x="10" y="7"/>
                    <a:pt x="14" y="7"/>
                  </a:cubicBezTo>
                  <a:cubicBezTo>
                    <a:pt x="14" y="4"/>
                    <a:pt x="7" y="0"/>
                    <a:pt x="4" y="0"/>
                  </a:cubicBezTo>
                  <a:lnTo>
                    <a:pt x="0" y="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9" name="Google Shape;1356;p36">
              <a:extLst>
                <a:ext uri="{FF2B5EF4-FFF2-40B4-BE49-F238E27FC236}">
                  <a16:creationId xmlns:a16="http://schemas.microsoft.com/office/drawing/2014/main" id="{7CC1C96B-3EC8-3210-B75D-C1C6FD14586C}"/>
                </a:ext>
              </a:extLst>
            </p:cNvPr>
            <p:cNvSpPr/>
            <p:nvPr/>
          </p:nvSpPr>
          <p:spPr>
            <a:xfrm>
              <a:off x="4668840" y="5583240"/>
              <a:ext cx="466560" cy="29880"/>
            </a:xfrm>
            <a:custGeom>
              <a:avLst/>
              <a:gdLst/>
              <a:ahLst/>
              <a:cxnLst/>
              <a:rect l="l" t="t" r="r" b="b"/>
              <a:pathLst>
                <a:path w="1296" h="83" extrusionOk="0">
                  <a:moveTo>
                    <a:pt x="1153" y="6"/>
                  </a:moveTo>
                  <a:lnTo>
                    <a:pt x="1153" y="6"/>
                  </a:lnTo>
                  <a:cubicBezTo>
                    <a:pt x="1133" y="6"/>
                    <a:pt x="1113" y="9"/>
                    <a:pt x="1093" y="9"/>
                  </a:cubicBezTo>
                  <a:cubicBezTo>
                    <a:pt x="1060" y="23"/>
                    <a:pt x="1023" y="13"/>
                    <a:pt x="987" y="19"/>
                  </a:cubicBezTo>
                  <a:lnTo>
                    <a:pt x="987" y="19"/>
                  </a:lnTo>
                  <a:lnTo>
                    <a:pt x="987" y="19"/>
                  </a:lnTo>
                  <a:cubicBezTo>
                    <a:pt x="953" y="19"/>
                    <a:pt x="916" y="13"/>
                    <a:pt x="883" y="26"/>
                  </a:cubicBezTo>
                  <a:cubicBezTo>
                    <a:pt x="805" y="29"/>
                    <a:pt x="725" y="19"/>
                    <a:pt x="651" y="33"/>
                  </a:cubicBezTo>
                  <a:lnTo>
                    <a:pt x="651" y="33"/>
                  </a:lnTo>
                  <a:lnTo>
                    <a:pt x="651" y="33"/>
                  </a:lnTo>
                  <a:cubicBezTo>
                    <a:pt x="634" y="33"/>
                    <a:pt x="617" y="33"/>
                    <a:pt x="601" y="36"/>
                  </a:cubicBezTo>
                  <a:cubicBezTo>
                    <a:pt x="486" y="33"/>
                    <a:pt x="376" y="39"/>
                    <a:pt x="265" y="53"/>
                  </a:cubicBezTo>
                  <a:lnTo>
                    <a:pt x="265" y="53"/>
                  </a:lnTo>
                  <a:lnTo>
                    <a:pt x="265" y="53"/>
                  </a:lnTo>
                  <a:cubicBezTo>
                    <a:pt x="251" y="53"/>
                    <a:pt x="238" y="53"/>
                    <a:pt x="228" y="53"/>
                  </a:cubicBezTo>
                  <a:cubicBezTo>
                    <a:pt x="215" y="56"/>
                    <a:pt x="201" y="56"/>
                    <a:pt x="188" y="56"/>
                  </a:cubicBezTo>
                  <a:cubicBezTo>
                    <a:pt x="158" y="53"/>
                    <a:pt x="124" y="49"/>
                    <a:pt x="94" y="60"/>
                  </a:cubicBezTo>
                  <a:lnTo>
                    <a:pt x="94" y="60"/>
                  </a:lnTo>
                  <a:cubicBezTo>
                    <a:pt x="87" y="63"/>
                    <a:pt x="80" y="63"/>
                    <a:pt x="74" y="63"/>
                  </a:cubicBezTo>
                  <a:cubicBezTo>
                    <a:pt x="47" y="60"/>
                    <a:pt x="23" y="60"/>
                    <a:pt x="0" y="70"/>
                  </a:cubicBezTo>
                  <a:cubicBezTo>
                    <a:pt x="47" y="90"/>
                    <a:pt x="101" y="80"/>
                    <a:pt x="151" y="83"/>
                  </a:cubicBezTo>
                  <a:cubicBezTo>
                    <a:pt x="161" y="80"/>
                    <a:pt x="174" y="80"/>
                    <a:pt x="188" y="80"/>
                  </a:cubicBezTo>
                  <a:cubicBezTo>
                    <a:pt x="191" y="80"/>
                    <a:pt x="191" y="76"/>
                    <a:pt x="191" y="73"/>
                  </a:cubicBezTo>
                  <a:lnTo>
                    <a:pt x="191" y="73"/>
                  </a:lnTo>
                  <a:cubicBezTo>
                    <a:pt x="221" y="80"/>
                    <a:pt x="251" y="83"/>
                    <a:pt x="275" y="70"/>
                  </a:cubicBezTo>
                  <a:cubicBezTo>
                    <a:pt x="278" y="70"/>
                    <a:pt x="282" y="73"/>
                    <a:pt x="288" y="73"/>
                  </a:cubicBezTo>
                  <a:cubicBezTo>
                    <a:pt x="359" y="66"/>
                    <a:pt x="429" y="80"/>
                    <a:pt x="497" y="63"/>
                  </a:cubicBezTo>
                  <a:cubicBezTo>
                    <a:pt x="537" y="60"/>
                    <a:pt x="574" y="56"/>
                    <a:pt x="614" y="53"/>
                  </a:cubicBezTo>
                  <a:cubicBezTo>
                    <a:pt x="624" y="53"/>
                    <a:pt x="631" y="53"/>
                    <a:pt x="641" y="53"/>
                  </a:cubicBezTo>
                  <a:lnTo>
                    <a:pt x="641" y="53"/>
                  </a:lnTo>
                  <a:cubicBezTo>
                    <a:pt x="658" y="53"/>
                    <a:pt x="678" y="56"/>
                    <a:pt x="694" y="46"/>
                  </a:cubicBezTo>
                  <a:cubicBezTo>
                    <a:pt x="708" y="49"/>
                    <a:pt x="718" y="49"/>
                    <a:pt x="732" y="46"/>
                  </a:cubicBezTo>
                  <a:cubicBezTo>
                    <a:pt x="779" y="49"/>
                    <a:pt x="825" y="46"/>
                    <a:pt x="872" y="42"/>
                  </a:cubicBezTo>
                  <a:lnTo>
                    <a:pt x="872" y="42"/>
                  </a:lnTo>
                  <a:lnTo>
                    <a:pt x="872" y="42"/>
                  </a:lnTo>
                  <a:cubicBezTo>
                    <a:pt x="916" y="46"/>
                    <a:pt x="960" y="46"/>
                    <a:pt x="1000" y="39"/>
                  </a:cubicBezTo>
                  <a:cubicBezTo>
                    <a:pt x="1007" y="39"/>
                    <a:pt x="1013" y="39"/>
                    <a:pt x="1017" y="36"/>
                  </a:cubicBezTo>
                  <a:cubicBezTo>
                    <a:pt x="1073" y="36"/>
                    <a:pt x="1127" y="36"/>
                    <a:pt x="1180" y="26"/>
                  </a:cubicBezTo>
                  <a:lnTo>
                    <a:pt x="1180" y="26"/>
                  </a:lnTo>
                  <a:cubicBezTo>
                    <a:pt x="1190" y="26"/>
                    <a:pt x="1197" y="26"/>
                    <a:pt x="1207" y="26"/>
                  </a:cubicBezTo>
                  <a:cubicBezTo>
                    <a:pt x="1214" y="26"/>
                    <a:pt x="1224" y="26"/>
                    <a:pt x="1234" y="26"/>
                  </a:cubicBezTo>
                  <a:lnTo>
                    <a:pt x="1234" y="26"/>
                  </a:lnTo>
                  <a:lnTo>
                    <a:pt x="1234" y="26"/>
                  </a:lnTo>
                  <a:cubicBezTo>
                    <a:pt x="1251" y="23"/>
                    <a:pt x="1271" y="26"/>
                    <a:pt x="1288" y="19"/>
                  </a:cubicBezTo>
                  <a:cubicBezTo>
                    <a:pt x="1294" y="16"/>
                    <a:pt x="1298" y="13"/>
                    <a:pt x="1294" y="9"/>
                  </a:cubicBezTo>
                  <a:lnTo>
                    <a:pt x="1294" y="9"/>
                  </a:lnTo>
                  <a:lnTo>
                    <a:pt x="1294" y="9"/>
                  </a:lnTo>
                  <a:cubicBezTo>
                    <a:pt x="1281" y="-4"/>
                    <a:pt x="1268" y="-1"/>
                    <a:pt x="1254" y="6"/>
                  </a:cubicBezTo>
                  <a:cubicBezTo>
                    <a:pt x="1237" y="6"/>
                    <a:pt x="1224" y="6"/>
                    <a:pt x="1207" y="9"/>
                  </a:cubicBezTo>
                  <a:lnTo>
                    <a:pt x="1207" y="9"/>
                  </a:lnTo>
                  <a:lnTo>
                    <a:pt x="1207" y="9"/>
                  </a:lnTo>
                  <a:cubicBezTo>
                    <a:pt x="1197" y="9"/>
                    <a:pt x="1190" y="9"/>
                    <a:pt x="1180" y="9"/>
                  </a:cubicBezTo>
                  <a:lnTo>
                    <a:pt x="1180" y="9"/>
                  </a:lnTo>
                  <a:lnTo>
                    <a:pt x="1180" y="9"/>
                  </a:lnTo>
                  <a:cubicBezTo>
                    <a:pt x="1170" y="9"/>
                    <a:pt x="1164" y="6"/>
                    <a:pt x="1153" y="6"/>
                  </a:cubicBezTo>
                  <a:moveTo>
                    <a:pt x="124" y="63"/>
                  </a:moveTo>
                  <a:lnTo>
                    <a:pt x="124" y="63"/>
                  </a:lnTo>
                  <a:moveTo>
                    <a:pt x="164" y="66"/>
                  </a:moveTo>
                  <a:lnTo>
                    <a:pt x="164" y="66"/>
                  </a:lnTo>
                  <a:lnTo>
                    <a:pt x="164" y="66"/>
                  </a:lnTo>
                  <a:lnTo>
                    <a:pt x="164" y="63"/>
                  </a:lnTo>
                  <a:cubicBezTo>
                    <a:pt x="164" y="66"/>
                    <a:pt x="164" y="66"/>
                    <a:pt x="164" y="6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0" name="Google Shape;1357;p36">
              <a:extLst>
                <a:ext uri="{FF2B5EF4-FFF2-40B4-BE49-F238E27FC236}">
                  <a16:creationId xmlns:a16="http://schemas.microsoft.com/office/drawing/2014/main" id="{FA566659-344A-9E69-1CCC-241835829C84}"/>
                </a:ext>
              </a:extLst>
            </p:cNvPr>
            <p:cNvSpPr/>
            <p:nvPr/>
          </p:nvSpPr>
          <p:spPr>
            <a:xfrm>
              <a:off x="4605840" y="5608440"/>
              <a:ext cx="55440" cy="9000"/>
            </a:xfrm>
            <a:custGeom>
              <a:avLst/>
              <a:gdLst/>
              <a:ahLst/>
              <a:cxnLst/>
              <a:rect l="l" t="t" r="r" b="b"/>
              <a:pathLst>
                <a:path w="154" h="25" extrusionOk="0">
                  <a:moveTo>
                    <a:pt x="144" y="3"/>
                  </a:moveTo>
                  <a:lnTo>
                    <a:pt x="144" y="3"/>
                  </a:lnTo>
                  <a:cubicBezTo>
                    <a:pt x="97" y="3"/>
                    <a:pt x="47" y="-7"/>
                    <a:pt x="0" y="10"/>
                  </a:cubicBezTo>
                  <a:cubicBezTo>
                    <a:pt x="7" y="20"/>
                    <a:pt x="20" y="20"/>
                    <a:pt x="30" y="20"/>
                  </a:cubicBezTo>
                  <a:cubicBezTo>
                    <a:pt x="61" y="23"/>
                    <a:pt x="87" y="30"/>
                    <a:pt x="118" y="20"/>
                  </a:cubicBezTo>
                  <a:cubicBezTo>
                    <a:pt x="128" y="10"/>
                    <a:pt x="134" y="20"/>
                    <a:pt x="144" y="23"/>
                  </a:cubicBezTo>
                  <a:cubicBezTo>
                    <a:pt x="155" y="16"/>
                    <a:pt x="161" y="3"/>
                    <a:pt x="144"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1" name="Google Shape;1358;p36">
              <a:extLst>
                <a:ext uri="{FF2B5EF4-FFF2-40B4-BE49-F238E27FC236}">
                  <a16:creationId xmlns:a16="http://schemas.microsoft.com/office/drawing/2014/main" id="{164DB32C-CFA5-500F-D17F-D588FFA197ED}"/>
                </a:ext>
              </a:extLst>
            </p:cNvPr>
            <p:cNvSpPr/>
            <p:nvPr/>
          </p:nvSpPr>
          <p:spPr>
            <a:xfrm>
              <a:off x="5698080" y="4764240"/>
              <a:ext cx="26280" cy="10440"/>
            </a:xfrm>
            <a:custGeom>
              <a:avLst/>
              <a:gdLst/>
              <a:ahLst/>
              <a:cxnLst/>
              <a:rect l="l" t="t" r="r" b="b"/>
              <a:pathLst>
                <a:path w="73" h="29" extrusionOk="0">
                  <a:moveTo>
                    <a:pt x="57" y="2"/>
                  </a:moveTo>
                  <a:lnTo>
                    <a:pt x="57" y="2"/>
                  </a:lnTo>
                  <a:cubicBezTo>
                    <a:pt x="53" y="2"/>
                    <a:pt x="50" y="2"/>
                    <a:pt x="50" y="2"/>
                  </a:cubicBezTo>
                  <a:cubicBezTo>
                    <a:pt x="47" y="5"/>
                    <a:pt x="40" y="5"/>
                    <a:pt x="37" y="2"/>
                  </a:cubicBezTo>
                  <a:cubicBezTo>
                    <a:pt x="23" y="2"/>
                    <a:pt x="10" y="2"/>
                    <a:pt x="0" y="12"/>
                  </a:cubicBezTo>
                  <a:cubicBezTo>
                    <a:pt x="13" y="32"/>
                    <a:pt x="33" y="32"/>
                    <a:pt x="60" y="25"/>
                  </a:cubicBezTo>
                  <a:cubicBezTo>
                    <a:pt x="87" y="18"/>
                    <a:pt x="63" y="12"/>
                    <a:pt x="63" y="2"/>
                  </a:cubicBezTo>
                  <a:lnTo>
                    <a:pt x="63" y="2"/>
                  </a:lnTo>
                  <a:cubicBezTo>
                    <a:pt x="60" y="2"/>
                    <a:pt x="57" y="-2"/>
                    <a:pt x="57"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2" name="Google Shape;1359;p36">
              <a:extLst>
                <a:ext uri="{FF2B5EF4-FFF2-40B4-BE49-F238E27FC236}">
                  <a16:creationId xmlns:a16="http://schemas.microsoft.com/office/drawing/2014/main" id="{027988EF-18D4-372B-7F73-8C7A02DCCD31}"/>
                </a:ext>
              </a:extLst>
            </p:cNvPr>
            <p:cNvSpPr/>
            <p:nvPr/>
          </p:nvSpPr>
          <p:spPr>
            <a:xfrm>
              <a:off x="5376240" y="4763520"/>
              <a:ext cx="175680" cy="14760"/>
            </a:xfrm>
            <a:custGeom>
              <a:avLst/>
              <a:gdLst/>
              <a:ahLst/>
              <a:cxnLst/>
              <a:rect l="l" t="t" r="r" b="b"/>
              <a:pathLst>
                <a:path w="488" h="41" extrusionOk="0">
                  <a:moveTo>
                    <a:pt x="488" y="20"/>
                  </a:moveTo>
                  <a:lnTo>
                    <a:pt x="488" y="20"/>
                  </a:lnTo>
                  <a:cubicBezTo>
                    <a:pt x="488" y="14"/>
                    <a:pt x="474" y="14"/>
                    <a:pt x="464" y="10"/>
                  </a:cubicBezTo>
                  <a:lnTo>
                    <a:pt x="460" y="14"/>
                  </a:lnTo>
                  <a:cubicBezTo>
                    <a:pt x="454" y="10"/>
                    <a:pt x="447" y="7"/>
                    <a:pt x="440" y="4"/>
                  </a:cubicBezTo>
                  <a:cubicBezTo>
                    <a:pt x="393" y="4"/>
                    <a:pt x="346" y="4"/>
                    <a:pt x="299" y="4"/>
                  </a:cubicBezTo>
                  <a:cubicBezTo>
                    <a:pt x="263" y="10"/>
                    <a:pt x="229" y="-3"/>
                    <a:pt x="192" y="0"/>
                  </a:cubicBezTo>
                  <a:cubicBezTo>
                    <a:pt x="178" y="0"/>
                    <a:pt x="172" y="4"/>
                    <a:pt x="165" y="10"/>
                  </a:cubicBezTo>
                  <a:cubicBezTo>
                    <a:pt x="159" y="7"/>
                    <a:pt x="148" y="7"/>
                    <a:pt x="142" y="4"/>
                  </a:cubicBezTo>
                  <a:cubicBezTo>
                    <a:pt x="115" y="-3"/>
                    <a:pt x="91" y="10"/>
                    <a:pt x="68" y="14"/>
                  </a:cubicBezTo>
                  <a:cubicBezTo>
                    <a:pt x="54" y="20"/>
                    <a:pt x="38" y="4"/>
                    <a:pt x="24" y="14"/>
                  </a:cubicBezTo>
                  <a:cubicBezTo>
                    <a:pt x="17" y="10"/>
                    <a:pt x="7" y="10"/>
                    <a:pt x="1" y="17"/>
                  </a:cubicBezTo>
                  <a:cubicBezTo>
                    <a:pt x="-3" y="17"/>
                    <a:pt x="1" y="24"/>
                    <a:pt x="1" y="24"/>
                  </a:cubicBezTo>
                  <a:cubicBezTo>
                    <a:pt x="11" y="30"/>
                    <a:pt x="14" y="27"/>
                    <a:pt x="21" y="24"/>
                  </a:cubicBezTo>
                  <a:cubicBezTo>
                    <a:pt x="21" y="24"/>
                    <a:pt x="21" y="27"/>
                    <a:pt x="24" y="27"/>
                  </a:cubicBezTo>
                  <a:cubicBezTo>
                    <a:pt x="31" y="41"/>
                    <a:pt x="54" y="30"/>
                    <a:pt x="68" y="41"/>
                  </a:cubicBezTo>
                  <a:cubicBezTo>
                    <a:pt x="74" y="41"/>
                    <a:pt x="85" y="41"/>
                    <a:pt x="91" y="41"/>
                  </a:cubicBezTo>
                  <a:cubicBezTo>
                    <a:pt x="101" y="34"/>
                    <a:pt x="111" y="37"/>
                    <a:pt x="121" y="41"/>
                  </a:cubicBezTo>
                  <a:cubicBezTo>
                    <a:pt x="131" y="41"/>
                    <a:pt x="145" y="41"/>
                    <a:pt x="155" y="41"/>
                  </a:cubicBezTo>
                  <a:cubicBezTo>
                    <a:pt x="159" y="37"/>
                    <a:pt x="165" y="34"/>
                    <a:pt x="169" y="30"/>
                  </a:cubicBezTo>
                  <a:cubicBezTo>
                    <a:pt x="169" y="34"/>
                    <a:pt x="172" y="34"/>
                    <a:pt x="175" y="34"/>
                  </a:cubicBezTo>
                  <a:cubicBezTo>
                    <a:pt x="219" y="34"/>
                    <a:pt x="263" y="37"/>
                    <a:pt x="306" y="41"/>
                  </a:cubicBezTo>
                  <a:cubicBezTo>
                    <a:pt x="316" y="37"/>
                    <a:pt x="330" y="34"/>
                    <a:pt x="340" y="30"/>
                  </a:cubicBezTo>
                  <a:cubicBezTo>
                    <a:pt x="360" y="34"/>
                    <a:pt x="383" y="34"/>
                    <a:pt x="403" y="30"/>
                  </a:cubicBezTo>
                  <a:cubicBezTo>
                    <a:pt x="407" y="34"/>
                    <a:pt x="410" y="34"/>
                    <a:pt x="410" y="34"/>
                  </a:cubicBezTo>
                  <a:cubicBezTo>
                    <a:pt x="420" y="37"/>
                    <a:pt x="430" y="41"/>
                    <a:pt x="440" y="37"/>
                  </a:cubicBezTo>
                  <a:cubicBezTo>
                    <a:pt x="447" y="37"/>
                    <a:pt x="450" y="37"/>
                    <a:pt x="457" y="34"/>
                  </a:cubicBezTo>
                  <a:lnTo>
                    <a:pt x="457" y="30"/>
                  </a:lnTo>
                  <a:cubicBezTo>
                    <a:pt x="460" y="30"/>
                    <a:pt x="464" y="30"/>
                    <a:pt x="467" y="30"/>
                  </a:cubicBezTo>
                  <a:cubicBezTo>
                    <a:pt x="477" y="30"/>
                    <a:pt x="488" y="30"/>
                    <a:pt x="488"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3" name="Google Shape;1360;p36">
              <a:extLst>
                <a:ext uri="{FF2B5EF4-FFF2-40B4-BE49-F238E27FC236}">
                  <a16:creationId xmlns:a16="http://schemas.microsoft.com/office/drawing/2014/main" id="{DEF9FC52-8EE2-0E11-4F8A-30F267C155F4}"/>
                </a:ext>
              </a:extLst>
            </p:cNvPr>
            <p:cNvSpPr/>
            <p:nvPr/>
          </p:nvSpPr>
          <p:spPr>
            <a:xfrm>
              <a:off x="5567400" y="473580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4" name="Google Shape;1361;p36">
              <a:extLst>
                <a:ext uri="{FF2B5EF4-FFF2-40B4-BE49-F238E27FC236}">
                  <a16:creationId xmlns:a16="http://schemas.microsoft.com/office/drawing/2014/main" id="{4ADF2E24-502A-3350-A1F2-5F797CC3D595}"/>
                </a:ext>
              </a:extLst>
            </p:cNvPr>
            <p:cNvSpPr/>
            <p:nvPr/>
          </p:nvSpPr>
          <p:spPr>
            <a:xfrm>
              <a:off x="5567400" y="4735800"/>
              <a:ext cx="3600" cy="3600"/>
            </a:xfrm>
            <a:custGeom>
              <a:avLst/>
              <a:gdLst/>
              <a:ahLst/>
              <a:cxnLst/>
              <a:rect l="l" t="t" r="r" b="b"/>
              <a:pathLst>
                <a:path w="10" h="10" extrusionOk="0">
                  <a:moveTo>
                    <a:pt x="10" y="7"/>
                  </a:moveTo>
                  <a:lnTo>
                    <a:pt x="10" y="7"/>
                  </a:lnTo>
                  <a:cubicBezTo>
                    <a:pt x="10" y="3"/>
                    <a:pt x="7" y="0"/>
                    <a:pt x="0" y="0"/>
                  </a:cubicBezTo>
                  <a:cubicBezTo>
                    <a:pt x="3" y="3"/>
                    <a:pt x="3" y="7"/>
                    <a:pt x="3" y="10"/>
                  </a:cubicBezTo>
                  <a:cubicBezTo>
                    <a:pt x="7" y="10"/>
                    <a:pt x="10" y="10"/>
                    <a:pt x="1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5" name="Google Shape;1362;p36">
              <a:extLst>
                <a:ext uri="{FF2B5EF4-FFF2-40B4-BE49-F238E27FC236}">
                  <a16:creationId xmlns:a16="http://schemas.microsoft.com/office/drawing/2014/main" id="{63D9AB4D-F4E4-8940-EE21-BBC6DF770F0E}"/>
                </a:ext>
              </a:extLst>
            </p:cNvPr>
            <p:cNvSpPr/>
            <p:nvPr/>
          </p:nvSpPr>
          <p:spPr>
            <a:xfrm>
              <a:off x="5608440" y="4749120"/>
              <a:ext cx="8280" cy="5400"/>
            </a:xfrm>
            <a:custGeom>
              <a:avLst/>
              <a:gdLst/>
              <a:ahLst/>
              <a:cxnLst/>
              <a:rect l="l" t="t" r="r" b="b"/>
              <a:pathLst>
                <a:path w="23" h="15" extrusionOk="0">
                  <a:moveTo>
                    <a:pt x="20" y="13"/>
                  </a:moveTo>
                  <a:lnTo>
                    <a:pt x="20" y="13"/>
                  </a:lnTo>
                  <a:cubicBezTo>
                    <a:pt x="27" y="10"/>
                    <a:pt x="17" y="3"/>
                    <a:pt x="14" y="0"/>
                  </a:cubicBezTo>
                  <a:cubicBezTo>
                    <a:pt x="10" y="0"/>
                    <a:pt x="7" y="3"/>
                    <a:pt x="0" y="6"/>
                  </a:cubicBezTo>
                  <a:cubicBezTo>
                    <a:pt x="4" y="13"/>
                    <a:pt x="10" y="17"/>
                    <a:pt x="2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6" name="Google Shape;1363;p36">
              <a:extLst>
                <a:ext uri="{FF2B5EF4-FFF2-40B4-BE49-F238E27FC236}">
                  <a16:creationId xmlns:a16="http://schemas.microsoft.com/office/drawing/2014/main" id="{675CEB39-EA1F-9B64-D36A-7CFBA3E9D482}"/>
                </a:ext>
              </a:extLst>
            </p:cNvPr>
            <p:cNvSpPr/>
            <p:nvPr/>
          </p:nvSpPr>
          <p:spPr>
            <a:xfrm>
              <a:off x="4624560" y="4851360"/>
              <a:ext cx="5400" cy="2880"/>
            </a:xfrm>
            <a:custGeom>
              <a:avLst/>
              <a:gdLst/>
              <a:ahLst/>
              <a:cxnLst/>
              <a:rect l="l" t="t" r="r" b="b"/>
              <a:pathLst>
                <a:path w="15" h="8" extrusionOk="0">
                  <a:moveTo>
                    <a:pt x="2" y="1"/>
                  </a:moveTo>
                  <a:lnTo>
                    <a:pt x="2" y="1"/>
                  </a:lnTo>
                  <a:cubicBezTo>
                    <a:pt x="-5" y="11"/>
                    <a:pt x="9" y="4"/>
                    <a:pt x="15" y="8"/>
                  </a:cubicBezTo>
                  <a:lnTo>
                    <a:pt x="15" y="8"/>
                  </a:lnTo>
                  <a:cubicBezTo>
                    <a:pt x="12" y="4"/>
                    <a:pt x="2" y="-2"/>
                    <a:pt x="2"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7" name="Google Shape;1364;p36">
              <a:extLst>
                <a:ext uri="{FF2B5EF4-FFF2-40B4-BE49-F238E27FC236}">
                  <a16:creationId xmlns:a16="http://schemas.microsoft.com/office/drawing/2014/main" id="{C123429E-EFD5-B0BA-1D49-950E0FE414EB}"/>
                </a:ext>
              </a:extLst>
            </p:cNvPr>
            <p:cNvSpPr/>
            <p:nvPr/>
          </p:nvSpPr>
          <p:spPr>
            <a:xfrm>
              <a:off x="5385600" y="4808160"/>
              <a:ext cx="65880" cy="16560"/>
            </a:xfrm>
            <a:custGeom>
              <a:avLst/>
              <a:gdLst/>
              <a:ahLst/>
              <a:cxnLst/>
              <a:rect l="l" t="t" r="r" b="b"/>
              <a:pathLst>
                <a:path w="183" h="46" extrusionOk="0">
                  <a:moveTo>
                    <a:pt x="126" y="31"/>
                  </a:moveTo>
                  <a:lnTo>
                    <a:pt x="126" y="31"/>
                  </a:lnTo>
                  <a:cubicBezTo>
                    <a:pt x="129" y="27"/>
                    <a:pt x="133" y="27"/>
                    <a:pt x="133" y="27"/>
                  </a:cubicBezTo>
                  <a:cubicBezTo>
                    <a:pt x="139" y="27"/>
                    <a:pt x="146" y="27"/>
                    <a:pt x="156" y="24"/>
                  </a:cubicBezTo>
                  <a:cubicBezTo>
                    <a:pt x="159" y="24"/>
                    <a:pt x="166" y="24"/>
                    <a:pt x="173" y="24"/>
                  </a:cubicBezTo>
                  <a:cubicBezTo>
                    <a:pt x="176" y="24"/>
                    <a:pt x="176" y="24"/>
                    <a:pt x="180" y="24"/>
                  </a:cubicBezTo>
                  <a:cubicBezTo>
                    <a:pt x="183" y="17"/>
                    <a:pt x="183" y="7"/>
                    <a:pt x="183" y="0"/>
                  </a:cubicBezTo>
                  <a:cubicBezTo>
                    <a:pt x="176" y="0"/>
                    <a:pt x="166" y="0"/>
                    <a:pt x="159" y="0"/>
                  </a:cubicBezTo>
                  <a:cubicBezTo>
                    <a:pt x="149" y="7"/>
                    <a:pt x="133" y="7"/>
                    <a:pt x="119" y="7"/>
                  </a:cubicBezTo>
                  <a:lnTo>
                    <a:pt x="119" y="7"/>
                  </a:lnTo>
                  <a:cubicBezTo>
                    <a:pt x="105" y="4"/>
                    <a:pt x="92" y="4"/>
                    <a:pt x="79" y="7"/>
                  </a:cubicBezTo>
                  <a:cubicBezTo>
                    <a:pt x="82" y="10"/>
                    <a:pt x="82" y="10"/>
                    <a:pt x="82" y="10"/>
                  </a:cubicBezTo>
                  <a:cubicBezTo>
                    <a:pt x="75" y="10"/>
                    <a:pt x="72" y="10"/>
                    <a:pt x="65" y="10"/>
                  </a:cubicBezTo>
                  <a:cubicBezTo>
                    <a:pt x="62" y="10"/>
                    <a:pt x="59" y="10"/>
                    <a:pt x="55" y="10"/>
                  </a:cubicBezTo>
                  <a:cubicBezTo>
                    <a:pt x="48" y="10"/>
                    <a:pt x="45" y="10"/>
                    <a:pt x="38" y="10"/>
                  </a:cubicBezTo>
                  <a:cubicBezTo>
                    <a:pt x="35" y="10"/>
                    <a:pt x="32" y="10"/>
                    <a:pt x="28" y="10"/>
                  </a:cubicBezTo>
                  <a:cubicBezTo>
                    <a:pt x="-2" y="17"/>
                    <a:pt x="-12" y="24"/>
                    <a:pt x="18" y="41"/>
                  </a:cubicBezTo>
                  <a:cubicBezTo>
                    <a:pt x="42" y="47"/>
                    <a:pt x="65" y="47"/>
                    <a:pt x="89" y="44"/>
                  </a:cubicBezTo>
                  <a:cubicBezTo>
                    <a:pt x="95" y="41"/>
                    <a:pt x="99" y="41"/>
                    <a:pt x="105" y="37"/>
                  </a:cubicBezTo>
                  <a:cubicBezTo>
                    <a:pt x="109" y="34"/>
                    <a:pt x="109" y="34"/>
                    <a:pt x="112" y="31"/>
                  </a:cubicBezTo>
                  <a:cubicBezTo>
                    <a:pt x="116" y="31"/>
                    <a:pt x="116" y="27"/>
                    <a:pt x="119" y="27"/>
                  </a:cubicBezTo>
                  <a:lnTo>
                    <a:pt x="119" y="27"/>
                  </a:lnTo>
                  <a:lnTo>
                    <a:pt x="119" y="27"/>
                  </a:lnTo>
                  <a:cubicBezTo>
                    <a:pt x="122" y="27"/>
                    <a:pt x="126" y="31"/>
                    <a:pt x="126" y="3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8" name="Google Shape;1365;p36">
              <a:extLst>
                <a:ext uri="{FF2B5EF4-FFF2-40B4-BE49-F238E27FC236}">
                  <a16:creationId xmlns:a16="http://schemas.microsoft.com/office/drawing/2014/main" id="{B15859C1-541B-2414-DCD2-9E9D77B000C9}"/>
                </a:ext>
              </a:extLst>
            </p:cNvPr>
            <p:cNvSpPr/>
            <p:nvPr/>
          </p:nvSpPr>
          <p:spPr>
            <a:xfrm>
              <a:off x="5285880" y="4827960"/>
              <a:ext cx="7200" cy="3240"/>
            </a:xfrm>
            <a:custGeom>
              <a:avLst/>
              <a:gdLst/>
              <a:ahLst/>
              <a:cxnLst/>
              <a:rect l="l" t="t" r="r" b="b"/>
              <a:pathLst>
                <a:path w="20" h="9" extrusionOk="0">
                  <a:moveTo>
                    <a:pt x="0" y="2"/>
                  </a:moveTo>
                  <a:lnTo>
                    <a:pt x="0" y="2"/>
                  </a:lnTo>
                  <a:cubicBezTo>
                    <a:pt x="3" y="9"/>
                    <a:pt x="10" y="9"/>
                    <a:pt x="20" y="9"/>
                  </a:cubicBezTo>
                  <a:cubicBezTo>
                    <a:pt x="17" y="-1"/>
                    <a:pt x="10" y="-1"/>
                    <a:pt x="0"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9" name="Google Shape;1366;p36">
              <a:extLst>
                <a:ext uri="{FF2B5EF4-FFF2-40B4-BE49-F238E27FC236}">
                  <a16:creationId xmlns:a16="http://schemas.microsoft.com/office/drawing/2014/main" id="{19CB423F-B7D8-B50E-7BD4-51B0AE782852}"/>
                </a:ext>
              </a:extLst>
            </p:cNvPr>
            <p:cNvSpPr/>
            <p:nvPr/>
          </p:nvSpPr>
          <p:spPr>
            <a:xfrm>
              <a:off x="4453560" y="4900320"/>
              <a:ext cx="2160" cy="2160"/>
            </a:xfrm>
            <a:custGeom>
              <a:avLst/>
              <a:gdLst/>
              <a:ahLst/>
              <a:cxnLst/>
              <a:rect l="l" t="t" r="r" b="b"/>
              <a:pathLst>
                <a:path w="6" h="6" extrusionOk="0">
                  <a:moveTo>
                    <a:pt x="4" y="6"/>
                  </a:moveTo>
                  <a:lnTo>
                    <a:pt x="4" y="6"/>
                  </a:lnTo>
                  <a:cubicBezTo>
                    <a:pt x="7" y="3"/>
                    <a:pt x="7" y="3"/>
                    <a:pt x="0" y="0"/>
                  </a:cubicBezTo>
                  <a:lnTo>
                    <a:pt x="0" y="0"/>
                  </a:lnTo>
                  <a:cubicBezTo>
                    <a:pt x="0" y="3"/>
                    <a:pt x="0" y="6"/>
                    <a:pt x="4"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0" name="Google Shape;1367;p36">
              <a:extLst>
                <a:ext uri="{FF2B5EF4-FFF2-40B4-BE49-F238E27FC236}">
                  <a16:creationId xmlns:a16="http://schemas.microsoft.com/office/drawing/2014/main" id="{D81C4714-0659-99D2-CEF5-A6ED32288437}"/>
                </a:ext>
              </a:extLst>
            </p:cNvPr>
            <p:cNvSpPr/>
            <p:nvPr/>
          </p:nvSpPr>
          <p:spPr>
            <a:xfrm>
              <a:off x="5373000" y="4821480"/>
              <a:ext cx="3600" cy="1440"/>
            </a:xfrm>
            <a:custGeom>
              <a:avLst/>
              <a:gdLst/>
              <a:ahLst/>
              <a:cxnLst/>
              <a:rect l="l" t="t" r="r" b="b"/>
              <a:pathLst>
                <a:path w="10" h="4" extrusionOk="0">
                  <a:moveTo>
                    <a:pt x="6" y="0"/>
                  </a:moveTo>
                  <a:lnTo>
                    <a:pt x="6" y="0"/>
                  </a:lnTo>
                  <a:lnTo>
                    <a:pt x="10" y="0"/>
                  </a:lnTo>
                  <a:cubicBezTo>
                    <a:pt x="6" y="0"/>
                    <a:pt x="3" y="0"/>
                    <a:pt x="0" y="4"/>
                  </a:cubicBezTo>
                  <a:cubicBezTo>
                    <a:pt x="3" y="4"/>
                    <a:pt x="3" y="4"/>
                    <a:pt x="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1" name="Google Shape;1368;p36">
              <a:extLst>
                <a:ext uri="{FF2B5EF4-FFF2-40B4-BE49-F238E27FC236}">
                  <a16:creationId xmlns:a16="http://schemas.microsoft.com/office/drawing/2014/main" id="{BEEC57FB-8FBF-6B63-32B5-023A4B1E35D9}"/>
                </a:ext>
              </a:extLst>
            </p:cNvPr>
            <p:cNvSpPr/>
            <p:nvPr/>
          </p:nvSpPr>
          <p:spPr>
            <a:xfrm>
              <a:off x="5373000" y="48229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2" name="Google Shape;1369;p36">
              <a:extLst>
                <a:ext uri="{FF2B5EF4-FFF2-40B4-BE49-F238E27FC236}">
                  <a16:creationId xmlns:a16="http://schemas.microsoft.com/office/drawing/2014/main" id="{83956408-2F63-ED46-FAC1-81015F07236D}"/>
                </a:ext>
              </a:extLst>
            </p:cNvPr>
            <p:cNvSpPr/>
            <p:nvPr/>
          </p:nvSpPr>
          <p:spPr>
            <a:xfrm>
              <a:off x="5377680" y="4819680"/>
              <a:ext cx="1080" cy="1800"/>
            </a:xfrm>
            <a:custGeom>
              <a:avLst/>
              <a:gdLst/>
              <a:ahLst/>
              <a:cxnLst/>
              <a:rect l="l" t="t" r="r" b="b"/>
              <a:pathLst>
                <a:path w="3" h="5" extrusionOk="0">
                  <a:moveTo>
                    <a:pt x="0" y="5"/>
                  </a:moveTo>
                  <a:lnTo>
                    <a:pt x="0" y="5"/>
                  </a:lnTo>
                  <a:cubicBezTo>
                    <a:pt x="0" y="2"/>
                    <a:pt x="3" y="2"/>
                    <a:pt x="3" y="2"/>
                  </a:cubicBezTo>
                  <a:cubicBezTo>
                    <a:pt x="3" y="-1"/>
                    <a:pt x="0" y="-1"/>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3" name="Google Shape;1370;p36">
              <a:extLst>
                <a:ext uri="{FF2B5EF4-FFF2-40B4-BE49-F238E27FC236}">
                  <a16:creationId xmlns:a16="http://schemas.microsoft.com/office/drawing/2014/main" id="{9EDC8204-25AB-C884-5EA8-4520DA837042}"/>
                </a:ext>
              </a:extLst>
            </p:cNvPr>
            <p:cNvSpPr/>
            <p:nvPr/>
          </p:nvSpPr>
          <p:spPr>
            <a:xfrm>
              <a:off x="5376600" y="4821480"/>
              <a:ext cx="1080" cy="0"/>
            </a:xfrm>
            <a:custGeom>
              <a:avLst/>
              <a:gdLst/>
              <a:ahLst/>
              <a:cxnLst/>
              <a:rect l="l" t="t" r="r" b="b"/>
              <a:pathLst>
                <a:path w="3" h="120000" extrusionOk="0">
                  <a:moveTo>
                    <a:pt x="3" y="0"/>
                  </a:moveTo>
                  <a:lnTo>
                    <a:pt x="3" y="0"/>
                  </a:lnTo>
                  <a:lnTo>
                    <a:pt x="0" y="0"/>
                  </a:lnTo>
                  <a:lnTo>
                    <a:pt x="0" y="0"/>
                  </a:lnTo>
                  <a:lnTo>
                    <a:pt x="3"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4" name="Google Shape;1371;p36">
              <a:extLst>
                <a:ext uri="{FF2B5EF4-FFF2-40B4-BE49-F238E27FC236}">
                  <a16:creationId xmlns:a16="http://schemas.microsoft.com/office/drawing/2014/main" id="{573698B0-4C21-B43C-5D58-4F15856CCBB0}"/>
                </a:ext>
              </a:extLst>
            </p:cNvPr>
            <p:cNvSpPr/>
            <p:nvPr/>
          </p:nvSpPr>
          <p:spPr>
            <a:xfrm>
              <a:off x="5461200" y="4804560"/>
              <a:ext cx="32400" cy="11160"/>
            </a:xfrm>
            <a:custGeom>
              <a:avLst/>
              <a:gdLst/>
              <a:ahLst/>
              <a:cxnLst/>
              <a:rect l="l" t="t" r="r" b="b"/>
              <a:pathLst>
                <a:path w="90" h="31" extrusionOk="0">
                  <a:moveTo>
                    <a:pt x="0" y="27"/>
                  </a:moveTo>
                  <a:lnTo>
                    <a:pt x="0" y="27"/>
                  </a:lnTo>
                  <a:lnTo>
                    <a:pt x="0" y="27"/>
                  </a:lnTo>
                  <a:cubicBezTo>
                    <a:pt x="6" y="34"/>
                    <a:pt x="16" y="30"/>
                    <a:pt x="23" y="30"/>
                  </a:cubicBezTo>
                  <a:cubicBezTo>
                    <a:pt x="33" y="30"/>
                    <a:pt x="43" y="34"/>
                    <a:pt x="50" y="27"/>
                  </a:cubicBezTo>
                  <a:cubicBezTo>
                    <a:pt x="57" y="27"/>
                    <a:pt x="67" y="27"/>
                    <a:pt x="74" y="27"/>
                  </a:cubicBezTo>
                  <a:cubicBezTo>
                    <a:pt x="77" y="24"/>
                    <a:pt x="84" y="24"/>
                    <a:pt x="87" y="24"/>
                  </a:cubicBezTo>
                  <a:cubicBezTo>
                    <a:pt x="87" y="20"/>
                    <a:pt x="90" y="20"/>
                    <a:pt x="90" y="17"/>
                  </a:cubicBezTo>
                  <a:cubicBezTo>
                    <a:pt x="90" y="14"/>
                    <a:pt x="90" y="7"/>
                    <a:pt x="87" y="0"/>
                  </a:cubicBezTo>
                  <a:cubicBezTo>
                    <a:pt x="74" y="0"/>
                    <a:pt x="57" y="0"/>
                    <a:pt x="40" y="0"/>
                  </a:cubicBezTo>
                  <a:cubicBezTo>
                    <a:pt x="27" y="10"/>
                    <a:pt x="-4" y="7"/>
                    <a:pt x="0"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5" name="Google Shape;1372;p36">
              <a:extLst>
                <a:ext uri="{FF2B5EF4-FFF2-40B4-BE49-F238E27FC236}">
                  <a16:creationId xmlns:a16="http://schemas.microsoft.com/office/drawing/2014/main" id="{11767ACC-B61F-8E81-D743-F0421492E508}"/>
                </a:ext>
              </a:extLst>
            </p:cNvPr>
            <p:cNvSpPr/>
            <p:nvPr/>
          </p:nvSpPr>
          <p:spPr>
            <a:xfrm>
              <a:off x="4940640" y="5063400"/>
              <a:ext cx="269280" cy="19080"/>
            </a:xfrm>
            <a:custGeom>
              <a:avLst/>
              <a:gdLst/>
              <a:ahLst/>
              <a:cxnLst/>
              <a:rect l="l" t="t" r="r" b="b"/>
              <a:pathLst>
                <a:path w="748" h="53" extrusionOk="0">
                  <a:moveTo>
                    <a:pt x="670" y="26"/>
                  </a:moveTo>
                  <a:lnTo>
                    <a:pt x="670" y="26"/>
                  </a:lnTo>
                  <a:cubicBezTo>
                    <a:pt x="697" y="26"/>
                    <a:pt x="724" y="33"/>
                    <a:pt x="748" y="16"/>
                  </a:cubicBezTo>
                  <a:cubicBezTo>
                    <a:pt x="737" y="6"/>
                    <a:pt x="707" y="20"/>
                    <a:pt x="711" y="0"/>
                  </a:cubicBezTo>
                  <a:cubicBezTo>
                    <a:pt x="691" y="3"/>
                    <a:pt x="674" y="10"/>
                    <a:pt x="657" y="16"/>
                  </a:cubicBezTo>
                  <a:lnTo>
                    <a:pt x="657" y="16"/>
                  </a:lnTo>
                  <a:cubicBezTo>
                    <a:pt x="623" y="13"/>
                    <a:pt x="590" y="13"/>
                    <a:pt x="556" y="16"/>
                  </a:cubicBezTo>
                  <a:lnTo>
                    <a:pt x="556" y="16"/>
                  </a:lnTo>
                  <a:cubicBezTo>
                    <a:pt x="526" y="3"/>
                    <a:pt x="496" y="10"/>
                    <a:pt x="466" y="16"/>
                  </a:cubicBezTo>
                  <a:cubicBezTo>
                    <a:pt x="455" y="6"/>
                    <a:pt x="442" y="0"/>
                    <a:pt x="425" y="3"/>
                  </a:cubicBezTo>
                  <a:cubicBezTo>
                    <a:pt x="402" y="6"/>
                    <a:pt x="375" y="-7"/>
                    <a:pt x="348" y="6"/>
                  </a:cubicBezTo>
                  <a:lnTo>
                    <a:pt x="345" y="10"/>
                  </a:lnTo>
                  <a:cubicBezTo>
                    <a:pt x="328" y="13"/>
                    <a:pt x="315" y="13"/>
                    <a:pt x="298" y="16"/>
                  </a:cubicBezTo>
                  <a:cubicBezTo>
                    <a:pt x="284" y="16"/>
                    <a:pt x="272" y="16"/>
                    <a:pt x="258" y="16"/>
                  </a:cubicBezTo>
                  <a:cubicBezTo>
                    <a:pt x="228" y="16"/>
                    <a:pt x="198" y="6"/>
                    <a:pt x="168" y="26"/>
                  </a:cubicBezTo>
                  <a:lnTo>
                    <a:pt x="168" y="26"/>
                  </a:lnTo>
                  <a:cubicBezTo>
                    <a:pt x="151" y="10"/>
                    <a:pt x="134" y="26"/>
                    <a:pt x="117" y="26"/>
                  </a:cubicBezTo>
                  <a:cubicBezTo>
                    <a:pt x="94" y="40"/>
                    <a:pt x="81" y="20"/>
                    <a:pt x="64" y="16"/>
                  </a:cubicBezTo>
                  <a:cubicBezTo>
                    <a:pt x="60" y="20"/>
                    <a:pt x="57" y="23"/>
                    <a:pt x="50" y="23"/>
                  </a:cubicBezTo>
                  <a:lnTo>
                    <a:pt x="50" y="23"/>
                  </a:lnTo>
                  <a:cubicBezTo>
                    <a:pt x="47" y="23"/>
                    <a:pt x="44" y="26"/>
                    <a:pt x="40" y="26"/>
                  </a:cubicBezTo>
                  <a:cubicBezTo>
                    <a:pt x="30" y="40"/>
                    <a:pt x="0" y="33"/>
                    <a:pt x="0" y="53"/>
                  </a:cubicBezTo>
                  <a:cubicBezTo>
                    <a:pt x="7" y="53"/>
                    <a:pt x="10" y="53"/>
                    <a:pt x="13" y="53"/>
                  </a:cubicBezTo>
                  <a:cubicBezTo>
                    <a:pt x="17" y="50"/>
                    <a:pt x="24" y="47"/>
                    <a:pt x="30" y="47"/>
                  </a:cubicBezTo>
                  <a:cubicBezTo>
                    <a:pt x="34" y="47"/>
                    <a:pt x="34" y="47"/>
                    <a:pt x="37" y="47"/>
                  </a:cubicBezTo>
                  <a:cubicBezTo>
                    <a:pt x="64" y="57"/>
                    <a:pt x="91" y="40"/>
                    <a:pt x="117" y="43"/>
                  </a:cubicBezTo>
                  <a:lnTo>
                    <a:pt x="117" y="43"/>
                  </a:lnTo>
                  <a:cubicBezTo>
                    <a:pt x="121" y="43"/>
                    <a:pt x="124" y="43"/>
                    <a:pt x="131" y="43"/>
                  </a:cubicBezTo>
                  <a:lnTo>
                    <a:pt x="131" y="43"/>
                  </a:lnTo>
                  <a:lnTo>
                    <a:pt x="131" y="43"/>
                  </a:lnTo>
                  <a:cubicBezTo>
                    <a:pt x="138" y="43"/>
                    <a:pt x="148" y="43"/>
                    <a:pt x="154" y="43"/>
                  </a:cubicBezTo>
                  <a:cubicBezTo>
                    <a:pt x="158" y="43"/>
                    <a:pt x="164" y="43"/>
                    <a:pt x="168" y="43"/>
                  </a:cubicBezTo>
                  <a:lnTo>
                    <a:pt x="168" y="43"/>
                  </a:lnTo>
                  <a:cubicBezTo>
                    <a:pt x="191" y="47"/>
                    <a:pt x="211" y="33"/>
                    <a:pt x="235" y="33"/>
                  </a:cubicBezTo>
                  <a:lnTo>
                    <a:pt x="235" y="33"/>
                  </a:lnTo>
                  <a:lnTo>
                    <a:pt x="235" y="33"/>
                  </a:lnTo>
                  <a:cubicBezTo>
                    <a:pt x="265" y="36"/>
                    <a:pt x="294" y="40"/>
                    <a:pt x="325" y="26"/>
                  </a:cubicBezTo>
                  <a:lnTo>
                    <a:pt x="325" y="26"/>
                  </a:lnTo>
                  <a:cubicBezTo>
                    <a:pt x="338" y="30"/>
                    <a:pt x="348" y="36"/>
                    <a:pt x="362" y="26"/>
                  </a:cubicBezTo>
                  <a:lnTo>
                    <a:pt x="362" y="26"/>
                  </a:lnTo>
                  <a:lnTo>
                    <a:pt x="362" y="26"/>
                  </a:lnTo>
                  <a:cubicBezTo>
                    <a:pt x="385" y="30"/>
                    <a:pt x="412" y="33"/>
                    <a:pt x="439" y="33"/>
                  </a:cubicBezTo>
                  <a:cubicBezTo>
                    <a:pt x="452" y="43"/>
                    <a:pt x="466" y="43"/>
                    <a:pt x="476" y="33"/>
                  </a:cubicBezTo>
                  <a:lnTo>
                    <a:pt x="476" y="33"/>
                  </a:lnTo>
                  <a:cubicBezTo>
                    <a:pt x="486" y="26"/>
                    <a:pt x="502" y="26"/>
                    <a:pt x="516" y="26"/>
                  </a:cubicBezTo>
                  <a:cubicBezTo>
                    <a:pt x="519" y="26"/>
                    <a:pt x="526" y="26"/>
                    <a:pt x="529" y="26"/>
                  </a:cubicBezTo>
                  <a:cubicBezTo>
                    <a:pt x="533" y="26"/>
                    <a:pt x="536" y="26"/>
                    <a:pt x="543" y="26"/>
                  </a:cubicBezTo>
                  <a:lnTo>
                    <a:pt x="543" y="26"/>
                  </a:lnTo>
                  <a:lnTo>
                    <a:pt x="543" y="26"/>
                  </a:lnTo>
                  <a:cubicBezTo>
                    <a:pt x="583" y="30"/>
                    <a:pt x="627" y="26"/>
                    <a:pt x="670"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6" name="Google Shape;1373;p36">
              <a:extLst>
                <a:ext uri="{FF2B5EF4-FFF2-40B4-BE49-F238E27FC236}">
                  <a16:creationId xmlns:a16="http://schemas.microsoft.com/office/drawing/2014/main" id="{849CDBD2-690A-E698-A551-E650C5B11414}"/>
                </a:ext>
              </a:extLst>
            </p:cNvPr>
            <p:cNvSpPr/>
            <p:nvPr/>
          </p:nvSpPr>
          <p:spPr>
            <a:xfrm>
              <a:off x="4496040" y="5051160"/>
              <a:ext cx="572040" cy="16200"/>
            </a:xfrm>
            <a:custGeom>
              <a:avLst/>
              <a:gdLst/>
              <a:ahLst/>
              <a:cxnLst/>
              <a:rect l="l" t="t" r="r" b="b"/>
              <a:pathLst>
                <a:path w="1589" h="45" extrusionOk="0">
                  <a:moveTo>
                    <a:pt x="114" y="27"/>
                  </a:moveTo>
                  <a:lnTo>
                    <a:pt x="114" y="27"/>
                  </a:lnTo>
                  <a:cubicBezTo>
                    <a:pt x="117" y="27"/>
                    <a:pt x="124" y="27"/>
                    <a:pt x="127" y="24"/>
                  </a:cubicBezTo>
                  <a:cubicBezTo>
                    <a:pt x="161" y="40"/>
                    <a:pt x="195" y="34"/>
                    <a:pt x="231" y="30"/>
                  </a:cubicBezTo>
                  <a:lnTo>
                    <a:pt x="231" y="30"/>
                  </a:lnTo>
                  <a:cubicBezTo>
                    <a:pt x="235" y="30"/>
                    <a:pt x="238" y="30"/>
                    <a:pt x="241" y="30"/>
                  </a:cubicBezTo>
                  <a:cubicBezTo>
                    <a:pt x="258" y="30"/>
                    <a:pt x="278" y="30"/>
                    <a:pt x="295" y="30"/>
                  </a:cubicBezTo>
                  <a:lnTo>
                    <a:pt x="295" y="30"/>
                  </a:lnTo>
                  <a:cubicBezTo>
                    <a:pt x="302" y="30"/>
                    <a:pt x="312" y="34"/>
                    <a:pt x="319" y="34"/>
                  </a:cubicBezTo>
                  <a:cubicBezTo>
                    <a:pt x="359" y="34"/>
                    <a:pt x="396" y="34"/>
                    <a:pt x="436" y="30"/>
                  </a:cubicBezTo>
                  <a:cubicBezTo>
                    <a:pt x="547" y="30"/>
                    <a:pt x="661" y="30"/>
                    <a:pt x="772" y="30"/>
                  </a:cubicBezTo>
                  <a:lnTo>
                    <a:pt x="772" y="30"/>
                  </a:lnTo>
                  <a:cubicBezTo>
                    <a:pt x="802" y="34"/>
                    <a:pt x="832" y="34"/>
                    <a:pt x="862" y="34"/>
                  </a:cubicBezTo>
                  <a:cubicBezTo>
                    <a:pt x="869" y="37"/>
                    <a:pt x="879" y="37"/>
                    <a:pt x="889" y="34"/>
                  </a:cubicBezTo>
                  <a:lnTo>
                    <a:pt x="893" y="30"/>
                  </a:lnTo>
                  <a:cubicBezTo>
                    <a:pt x="913" y="30"/>
                    <a:pt x="933" y="30"/>
                    <a:pt x="953" y="30"/>
                  </a:cubicBezTo>
                  <a:cubicBezTo>
                    <a:pt x="956" y="34"/>
                    <a:pt x="960" y="34"/>
                    <a:pt x="963" y="30"/>
                  </a:cubicBezTo>
                  <a:cubicBezTo>
                    <a:pt x="963" y="34"/>
                    <a:pt x="966" y="34"/>
                    <a:pt x="966" y="34"/>
                  </a:cubicBezTo>
                  <a:cubicBezTo>
                    <a:pt x="1010" y="50"/>
                    <a:pt x="1060" y="40"/>
                    <a:pt x="1104" y="40"/>
                  </a:cubicBezTo>
                  <a:cubicBezTo>
                    <a:pt x="1117" y="40"/>
                    <a:pt x="1131" y="34"/>
                    <a:pt x="1145" y="37"/>
                  </a:cubicBezTo>
                  <a:cubicBezTo>
                    <a:pt x="1148" y="37"/>
                    <a:pt x="1151" y="37"/>
                    <a:pt x="1158" y="37"/>
                  </a:cubicBezTo>
                  <a:cubicBezTo>
                    <a:pt x="1164" y="30"/>
                    <a:pt x="1171" y="34"/>
                    <a:pt x="1178" y="37"/>
                  </a:cubicBezTo>
                  <a:cubicBezTo>
                    <a:pt x="1185" y="37"/>
                    <a:pt x="1191" y="37"/>
                    <a:pt x="1198" y="34"/>
                  </a:cubicBezTo>
                  <a:cubicBezTo>
                    <a:pt x="1202" y="34"/>
                    <a:pt x="1202" y="34"/>
                    <a:pt x="1205" y="30"/>
                  </a:cubicBezTo>
                  <a:cubicBezTo>
                    <a:pt x="1212" y="30"/>
                    <a:pt x="1218" y="30"/>
                    <a:pt x="1225" y="30"/>
                  </a:cubicBezTo>
                  <a:cubicBezTo>
                    <a:pt x="1228" y="34"/>
                    <a:pt x="1235" y="37"/>
                    <a:pt x="1238" y="37"/>
                  </a:cubicBezTo>
                  <a:cubicBezTo>
                    <a:pt x="1252" y="40"/>
                    <a:pt x="1265" y="40"/>
                    <a:pt x="1272" y="34"/>
                  </a:cubicBezTo>
                  <a:cubicBezTo>
                    <a:pt x="1279" y="37"/>
                    <a:pt x="1285" y="37"/>
                    <a:pt x="1292" y="37"/>
                  </a:cubicBezTo>
                  <a:cubicBezTo>
                    <a:pt x="1305" y="34"/>
                    <a:pt x="1316" y="37"/>
                    <a:pt x="1329" y="40"/>
                  </a:cubicBezTo>
                  <a:cubicBezTo>
                    <a:pt x="1373" y="47"/>
                    <a:pt x="1416" y="47"/>
                    <a:pt x="1460" y="40"/>
                  </a:cubicBezTo>
                  <a:cubicBezTo>
                    <a:pt x="1467" y="37"/>
                    <a:pt x="1470" y="34"/>
                    <a:pt x="1470" y="34"/>
                  </a:cubicBezTo>
                  <a:cubicBezTo>
                    <a:pt x="1500" y="50"/>
                    <a:pt x="1533" y="44"/>
                    <a:pt x="1569" y="40"/>
                  </a:cubicBezTo>
                  <a:cubicBezTo>
                    <a:pt x="1576" y="40"/>
                    <a:pt x="1580" y="37"/>
                    <a:pt x="1587" y="34"/>
                  </a:cubicBezTo>
                  <a:cubicBezTo>
                    <a:pt x="1590" y="27"/>
                    <a:pt x="1587" y="24"/>
                    <a:pt x="1583" y="20"/>
                  </a:cubicBezTo>
                  <a:cubicBezTo>
                    <a:pt x="1583" y="17"/>
                    <a:pt x="1583" y="17"/>
                    <a:pt x="1583" y="13"/>
                  </a:cubicBezTo>
                  <a:cubicBezTo>
                    <a:pt x="1580" y="13"/>
                    <a:pt x="1580" y="13"/>
                    <a:pt x="1576" y="13"/>
                  </a:cubicBezTo>
                  <a:cubicBezTo>
                    <a:pt x="1573" y="13"/>
                    <a:pt x="1566" y="10"/>
                    <a:pt x="1563" y="10"/>
                  </a:cubicBezTo>
                  <a:cubicBezTo>
                    <a:pt x="1560" y="10"/>
                    <a:pt x="1560" y="10"/>
                    <a:pt x="1556" y="10"/>
                  </a:cubicBezTo>
                  <a:lnTo>
                    <a:pt x="1553" y="7"/>
                  </a:lnTo>
                  <a:cubicBezTo>
                    <a:pt x="1546" y="7"/>
                    <a:pt x="1540" y="7"/>
                    <a:pt x="1533" y="3"/>
                  </a:cubicBezTo>
                  <a:cubicBezTo>
                    <a:pt x="1529" y="3"/>
                    <a:pt x="1526" y="3"/>
                    <a:pt x="1523" y="3"/>
                  </a:cubicBezTo>
                  <a:lnTo>
                    <a:pt x="1519" y="7"/>
                  </a:lnTo>
                  <a:cubicBezTo>
                    <a:pt x="1517" y="7"/>
                    <a:pt x="1517" y="7"/>
                    <a:pt x="1517" y="10"/>
                  </a:cubicBezTo>
                  <a:cubicBezTo>
                    <a:pt x="1507" y="10"/>
                    <a:pt x="1500" y="10"/>
                    <a:pt x="1493" y="3"/>
                  </a:cubicBezTo>
                  <a:cubicBezTo>
                    <a:pt x="1490" y="7"/>
                    <a:pt x="1487" y="7"/>
                    <a:pt x="1483" y="7"/>
                  </a:cubicBezTo>
                  <a:cubicBezTo>
                    <a:pt x="1477" y="7"/>
                    <a:pt x="1470" y="7"/>
                    <a:pt x="1470" y="13"/>
                  </a:cubicBezTo>
                  <a:cubicBezTo>
                    <a:pt x="1467" y="10"/>
                    <a:pt x="1460" y="7"/>
                    <a:pt x="1456" y="3"/>
                  </a:cubicBezTo>
                  <a:cubicBezTo>
                    <a:pt x="1446" y="3"/>
                    <a:pt x="1440" y="7"/>
                    <a:pt x="1433" y="7"/>
                  </a:cubicBezTo>
                  <a:cubicBezTo>
                    <a:pt x="1383" y="13"/>
                    <a:pt x="1332" y="7"/>
                    <a:pt x="1282" y="10"/>
                  </a:cubicBezTo>
                  <a:cubicBezTo>
                    <a:pt x="1279" y="10"/>
                    <a:pt x="1279" y="10"/>
                    <a:pt x="1275" y="13"/>
                  </a:cubicBezTo>
                  <a:cubicBezTo>
                    <a:pt x="1275" y="10"/>
                    <a:pt x="1275" y="7"/>
                    <a:pt x="1275" y="3"/>
                  </a:cubicBezTo>
                  <a:cubicBezTo>
                    <a:pt x="1262" y="7"/>
                    <a:pt x="1252" y="7"/>
                    <a:pt x="1238" y="7"/>
                  </a:cubicBezTo>
                  <a:cubicBezTo>
                    <a:pt x="1232" y="7"/>
                    <a:pt x="1225" y="10"/>
                    <a:pt x="1222" y="13"/>
                  </a:cubicBezTo>
                  <a:cubicBezTo>
                    <a:pt x="1218" y="13"/>
                    <a:pt x="1218" y="13"/>
                    <a:pt x="1215" y="13"/>
                  </a:cubicBezTo>
                  <a:cubicBezTo>
                    <a:pt x="1215" y="10"/>
                    <a:pt x="1212" y="7"/>
                    <a:pt x="1208" y="3"/>
                  </a:cubicBezTo>
                  <a:cubicBezTo>
                    <a:pt x="1198" y="7"/>
                    <a:pt x="1185" y="7"/>
                    <a:pt x="1174" y="7"/>
                  </a:cubicBezTo>
                  <a:cubicBezTo>
                    <a:pt x="1168" y="7"/>
                    <a:pt x="1161" y="10"/>
                    <a:pt x="1158" y="7"/>
                  </a:cubicBezTo>
                  <a:cubicBezTo>
                    <a:pt x="1145" y="7"/>
                    <a:pt x="1131" y="3"/>
                    <a:pt x="1121" y="3"/>
                  </a:cubicBezTo>
                  <a:cubicBezTo>
                    <a:pt x="1111" y="0"/>
                    <a:pt x="1104" y="0"/>
                    <a:pt x="1094" y="3"/>
                  </a:cubicBezTo>
                  <a:cubicBezTo>
                    <a:pt x="1091" y="3"/>
                    <a:pt x="1084" y="3"/>
                    <a:pt x="1081" y="3"/>
                  </a:cubicBezTo>
                  <a:cubicBezTo>
                    <a:pt x="1077" y="7"/>
                    <a:pt x="1074" y="7"/>
                    <a:pt x="1070" y="7"/>
                  </a:cubicBezTo>
                  <a:cubicBezTo>
                    <a:pt x="1067" y="7"/>
                    <a:pt x="1067" y="7"/>
                    <a:pt x="1067" y="7"/>
                  </a:cubicBezTo>
                  <a:cubicBezTo>
                    <a:pt x="1060" y="7"/>
                    <a:pt x="1050" y="7"/>
                    <a:pt x="1044" y="7"/>
                  </a:cubicBezTo>
                  <a:cubicBezTo>
                    <a:pt x="1020" y="17"/>
                    <a:pt x="987" y="0"/>
                    <a:pt x="966" y="20"/>
                  </a:cubicBezTo>
                  <a:cubicBezTo>
                    <a:pt x="960" y="13"/>
                    <a:pt x="956" y="10"/>
                    <a:pt x="950" y="7"/>
                  </a:cubicBezTo>
                  <a:cubicBezTo>
                    <a:pt x="946" y="7"/>
                    <a:pt x="943" y="7"/>
                    <a:pt x="940" y="7"/>
                  </a:cubicBezTo>
                  <a:cubicBezTo>
                    <a:pt x="926" y="20"/>
                    <a:pt x="906" y="10"/>
                    <a:pt x="889" y="13"/>
                  </a:cubicBezTo>
                  <a:lnTo>
                    <a:pt x="889" y="13"/>
                  </a:lnTo>
                  <a:cubicBezTo>
                    <a:pt x="876" y="7"/>
                    <a:pt x="862" y="10"/>
                    <a:pt x="849" y="7"/>
                  </a:cubicBezTo>
                  <a:cubicBezTo>
                    <a:pt x="839" y="7"/>
                    <a:pt x="832" y="3"/>
                    <a:pt x="822" y="3"/>
                  </a:cubicBezTo>
                  <a:cubicBezTo>
                    <a:pt x="819" y="0"/>
                    <a:pt x="816" y="3"/>
                    <a:pt x="809" y="7"/>
                  </a:cubicBezTo>
                  <a:cubicBezTo>
                    <a:pt x="805" y="7"/>
                    <a:pt x="802" y="7"/>
                    <a:pt x="795" y="7"/>
                  </a:cubicBezTo>
                  <a:cubicBezTo>
                    <a:pt x="792" y="7"/>
                    <a:pt x="788" y="7"/>
                    <a:pt x="785" y="3"/>
                  </a:cubicBezTo>
                  <a:cubicBezTo>
                    <a:pt x="778" y="3"/>
                    <a:pt x="775" y="3"/>
                    <a:pt x="772" y="7"/>
                  </a:cubicBezTo>
                  <a:cubicBezTo>
                    <a:pt x="768" y="7"/>
                    <a:pt x="765" y="7"/>
                    <a:pt x="762" y="7"/>
                  </a:cubicBezTo>
                  <a:cubicBezTo>
                    <a:pt x="758" y="7"/>
                    <a:pt x="758" y="7"/>
                    <a:pt x="758" y="7"/>
                  </a:cubicBezTo>
                  <a:cubicBezTo>
                    <a:pt x="755" y="7"/>
                    <a:pt x="752" y="7"/>
                    <a:pt x="748" y="7"/>
                  </a:cubicBezTo>
                  <a:cubicBezTo>
                    <a:pt x="745" y="7"/>
                    <a:pt x="742" y="7"/>
                    <a:pt x="742" y="10"/>
                  </a:cubicBezTo>
                  <a:cubicBezTo>
                    <a:pt x="738" y="7"/>
                    <a:pt x="735" y="7"/>
                    <a:pt x="731" y="3"/>
                  </a:cubicBezTo>
                  <a:cubicBezTo>
                    <a:pt x="728" y="3"/>
                    <a:pt x="725" y="3"/>
                    <a:pt x="718" y="3"/>
                  </a:cubicBezTo>
                  <a:cubicBezTo>
                    <a:pt x="705" y="0"/>
                    <a:pt x="695" y="0"/>
                    <a:pt x="681" y="3"/>
                  </a:cubicBezTo>
                  <a:cubicBezTo>
                    <a:pt x="678" y="3"/>
                    <a:pt x="671" y="3"/>
                    <a:pt x="668" y="3"/>
                  </a:cubicBezTo>
                  <a:cubicBezTo>
                    <a:pt x="641" y="0"/>
                    <a:pt x="617" y="0"/>
                    <a:pt x="591" y="3"/>
                  </a:cubicBezTo>
                  <a:cubicBezTo>
                    <a:pt x="587" y="3"/>
                    <a:pt x="581" y="3"/>
                    <a:pt x="577" y="3"/>
                  </a:cubicBezTo>
                  <a:cubicBezTo>
                    <a:pt x="574" y="0"/>
                    <a:pt x="570" y="0"/>
                    <a:pt x="564" y="3"/>
                  </a:cubicBezTo>
                  <a:cubicBezTo>
                    <a:pt x="557" y="3"/>
                    <a:pt x="547" y="3"/>
                    <a:pt x="540" y="3"/>
                  </a:cubicBezTo>
                  <a:cubicBezTo>
                    <a:pt x="530" y="0"/>
                    <a:pt x="520" y="0"/>
                    <a:pt x="513" y="7"/>
                  </a:cubicBezTo>
                  <a:cubicBezTo>
                    <a:pt x="500" y="10"/>
                    <a:pt x="487" y="10"/>
                    <a:pt x="473" y="7"/>
                  </a:cubicBezTo>
                  <a:cubicBezTo>
                    <a:pt x="470" y="7"/>
                    <a:pt x="466" y="7"/>
                    <a:pt x="463" y="7"/>
                  </a:cubicBezTo>
                  <a:cubicBezTo>
                    <a:pt x="460" y="7"/>
                    <a:pt x="456" y="10"/>
                    <a:pt x="453" y="7"/>
                  </a:cubicBezTo>
                  <a:cubicBezTo>
                    <a:pt x="449" y="7"/>
                    <a:pt x="449" y="7"/>
                    <a:pt x="449" y="3"/>
                  </a:cubicBezTo>
                  <a:cubicBezTo>
                    <a:pt x="443" y="3"/>
                    <a:pt x="439" y="3"/>
                    <a:pt x="436" y="3"/>
                  </a:cubicBezTo>
                  <a:cubicBezTo>
                    <a:pt x="429" y="0"/>
                    <a:pt x="426" y="3"/>
                    <a:pt x="423" y="7"/>
                  </a:cubicBezTo>
                  <a:cubicBezTo>
                    <a:pt x="423" y="3"/>
                    <a:pt x="423" y="3"/>
                    <a:pt x="423" y="3"/>
                  </a:cubicBezTo>
                  <a:cubicBezTo>
                    <a:pt x="419" y="7"/>
                    <a:pt x="419" y="10"/>
                    <a:pt x="416" y="10"/>
                  </a:cubicBezTo>
                  <a:lnTo>
                    <a:pt x="413" y="10"/>
                  </a:lnTo>
                  <a:cubicBezTo>
                    <a:pt x="413" y="7"/>
                    <a:pt x="413" y="7"/>
                    <a:pt x="406" y="7"/>
                  </a:cubicBezTo>
                  <a:cubicBezTo>
                    <a:pt x="402" y="7"/>
                    <a:pt x="399" y="7"/>
                    <a:pt x="396" y="3"/>
                  </a:cubicBezTo>
                  <a:cubicBezTo>
                    <a:pt x="392" y="3"/>
                    <a:pt x="389" y="0"/>
                    <a:pt x="382" y="3"/>
                  </a:cubicBezTo>
                  <a:cubicBezTo>
                    <a:pt x="386" y="7"/>
                    <a:pt x="386" y="7"/>
                    <a:pt x="386" y="7"/>
                  </a:cubicBezTo>
                  <a:lnTo>
                    <a:pt x="386" y="7"/>
                  </a:lnTo>
                  <a:cubicBezTo>
                    <a:pt x="379" y="3"/>
                    <a:pt x="376" y="3"/>
                    <a:pt x="369" y="3"/>
                  </a:cubicBezTo>
                  <a:cubicBezTo>
                    <a:pt x="366" y="0"/>
                    <a:pt x="362" y="0"/>
                    <a:pt x="359" y="3"/>
                  </a:cubicBezTo>
                  <a:cubicBezTo>
                    <a:pt x="349" y="3"/>
                    <a:pt x="342" y="3"/>
                    <a:pt x="332" y="3"/>
                  </a:cubicBezTo>
                  <a:cubicBezTo>
                    <a:pt x="319" y="0"/>
                    <a:pt x="305" y="-3"/>
                    <a:pt x="295" y="7"/>
                  </a:cubicBezTo>
                  <a:cubicBezTo>
                    <a:pt x="295" y="3"/>
                    <a:pt x="295" y="3"/>
                    <a:pt x="295" y="3"/>
                  </a:cubicBezTo>
                  <a:cubicBezTo>
                    <a:pt x="288" y="7"/>
                    <a:pt x="288" y="7"/>
                    <a:pt x="288" y="7"/>
                  </a:cubicBezTo>
                  <a:cubicBezTo>
                    <a:pt x="292" y="10"/>
                    <a:pt x="292" y="10"/>
                    <a:pt x="292" y="10"/>
                  </a:cubicBezTo>
                  <a:cubicBezTo>
                    <a:pt x="285" y="7"/>
                    <a:pt x="282" y="7"/>
                    <a:pt x="278" y="7"/>
                  </a:cubicBezTo>
                  <a:cubicBezTo>
                    <a:pt x="275" y="7"/>
                    <a:pt x="272" y="7"/>
                    <a:pt x="268" y="3"/>
                  </a:cubicBezTo>
                  <a:cubicBezTo>
                    <a:pt x="262" y="0"/>
                    <a:pt x="252" y="0"/>
                    <a:pt x="241" y="3"/>
                  </a:cubicBezTo>
                  <a:cubicBezTo>
                    <a:pt x="228" y="3"/>
                    <a:pt x="218" y="3"/>
                    <a:pt x="205" y="3"/>
                  </a:cubicBezTo>
                  <a:cubicBezTo>
                    <a:pt x="201" y="7"/>
                    <a:pt x="198" y="7"/>
                    <a:pt x="195" y="7"/>
                  </a:cubicBezTo>
                  <a:cubicBezTo>
                    <a:pt x="191" y="7"/>
                    <a:pt x="191" y="7"/>
                    <a:pt x="191" y="3"/>
                  </a:cubicBezTo>
                  <a:cubicBezTo>
                    <a:pt x="171" y="3"/>
                    <a:pt x="148" y="3"/>
                    <a:pt x="127" y="3"/>
                  </a:cubicBezTo>
                  <a:cubicBezTo>
                    <a:pt x="124" y="7"/>
                    <a:pt x="120" y="10"/>
                    <a:pt x="117" y="7"/>
                  </a:cubicBezTo>
                  <a:cubicBezTo>
                    <a:pt x="114" y="7"/>
                    <a:pt x="110" y="7"/>
                    <a:pt x="110" y="7"/>
                  </a:cubicBezTo>
                  <a:cubicBezTo>
                    <a:pt x="107" y="7"/>
                    <a:pt x="107" y="7"/>
                    <a:pt x="104" y="7"/>
                  </a:cubicBezTo>
                  <a:cubicBezTo>
                    <a:pt x="100" y="10"/>
                    <a:pt x="100" y="17"/>
                    <a:pt x="97" y="20"/>
                  </a:cubicBezTo>
                  <a:lnTo>
                    <a:pt x="97" y="20"/>
                  </a:lnTo>
                  <a:cubicBezTo>
                    <a:pt x="67" y="7"/>
                    <a:pt x="33" y="13"/>
                    <a:pt x="0" y="24"/>
                  </a:cubicBezTo>
                  <a:cubicBezTo>
                    <a:pt x="40" y="37"/>
                    <a:pt x="77" y="37"/>
                    <a:pt x="114" y="27"/>
                  </a:cubicBezTo>
                  <a:moveTo>
                    <a:pt x="349" y="17"/>
                  </a:moveTo>
                  <a:lnTo>
                    <a:pt x="349" y="17"/>
                  </a:lnTo>
                  <a:lnTo>
                    <a:pt x="349" y="17"/>
                  </a:lnTo>
                  <a:lnTo>
                    <a:pt x="349" y="13"/>
                  </a:lnTo>
                  <a:lnTo>
                    <a:pt x="349" y="17"/>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7" name="Google Shape;1374;p36">
              <a:extLst>
                <a:ext uri="{FF2B5EF4-FFF2-40B4-BE49-F238E27FC236}">
                  <a16:creationId xmlns:a16="http://schemas.microsoft.com/office/drawing/2014/main" id="{09516AA9-2F95-75BB-96C8-24378B24EF89}"/>
                </a:ext>
              </a:extLst>
            </p:cNvPr>
            <p:cNvSpPr/>
            <p:nvPr/>
          </p:nvSpPr>
          <p:spPr>
            <a:xfrm>
              <a:off x="4486320" y="5055840"/>
              <a:ext cx="4680" cy="7560"/>
            </a:xfrm>
            <a:custGeom>
              <a:avLst/>
              <a:gdLst/>
              <a:ahLst/>
              <a:cxnLst/>
              <a:rect l="l" t="t" r="r" b="b"/>
              <a:pathLst>
                <a:path w="13" h="21" extrusionOk="0">
                  <a:moveTo>
                    <a:pt x="0" y="0"/>
                  </a:moveTo>
                  <a:lnTo>
                    <a:pt x="0" y="0"/>
                  </a:lnTo>
                  <a:cubicBezTo>
                    <a:pt x="0" y="7"/>
                    <a:pt x="0" y="14"/>
                    <a:pt x="0" y="21"/>
                  </a:cubicBezTo>
                  <a:cubicBezTo>
                    <a:pt x="17" y="14"/>
                    <a:pt x="17" y="7"/>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8" name="Google Shape;1375;p36">
              <a:extLst>
                <a:ext uri="{FF2B5EF4-FFF2-40B4-BE49-F238E27FC236}">
                  <a16:creationId xmlns:a16="http://schemas.microsoft.com/office/drawing/2014/main" id="{D6CB4C0F-FF81-7BED-5F9F-C24F3ED6BB19}"/>
                </a:ext>
              </a:extLst>
            </p:cNvPr>
            <p:cNvSpPr/>
            <p:nvPr/>
          </p:nvSpPr>
          <p:spPr>
            <a:xfrm>
              <a:off x="4514040" y="5010120"/>
              <a:ext cx="478440" cy="15120"/>
            </a:xfrm>
            <a:custGeom>
              <a:avLst/>
              <a:gdLst/>
              <a:ahLst/>
              <a:cxnLst/>
              <a:rect l="l" t="t" r="r" b="b"/>
              <a:pathLst>
                <a:path w="1329" h="42" extrusionOk="0">
                  <a:moveTo>
                    <a:pt x="0" y="37"/>
                  </a:moveTo>
                  <a:lnTo>
                    <a:pt x="0" y="37"/>
                  </a:lnTo>
                  <a:cubicBezTo>
                    <a:pt x="7" y="37"/>
                    <a:pt x="17" y="37"/>
                    <a:pt x="24" y="37"/>
                  </a:cubicBezTo>
                  <a:cubicBezTo>
                    <a:pt x="27" y="34"/>
                    <a:pt x="27" y="34"/>
                    <a:pt x="27" y="30"/>
                  </a:cubicBezTo>
                  <a:cubicBezTo>
                    <a:pt x="30" y="34"/>
                    <a:pt x="34" y="34"/>
                    <a:pt x="41" y="37"/>
                  </a:cubicBezTo>
                  <a:cubicBezTo>
                    <a:pt x="44" y="34"/>
                    <a:pt x="47" y="34"/>
                    <a:pt x="47" y="37"/>
                  </a:cubicBezTo>
                  <a:cubicBezTo>
                    <a:pt x="64" y="30"/>
                    <a:pt x="77" y="30"/>
                    <a:pt x="91" y="37"/>
                  </a:cubicBezTo>
                  <a:cubicBezTo>
                    <a:pt x="94" y="34"/>
                    <a:pt x="98" y="34"/>
                    <a:pt x="101" y="37"/>
                  </a:cubicBezTo>
                  <a:cubicBezTo>
                    <a:pt x="104" y="34"/>
                    <a:pt x="108" y="34"/>
                    <a:pt x="111" y="34"/>
                  </a:cubicBezTo>
                  <a:cubicBezTo>
                    <a:pt x="114" y="34"/>
                    <a:pt x="118" y="34"/>
                    <a:pt x="118" y="37"/>
                  </a:cubicBezTo>
                  <a:cubicBezTo>
                    <a:pt x="121" y="34"/>
                    <a:pt x="124" y="34"/>
                    <a:pt x="124" y="37"/>
                  </a:cubicBezTo>
                  <a:cubicBezTo>
                    <a:pt x="131" y="34"/>
                    <a:pt x="138" y="34"/>
                    <a:pt x="145" y="37"/>
                  </a:cubicBezTo>
                  <a:cubicBezTo>
                    <a:pt x="145" y="34"/>
                    <a:pt x="148" y="34"/>
                    <a:pt x="151" y="37"/>
                  </a:cubicBezTo>
                  <a:cubicBezTo>
                    <a:pt x="171" y="30"/>
                    <a:pt x="188" y="30"/>
                    <a:pt x="208" y="37"/>
                  </a:cubicBezTo>
                  <a:cubicBezTo>
                    <a:pt x="215" y="37"/>
                    <a:pt x="222" y="37"/>
                    <a:pt x="228" y="37"/>
                  </a:cubicBezTo>
                  <a:cubicBezTo>
                    <a:pt x="232" y="34"/>
                    <a:pt x="235" y="34"/>
                    <a:pt x="238" y="30"/>
                  </a:cubicBezTo>
                  <a:lnTo>
                    <a:pt x="238" y="27"/>
                  </a:lnTo>
                  <a:cubicBezTo>
                    <a:pt x="249" y="27"/>
                    <a:pt x="259" y="27"/>
                    <a:pt x="269" y="27"/>
                  </a:cubicBezTo>
                  <a:cubicBezTo>
                    <a:pt x="272" y="30"/>
                    <a:pt x="275" y="30"/>
                    <a:pt x="282" y="30"/>
                  </a:cubicBezTo>
                  <a:cubicBezTo>
                    <a:pt x="356" y="30"/>
                    <a:pt x="427" y="34"/>
                    <a:pt x="500" y="30"/>
                  </a:cubicBezTo>
                  <a:cubicBezTo>
                    <a:pt x="500" y="30"/>
                    <a:pt x="500" y="27"/>
                    <a:pt x="504" y="27"/>
                  </a:cubicBezTo>
                  <a:cubicBezTo>
                    <a:pt x="510" y="27"/>
                    <a:pt x="520" y="27"/>
                    <a:pt x="527" y="27"/>
                  </a:cubicBezTo>
                  <a:cubicBezTo>
                    <a:pt x="574" y="27"/>
                    <a:pt x="618" y="27"/>
                    <a:pt x="665" y="30"/>
                  </a:cubicBezTo>
                  <a:lnTo>
                    <a:pt x="665" y="30"/>
                  </a:lnTo>
                  <a:cubicBezTo>
                    <a:pt x="665" y="34"/>
                    <a:pt x="668" y="34"/>
                    <a:pt x="671" y="37"/>
                  </a:cubicBezTo>
                  <a:cubicBezTo>
                    <a:pt x="732" y="37"/>
                    <a:pt x="792" y="37"/>
                    <a:pt x="849" y="37"/>
                  </a:cubicBezTo>
                  <a:cubicBezTo>
                    <a:pt x="856" y="40"/>
                    <a:pt x="859" y="40"/>
                    <a:pt x="866" y="37"/>
                  </a:cubicBezTo>
                  <a:cubicBezTo>
                    <a:pt x="866" y="37"/>
                    <a:pt x="870" y="37"/>
                    <a:pt x="870" y="34"/>
                  </a:cubicBezTo>
                  <a:cubicBezTo>
                    <a:pt x="876" y="34"/>
                    <a:pt x="880" y="34"/>
                    <a:pt x="886" y="34"/>
                  </a:cubicBezTo>
                  <a:lnTo>
                    <a:pt x="886" y="37"/>
                  </a:lnTo>
                  <a:cubicBezTo>
                    <a:pt x="890" y="37"/>
                    <a:pt x="893" y="40"/>
                    <a:pt x="896" y="40"/>
                  </a:cubicBezTo>
                  <a:cubicBezTo>
                    <a:pt x="900" y="40"/>
                    <a:pt x="900" y="37"/>
                    <a:pt x="900" y="37"/>
                  </a:cubicBezTo>
                  <a:cubicBezTo>
                    <a:pt x="910" y="37"/>
                    <a:pt x="920" y="37"/>
                    <a:pt x="930" y="37"/>
                  </a:cubicBezTo>
                  <a:cubicBezTo>
                    <a:pt x="937" y="40"/>
                    <a:pt x="943" y="40"/>
                    <a:pt x="953" y="37"/>
                  </a:cubicBezTo>
                  <a:cubicBezTo>
                    <a:pt x="957" y="37"/>
                    <a:pt x="963" y="37"/>
                    <a:pt x="967" y="40"/>
                  </a:cubicBezTo>
                  <a:cubicBezTo>
                    <a:pt x="987" y="40"/>
                    <a:pt x="1010" y="44"/>
                    <a:pt x="1031" y="37"/>
                  </a:cubicBezTo>
                  <a:cubicBezTo>
                    <a:pt x="1034" y="37"/>
                    <a:pt x="1041" y="37"/>
                    <a:pt x="1044" y="37"/>
                  </a:cubicBezTo>
                  <a:cubicBezTo>
                    <a:pt x="1047" y="40"/>
                    <a:pt x="1051" y="40"/>
                    <a:pt x="1057" y="37"/>
                  </a:cubicBezTo>
                  <a:cubicBezTo>
                    <a:pt x="1061" y="37"/>
                    <a:pt x="1067" y="37"/>
                    <a:pt x="1071" y="37"/>
                  </a:cubicBezTo>
                  <a:cubicBezTo>
                    <a:pt x="1111" y="44"/>
                    <a:pt x="1152" y="40"/>
                    <a:pt x="1192" y="40"/>
                  </a:cubicBezTo>
                  <a:cubicBezTo>
                    <a:pt x="1198" y="40"/>
                    <a:pt x="1205" y="40"/>
                    <a:pt x="1212" y="37"/>
                  </a:cubicBezTo>
                  <a:cubicBezTo>
                    <a:pt x="1215" y="37"/>
                    <a:pt x="1219" y="37"/>
                    <a:pt x="1222" y="37"/>
                  </a:cubicBezTo>
                  <a:cubicBezTo>
                    <a:pt x="1259" y="44"/>
                    <a:pt x="1292" y="44"/>
                    <a:pt x="1329" y="37"/>
                  </a:cubicBezTo>
                  <a:lnTo>
                    <a:pt x="1329" y="37"/>
                  </a:lnTo>
                  <a:cubicBezTo>
                    <a:pt x="1319" y="7"/>
                    <a:pt x="1282" y="30"/>
                    <a:pt x="1262" y="20"/>
                  </a:cubicBezTo>
                  <a:cubicBezTo>
                    <a:pt x="1175" y="17"/>
                    <a:pt x="1084" y="20"/>
                    <a:pt x="997" y="13"/>
                  </a:cubicBezTo>
                  <a:cubicBezTo>
                    <a:pt x="940" y="10"/>
                    <a:pt x="883" y="10"/>
                    <a:pt x="826" y="7"/>
                  </a:cubicBezTo>
                  <a:lnTo>
                    <a:pt x="826" y="7"/>
                  </a:lnTo>
                  <a:lnTo>
                    <a:pt x="826" y="7"/>
                  </a:lnTo>
                  <a:cubicBezTo>
                    <a:pt x="799" y="7"/>
                    <a:pt x="772" y="3"/>
                    <a:pt x="749" y="10"/>
                  </a:cubicBezTo>
                  <a:lnTo>
                    <a:pt x="749" y="10"/>
                  </a:lnTo>
                  <a:cubicBezTo>
                    <a:pt x="722" y="10"/>
                    <a:pt x="695" y="10"/>
                    <a:pt x="668" y="7"/>
                  </a:cubicBezTo>
                  <a:lnTo>
                    <a:pt x="668" y="7"/>
                  </a:lnTo>
                  <a:cubicBezTo>
                    <a:pt x="621" y="7"/>
                    <a:pt x="574" y="10"/>
                    <a:pt x="527" y="10"/>
                  </a:cubicBezTo>
                  <a:cubicBezTo>
                    <a:pt x="520" y="7"/>
                    <a:pt x="510" y="0"/>
                    <a:pt x="500" y="7"/>
                  </a:cubicBezTo>
                  <a:cubicBezTo>
                    <a:pt x="443" y="0"/>
                    <a:pt x="383" y="0"/>
                    <a:pt x="322" y="7"/>
                  </a:cubicBezTo>
                  <a:lnTo>
                    <a:pt x="322" y="7"/>
                  </a:lnTo>
                  <a:cubicBezTo>
                    <a:pt x="306" y="-3"/>
                    <a:pt x="282" y="0"/>
                    <a:pt x="259" y="0"/>
                  </a:cubicBezTo>
                  <a:cubicBezTo>
                    <a:pt x="259" y="3"/>
                    <a:pt x="259" y="3"/>
                    <a:pt x="255" y="7"/>
                  </a:cubicBezTo>
                  <a:lnTo>
                    <a:pt x="255" y="3"/>
                  </a:lnTo>
                  <a:cubicBezTo>
                    <a:pt x="249" y="3"/>
                    <a:pt x="242" y="3"/>
                    <a:pt x="235" y="3"/>
                  </a:cubicBezTo>
                  <a:cubicBezTo>
                    <a:pt x="202" y="7"/>
                    <a:pt x="165" y="0"/>
                    <a:pt x="128" y="10"/>
                  </a:cubicBezTo>
                  <a:lnTo>
                    <a:pt x="128" y="10"/>
                  </a:lnTo>
                  <a:cubicBezTo>
                    <a:pt x="124" y="10"/>
                    <a:pt x="121" y="10"/>
                    <a:pt x="118" y="10"/>
                  </a:cubicBezTo>
                  <a:cubicBezTo>
                    <a:pt x="114" y="10"/>
                    <a:pt x="114" y="10"/>
                    <a:pt x="114" y="10"/>
                  </a:cubicBezTo>
                  <a:cubicBezTo>
                    <a:pt x="108" y="10"/>
                    <a:pt x="104" y="10"/>
                    <a:pt x="101" y="7"/>
                  </a:cubicBezTo>
                  <a:cubicBezTo>
                    <a:pt x="98" y="7"/>
                    <a:pt x="98" y="7"/>
                    <a:pt x="94" y="7"/>
                  </a:cubicBezTo>
                  <a:cubicBezTo>
                    <a:pt x="91" y="7"/>
                    <a:pt x="91" y="7"/>
                    <a:pt x="91" y="7"/>
                  </a:cubicBezTo>
                  <a:cubicBezTo>
                    <a:pt x="84" y="7"/>
                    <a:pt x="81" y="7"/>
                    <a:pt x="77" y="10"/>
                  </a:cubicBezTo>
                  <a:cubicBezTo>
                    <a:pt x="67" y="13"/>
                    <a:pt x="57" y="13"/>
                    <a:pt x="47" y="10"/>
                  </a:cubicBezTo>
                  <a:cubicBezTo>
                    <a:pt x="41" y="10"/>
                    <a:pt x="34" y="10"/>
                    <a:pt x="27" y="10"/>
                  </a:cubicBezTo>
                  <a:cubicBezTo>
                    <a:pt x="24" y="10"/>
                    <a:pt x="20" y="13"/>
                    <a:pt x="17" y="17"/>
                  </a:cubicBezTo>
                  <a:lnTo>
                    <a:pt x="17" y="17"/>
                  </a:lnTo>
                  <a:lnTo>
                    <a:pt x="13" y="17"/>
                  </a:lnTo>
                  <a:cubicBezTo>
                    <a:pt x="7" y="23"/>
                    <a:pt x="3" y="30"/>
                    <a:pt x="0" y="37"/>
                  </a:cubicBezTo>
                  <a:moveTo>
                    <a:pt x="259" y="10"/>
                  </a:moveTo>
                  <a:lnTo>
                    <a:pt x="259" y="1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9" name="Google Shape;1376;p36">
              <a:extLst>
                <a:ext uri="{FF2B5EF4-FFF2-40B4-BE49-F238E27FC236}">
                  <a16:creationId xmlns:a16="http://schemas.microsoft.com/office/drawing/2014/main" id="{3186CA53-F62A-0F25-9303-5A4626EE6425}"/>
                </a:ext>
              </a:extLst>
            </p:cNvPr>
            <p:cNvSpPr/>
            <p:nvPr/>
          </p:nvSpPr>
          <p:spPr>
            <a:xfrm>
              <a:off x="5590440" y="5088600"/>
              <a:ext cx="1080" cy="0"/>
            </a:xfrm>
            <a:custGeom>
              <a:avLst/>
              <a:gdLst/>
              <a:ahLst/>
              <a:cxnLst/>
              <a:rect l="l" t="t" r="r" b="b"/>
              <a:pathLst>
                <a:path w="3" h="120000" extrusionOk="0">
                  <a:moveTo>
                    <a:pt x="3" y="0"/>
                  </a:moveTo>
                  <a:lnTo>
                    <a:pt x="3" y="0"/>
                  </a:lnTo>
                  <a:lnTo>
                    <a:pt x="0" y="0"/>
                  </a:lnTo>
                  <a:lnTo>
                    <a:pt x="0" y="0"/>
                  </a:lnTo>
                  <a:lnTo>
                    <a:pt x="3"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0" name="Google Shape;1377;p36">
              <a:extLst>
                <a:ext uri="{FF2B5EF4-FFF2-40B4-BE49-F238E27FC236}">
                  <a16:creationId xmlns:a16="http://schemas.microsoft.com/office/drawing/2014/main" id="{C35CE38B-1936-6B26-DE99-059DBCED935D}"/>
                </a:ext>
              </a:extLst>
            </p:cNvPr>
            <p:cNvSpPr/>
            <p:nvPr/>
          </p:nvSpPr>
          <p:spPr>
            <a:xfrm>
              <a:off x="5209920" y="4559400"/>
              <a:ext cx="7560" cy="7200"/>
            </a:xfrm>
            <a:custGeom>
              <a:avLst/>
              <a:gdLst/>
              <a:ahLst/>
              <a:cxnLst/>
              <a:rect l="l" t="t" r="r" b="b"/>
              <a:pathLst>
                <a:path w="21" h="20" extrusionOk="0">
                  <a:moveTo>
                    <a:pt x="20" y="10"/>
                  </a:moveTo>
                  <a:lnTo>
                    <a:pt x="20" y="10"/>
                  </a:lnTo>
                  <a:cubicBezTo>
                    <a:pt x="20" y="3"/>
                    <a:pt x="10" y="0"/>
                    <a:pt x="0" y="0"/>
                  </a:cubicBezTo>
                  <a:cubicBezTo>
                    <a:pt x="0" y="7"/>
                    <a:pt x="0" y="13"/>
                    <a:pt x="0" y="20"/>
                  </a:cubicBezTo>
                  <a:cubicBezTo>
                    <a:pt x="10" y="20"/>
                    <a:pt x="23" y="20"/>
                    <a:pt x="2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1" name="Google Shape;1378;p36">
              <a:extLst>
                <a:ext uri="{FF2B5EF4-FFF2-40B4-BE49-F238E27FC236}">
                  <a16:creationId xmlns:a16="http://schemas.microsoft.com/office/drawing/2014/main" id="{FC6EB790-A9A2-D672-3324-3E713276AC3D}"/>
                </a:ext>
              </a:extLst>
            </p:cNvPr>
            <p:cNvSpPr/>
            <p:nvPr/>
          </p:nvSpPr>
          <p:spPr>
            <a:xfrm>
              <a:off x="5260320" y="4539960"/>
              <a:ext cx="111240" cy="7920"/>
            </a:xfrm>
            <a:custGeom>
              <a:avLst/>
              <a:gdLst/>
              <a:ahLst/>
              <a:cxnLst/>
              <a:rect l="l" t="t" r="r" b="b"/>
              <a:pathLst>
                <a:path w="309" h="22" extrusionOk="0">
                  <a:moveTo>
                    <a:pt x="0" y="17"/>
                  </a:moveTo>
                  <a:lnTo>
                    <a:pt x="0" y="17"/>
                  </a:lnTo>
                  <a:cubicBezTo>
                    <a:pt x="4" y="20"/>
                    <a:pt x="10" y="27"/>
                    <a:pt x="14" y="17"/>
                  </a:cubicBezTo>
                  <a:lnTo>
                    <a:pt x="14" y="17"/>
                  </a:lnTo>
                  <a:cubicBezTo>
                    <a:pt x="24" y="17"/>
                    <a:pt x="27" y="14"/>
                    <a:pt x="27" y="10"/>
                  </a:cubicBezTo>
                  <a:cubicBezTo>
                    <a:pt x="44" y="10"/>
                    <a:pt x="61" y="14"/>
                    <a:pt x="78" y="17"/>
                  </a:cubicBezTo>
                  <a:lnTo>
                    <a:pt x="78" y="17"/>
                  </a:lnTo>
                  <a:cubicBezTo>
                    <a:pt x="121" y="17"/>
                    <a:pt x="165" y="17"/>
                    <a:pt x="209" y="17"/>
                  </a:cubicBezTo>
                  <a:cubicBezTo>
                    <a:pt x="219" y="17"/>
                    <a:pt x="225" y="17"/>
                    <a:pt x="235" y="17"/>
                  </a:cubicBezTo>
                  <a:cubicBezTo>
                    <a:pt x="239" y="20"/>
                    <a:pt x="242" y="20"/>
                    <a:pt x="246" y="20"/>
                  </a:cubicBezTo>
                  <a:cubicBezTo>
                    <a:pt x="249" y="20"/>
                    <a:pt x="256" y="20"/>
                    <a:pt x="262" y="20"/>
                  </a:cubicBezTo>
                  <a:cubicBezTo>
                    <a:pt x="262" y="20"/>
                    <a:pt x="266" y="20"/>
                    <a:pt x="266" y="17"/>
                  </a:cubicBezTo>
                  <a:cubicBezTo>
                    <a:pt x="286" y="20"/>
                    <a:pt x="303" y="17"/>
                    <a:pt x="309" y="0"/>
                  </a:cubicBezTo>
                  <a:cubicBezTo>
                    <a:pt x="299" y="0"/>
                    <a:pt x="286" y="0"/>
                    <a:pt x="272" y="0"/>
                  </a:cubicBezTo>
                  <a:lnTo>
                    <a:pt x="272" y="0"/>
                  </a:lnTo>
                  <a:cubicBezTo>
                    <a:pt x="239" y="0"/>
                    <a:pt x="205" y="0"/>
                    <a:pt x="168" y="0"/>
                  </a:cubicBezTo>
                  <a:lnTo>
                    <a:pt x="168" y="0"/>
                  </a:lnTo>
                  <a:cubicBezTo>
                    <a:pt x="162" y="0"/>
                    <a:pt x="152" y="0"/>
                    <a:pt x="145" y="0"/>
                  </a:cubicBezTo>
                  <a:cubicBezTo>
                    <a:pt x="125" y="0"/>
                    <a:pt x="101" y="0"/>
                    <a:pt x="78" y="0"/>
                  </a:cubicBezTo>
                  <a:lnTo>
                    <a:pt x="78" y="0"/>
                  </a:lnTo>
                  <a:lnTo>
                    <a:pt x="78" y="0"/>
                  </a:lnTo>
                  <a:cubicBezTo>
                    <a:pt x="61" y="0"/>
                    <a:pt x="44" y="0"/>
                    <a:pt x="27" y="0"/>
                  </a:cubicBezTo>
                  <a:cubicBezTo>
                    <a:pt x="27" y="4"/>
                    <a:pt x="27" y="7"/>
                    <a:pt x="27" y="10"/>
                  </a:cubicBezTo>
                  <a:cubicBezTo>
                    <a:pt x="24" y="10"/>
                    <a:pt x="21" y="7"/>
                    <a:pt x="14" y="7"/>
                  </a:cubicBezTo>
                  <a:cubicBezTo>
                    <a:pt x="7" y="10"/>
                    <a:pt x="4" y="14"/>
                    <a:pt x="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2" name="Google Shape;1379;p36">
              <a:extLst>
                <a:ext uri="{FF2B5EF4-FFF2-40B4-BE49-F238E27FC236}">
                  <a16:creationId xmlns:a16="http://schemas.microsoft.com/office/drawing/2014/main" id="{F097D533-E056-7793-DD5F-809A0DD6E88C}"/>
                </a:ext>
              </a:extLst>
            </p:cNvPr>
            <p:cNvSpPr/>
            <p:nvPr/>
          </p:nvSpPr>
          <p:spPr>
            <a:xfrm>
              <a:off x="4489920" y="4590720"/>
              <a:ext cx="933480" cy="56520"/>
            </a:xfrm>
            <a:custGeom>
              <a:avLst/>
              <a:gdLst/>
              <a:ahLst/>
              <a:cxnLst/>
              <a:rect l="l" t="t" r="r" b="b"/>
              <a:pathLst>
                <a:path w="2593" h="157" extrusionOk="0">
                  <a:moveTo>
                    <a:pt x="2466" y="27"/>
                  </a:moveTo>
                  <a:lnTo>
                    <a:pt x="2466" y="27"/>
                  </a:lnTo>
                  <a:lnTo>
                    <a:pt x="2466" y="27"/>
                  </a:lnTo>
                  <a:cubicBezTo>
                    <a:pt x="2476" y="24"/>
                    <a:pt x="2490" y="24"/>
                    <a:pt x="2503" y="24"/>
                  </a:cubicBezTo>
                  <a:cubicBezTo>
                    <a:pt x="2523" y="24"/>
                    <a:pt x="2547" y="24"/>
                    <a:pt x="2567" y="24"/>
                  </a:cubicBezTo>
                  <a:cubicBezTo>
                    <a:pt x="2587" y="24"/>
                    <a:pt x="2597" y="14"/>
                    <a:pt x="2590" y="0"/>
                  </a:cubicBezTo>
                  <a:cubicBezTo>
                    <a:pt x="2540" y="3"/>
                    <a:pt x="2490" y="7"/>
                    <a:pt x="2439" y="7"/>
                  </a:cubicBezTo>
                  <a:cubicBezTo>
                    <a:pt x="2426" y="0"/>
                    <a:pt x="2426" y="7"/>
                    <a:pt x="2426" y="14"/>
                  </a:cubicBezTo>
                  <a:cubicBezTo>
                    <a:pt x="2422" y="10"/>
                    <a:pt x="2422" y="10"/>
                    <a:pt x="2419" y="10"/>
                  </a:cubicBezTo>
                  <a:cubicBezTo>
                    <a:pt x="2412" y="7"/>
                    <a:pt x="2409" y="7"/>
                    <a:pt x="2402" y="7"/>
                  </a:cubicBezTo>
                  <a:lnTo>
                    <a:pt x="2402" y="7"/>
                  </a:lnTo>
                  <a:lnTo>
                    <a:pt x="2402" y="7"/>
                  </a:lnTo>
                  <a:lnTo>
                    <a:pt x="2399" y="7"/>
                  </a:lnTo>
                  <a:cubicBezTo>
                    <a:pt x="2392" y="7"/>
                    <a:pt x="2386" y="7"/>
                    <a:pt x="2379" y="10"/>
                  </a:cubicBezTo>
                  <a:cubicBezTo>
                    <a:pt x="2375" y="10"/>
                    <a:pt x="2372" y="14"/>
                    <a:pt x="2369" y="14"/>
                  </a:cubicBezTo>
                  <a:lnTo>
                    <a:pt x="2369" y="14"/>
                  </a:lnTo>
                  <a:cubicBezTo>
                    <a:pt x="2365" y="14"/>
                    <a:pt x="2365" y="14"/>
                    <a:pt x="2362" y="10"/>
                  </a:cubicBezTo>
                  <a:cubicBezTo>
                    <a:pt x="2359" y="10"/>
                    <a:pt x="2359" y="10"/>
                    <a:pt x="2355" y="10"/>
                  </a:cubicBezTo>
                  <a:cubicBezTo>
                    <a:pt x="2352" y="10"/>
                    <a:pt x="2352" y="10"/>
                    <a:pt x="2349" y="10"/>
                  </a:cubicBezTo>
                  <a:lnTo>
                    <a:pt x="2349" y="7"/>
                  </a:lnTo>
                  <a:cubicBezTo>
                    <a:pt x="2322" y="7"/>
                    <a:pt x="2295" y="3"/>
                    <a:pt x="2271" y="14"/>
                  </a:cubicBezTo>
                  <a:lnTo>
                    <a:pt x="2271" y="14"/>
                  </a:lnTo>
                  <a:cubicBezTo>
                    <a:pt x="2171" y="14"/>
                    <a:pt x="2073" y="24"/>
                    <a:pt x="1973" y="34"/>
                  </a:cubicBezTo>
                  <a:cubicBezTo>
                    <a:pt x="1909" y="27"/>
                    <a:pt x="1845" y="37"/>
                    <a:pt x="1778" y="40"/>
                  </a:cubicBezTo>
                  <a:cubicBezTo>
                    <a:pt x="1681" y="47"/>
                    <a:pt x="1580" y="54"/>
                    <a:pt x="1484" y="67"/>
                  </a:cubicBezTo>
                  <a:lnTo>
                    <a:pt x="1484" y="67"/>
                  </a:lnTo>
                  <a:lnTo>
                    <a:pt x="1484" y="67"/>
                  </a:lnTo>
                  <a:cubicBezTo>
                    <a:pt x="1440" y="67"/>
                    <a:pt x="1400" y="71"/>
                    <a:pt x="1356" y="74"/>
                  </a:cubicBezTo>
                  <a:cubicBezTo>
                    <a:pt x="1322" y="77"/>
                    <a:pt x="1286" y="91"/>
                    <a:pt x="1255" y="67"/>
                  </a:cubicBezTo>
                  <a:cubicBezTo>
                    <a:pt x="1255" y="71"/>
                    <a:pt x="1252" y="71"/>
                    <a:pt x="1252" y="74"/>
                  </a:cubicBezTo>
                  <a:cubicBezTo>
                    <a:pt x="1252" y="71"/>
                    <a:pt x="1249" y="71"/>
                    <a:pt x="1249" y="71"/>
                  </a:cubicBezTo>
                  <a:lnTo>
                    <a:pt x="1249" y="67"/>
                  </a:lnTo>
                  <a:cubicBezTo>
                    <a:pt x="1235" y="71"/>
                    <a:pt x="1219" y="71"/>
                    <a:pt x="1205" y="74"/>
                  </a:cubicBezTo>
                  <a:cubicBezTo>
                    <a:pt x="1148" y="81"/>
                    <a:pt x="1091" y="84"/>
                    <a:pt x="1034" y="91"/>
                  </a:cubicBezTo>
                  <a:lnTo>
                    <a:pt x="1030" y="91"/>
                  </a:lnTo>
                  <a:lnTo>
                    <a:pt x="1030" y="91"/>
                  </a:lnTo>
                  <a:cubicBezTo>
                    <a:pt x="1007" y="94"/>
                    <a:pt x="980" y="94"/>
                    <a:pt x="957" y="97"/>
                  </a:cubicBezTo>
                  <a:cubicBezTo>
                    <a:pt x="937" y="97"/>
                    <a:pt x="916" y="97"/>
                    <a:pt x="893" y="101"/>
                  </a:cubicBezTo>
                  <a:cubicBezTo>
                    <a:pt x="893" y="101"/>
                    <a:pt x="893" y="104"/>
                    <a:pt x="890" y="107"/>
                  </a:cubicBezTo>
                  <a:cubicBezTo>
                    <a:pt x="890" y="104"/>
                    <a:pt x="890" y="104"/>
                    <a:pt x="890" y="104"/>
                  </a:cubicBezTo>
                  <a:cubicBezTo>
                    <a:pt x="822" y="107"/>
                    <a:pt x="752" y="104"/>
                    <a:pt x="685" y="118"/>
                  </a:cubicBezTo>
                  <a:lnTo>
                    <a:pt x="685" y="118"/>
                  </a:lnTo>
                  <a:cubicBezTo>
                    <a:pt x="554" y="114"/>
                    <a:pt x="423" y="124"/>
                    <a:pt x="289" y="128"/>
                  </a:cubicBezTo>
                  <a:cubicBezTo>
                    <a:pt x="279" y="128"/>
                    <a:pt x="269" y="131"/>
                    <a:pt x="258" y="135"/>
                  </a:cubicBezTo>
                  <a:cubicBezTo>
                    <a:pt x="255" y="131"/>
                    <a:pt x="252" y="131"/>
                    <a:pt x="248" y="135"/>
                  </a:cubicBezTo>
                  <a:lnTo>
                    <a:pt x="248" y="135"/>
                  </a:lnTo>
                  <a:lnTo>
                    <a:pt x="248" y="135"/>
                  </a:lnTo>
                  <a:cubicBezTo>
                    <a:pt x="245" y="131"/>
                    <a:pt x="242" y="131"/>
                    <a:pt x="238" y="131"/>
                  </a:cubicBezTo>
                  <a:cubicBezTo>
                    <a:pt x="235" y="131"/>
                    <a:pt x="235" y="135"/>
                    <a:pt x="232" y="135"/>
                  </a:cubicBezTo>
                  <a:cubicBezTo>
                    <a:pt x="185" y="131"/>
                    <a:pt x="137" y="141"/>
                    <a:pt x="91" y="141"/>
                  </a:cubicBezTo>
                  <a:lnTo>
                    <a:pt x="91" y="141"/>
                  </a:lnTo>
                  <a:cubicBezTo>
                    <a:pt x="60" y="145"/>
                    <a:pt x="30" y="138"/>
                    <a:pt x="0" y="148"/>
                  </a:cubicBezTo>
                  <a:cubicBezTo>
                    <a:pt x="33" y="158"/>
                    <a:pt x="60" y="158"/>
                    <a:pt x="91" y="151"/>
                  </a:cubicBezTo>
                  <a:cubicBezTo>
                    <a:pt x="151" y="165"/>
                    <a:pt x="208" y="151"/>
                    <a:pt x="269" y="151"/>
                  </a:cubicBezTo>
                  <a:cubicBezTo>
                    <a:pt x="299" y="151"/>
                    <a:pt x="336" y="161"/>
                    <a:pt x="366" y="145"/>
                  </a:cubicBezTo>
                  <a:cubicBezTo>
                    <a:pt x="450" y="145"/>
                    <a:pt x="534" y="141"/>
                    <a:pt x="618" y="141"/>
                  </a:cubicBezTo>
                  <a:cubicBezTo>
                    <a:pt x="628" y="141"/>
                    <a:pt x="638" y="141"/>
                    <a:pt x="648" y="135"/>
                  </a:cubicBezTo>
                  <a:cubicBezTo>
                    <a:pt x="651" y="138"/>
                    <a:pt x="655" y="138"/>
                    <a:pt x="658" y="135"/>
                  </a:cubicBezTo>
                  <a:lnTo>
                    <a:pt x="658" y="135"/>
                  </a:lnTo>
                  <a:cubicBezTo>
                    <a:pt x="725" y="141"/>
                    <a:pt x="792" y="131"/>
                    <a:pt x="859" y="128"/>
                  </a:cubicBezTo>
                  <a:cubicBezTo>
                    <a:pt x="869" y="124"/>
                    <a:pt x="879" y="124"/>
                    <a:pt x="890" y="124"/>
                  </a:cubicBezTo>
                  <a:cubicBezTo>
                    <a:pt x="916" y="121"/>
                    <a:pt x="940" y="118"/>
                    <a:pt x="967" y="118"/>
                  </a:cubicBezTo>
                  <a:cubicBezTo>
                    <a:pt x="990" y="114"/>
                    <a:pt x="1010" y="114"/>
                    <a:pt x="1034" y="114"/>
                  </a:cubicBezTo>
                  <a:cubicBezTo>
                    <a:pt x="1094" y="111"/>
                    <a:pt x="1151" y="107"/>
                    <a:pt x="1208" y="107"/>
                  </a:cubicBezTo>
                  <a:cubicBezTo>
                    <a:pt x="1229" y="107"/>
                    <a:pt x="1249" y="107"/>
                    <a:pt x="1269" y="107"/>
                  </a:cubicBezTo>
                  <a:cubicBezTo>
                    <a:pt x="1276" y="107"/>
                    <a:pt x="1282" y="107"/>
                    <a:pt x="1286" y="107"/>
                  </a:cubicBezTo>
                  <a:cubicBezTo>
                    <a:pt x="1306" y="101"/>
                    <a:pt x="1326" y="101"/>
                    <a:pt x="1343" y="101"/>
                  </a:cubicBezTo>
                  <a:cubicBezTo>
                    <a:pt x="1403" y="94"/>
                    <a:pt x="1467" y="94"/>
                    <a:pt x="1524" y="81"/>
                  </a:cubicBezTo>
                  <a:lnTo>
                    <a:pt x="1524" y="81"/>
                  </a:lnTo>
                  <a:lnTo>
                    <a:pt x="1524" y="81"/>
                  </a:lnTo>
                  <a:cubicBezTo>
                    <a:pt x="1530" y="81"/>
                    <a:pt x="1534" y="81"/>
                    <a:pt x="1536" y="81"/>
                  </a:cubicBezTo>
                  <a:cubicBezTo>
                    <a:pt x="1553" y="84"/>
                    <a:pt x="1570" y="81"/>
                    <a:pt x="1586" y="77"/>
                  </a:cubicBezTo>
                  <a:cubicBezTo>
                    <a:pt x="1607" y="77"/>
                    <a:pt x="1624" y="81"/>
                    <a:pt x="1640" y="71"/>
                  </a:cubicBezTo>
                  <a:lnTo>
                    <a:pt x="1640" y="71"/>
                  </a:lnTo>
                  <a:cubicBezTo>
                    <a:pt x="1657" y="71"/>
                    <a:pt x="1674" y="71"/>
                    <a:pt x="1691" y="67"/>
                  </a:cubicBezTo>
                  <a:cubicBezTo>
                    <a:pt x="1788" y="67"/>
                    <a:pt x="1889" y="57"/>
                    <a:pt x="1986" y="50"/>
                  </a:cubicBezTo>
                  <a:lnTo>
                    <a:pt x="1986" y="50"/>
                  </a:lnTo>
                  <a:lnTo>
                    <a:pt x="1986" y="50"/>
                  </a:lnTo>
                  <a:cubicBezTo>
                    <a:pt x="2040" y="54"/>
                    <a:pt x="2087" y="44"/>
                    <a:pt x="2140" y="40"/>
                  </a:cubicBezTo>
                  <a:cubicBezTo>
                    <a:pt x="2221" y="37"/>
                    <a:pt x="2305" y="34"/>
                    <a:pt x="2386" y="30"/>
                  </a:cubicBezTo>
                  <a:lnTo>
                    <a:pt x="2386" y="30"/>
                  </a:lnTo>
                  <a:lnTo>
                    <a:pt x="2386" y="30"/>
                  </a:lnTo>
                  <a:cubicBezTo>
                    <a:pt x="2412" y="34"/>
                    <a:pt x="2439" y="37"/>
                    <a:pt x="2466" y="27"/>
                  </a:cubicBezTo>
                  <a:moveTo>
                    <a:pt x="665" y="131"/>
                  </a:moveTo>
                  <a:lnTo>
                    <a:pt x="665" y="131"/>
                  </a:lnTo>
                  <a:cubicBezTo>
                    <a:pt x="661" y="131"/>
                    <a:pt x="661" y="135"/>
                    <a:pt x="658" y="135"/>
                  </a:cubicBezTo>
                  <a:cubicBezTo>
                    <a:pt x="661" y="135"/>
                    <a:pt x="661" y="131"/>
                    <a:pt x="665" y="131"/>
                  </a:cubicBezTo>
                  <a:close/>
                </a:path>
              </a:pathLst>
            </a:custGeom>
            <a:grp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3" name="Google Shape;1380;p36">
              <a:extLst>
                <a:ext uri="{FF2B5EF4-FFF2-40B4-BE49-F238E27FC236}">
                  <a16:creationId xmlns:a16="http://schemas.microsoft.com/office/drawing/2014/main" id="{AB910E98-74C0-7853-5FDE-010F4B6D843A}"/>
                </a:ext>
              </a:extLst>
            </p:cNvPr>
            <p:cNvSpPr/>
            <p:nvPr/>
          </p:nvSpPr>
          <p:spPr>
            <a:xfrm>
              <a:off x="5516280" y="4394880"/>
              <a:ext cx="14760" cy="15840"/>
            </a:xfrm>
            <a:custGeom>
              <a:avLst/>
              <a:gdLst/>
              <a:ahLst/>
              <a:cxnLst/>
              <a:rect l="l" t="t" r="r" b="b"/>
              <a:pathLst>
                <a:path w="41" h="44" extrusionOk="0">
                  <a:moveTo>
                    <a:pt x="24" y="44"/>
                  </a:moveTo>
                  <a:lnTo>
                    <a:pt x="24" y="44"/>
                  </a:lnTo>
                  <a:cubicBezTo>
                    <a:pt x="31" y="44"/>
                    <a:pt x="38" y="44"/>
                    <a:pt x="41" y="44"/>
                  </a:cubicBezTo>
                  <a:cubicBezTo>
                    <a:pt x="38" y="27"/>
                    <a:pt x="24" y="14"/>
                    <a:pt x="11" y="0"/>
                  </a:cubicBezTo>
                  <a:cubicBezTo>
                    <a:pt x="-19" y="21"/>
                    <a:pt x="21" y="31"/>
                    <a:pt x="24" y="4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4" name="Google Shape;1381;p36">
              <a:extLst>
                <a:ext uri="{FF2B5EF4-FFF2-40B4-BE49-F238E27FC236}">
                  <a16:creationId xmlns:a16="http://schemas.microsoft.com/office/drawing/2014/main" id="{224DC11F-08CC-2944-0C4D-5EFAABCE2B4C}"/>
                </a:ext>
              </a:extLst>
            </p:cNvPr>
            <p:cNvSpPr/>
            <p:nvPr/>
          </p:nvSpPr>
          <p:spPr>
            <a:xfrm>
              <a:off x="4657680" y="4473360"/>
              <a:ext cx="18360" cy="9720"/>
            </a:xfrm>
            <a:custGeom>
              <a:avLst/>
              <a:gdLst/>
              <a:ahLst/>
              <a:cxnLst/>
              <a:rect l="l" t="t" r="r" b="b"/>
              <a:pathLst>
                <a:path w="51" h="27" extrusionOk="0">
                  <a:moveTo>
                    <a:pt x="51" y="27"/>
                  </a:moveTo>
                  <a:lnTo>
                    <a:pt x="51" y="27"/>
                  </a:lnTo>
                  <a:cubicBezTo>
                    <a:pt x="51" y="21"/>
                    <a:pt x="51" y="14"/>
                    <a:pt x="51" y="11"/>
                  </a:cubicBezTo>
                  <a:cubicBezTo>
                    <a:pt x="48" y="7"/>
                    <a:pt x="41" y="4"/>
                    <a:pt x="38" y="0"/>
                  </a:cubicBezTo>
                  <a:cubicBezTo>
                    <a:pt x="34" y="0"/>
                    <a:pt x="31" y="0"/>
                    <a:pt x="28" y="0"/>
                  </a:cubicBezTo>
                  <a:cubicBezTo>
                    <a:pt x="21" y="7"/>
                    <a:pt x="11" y="11"/>
                    <a:pt x="0" y="11"/>
                  </a:cubicBezTo>
                  <a:cubicBezTo>
                    <a:pt x="7" y="21"/>
                    <a:pt x="31" y="17"/>
                    <a:pt x="38" y="27"/>
                  </a:cubicBezTo>
                  <a:cubicBezTo>
                    <a:pt x="44" y="27"/>
                    <a:pt x="48" y="27"/>
                    <a:pt x="51"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5" name="Google Shape;1382;p36">
              <a:extLst>
                <a:ext uri="{FF2B5EF4-FFF2-40B4-BE49-F238E27FC236}">
                  <a16:creationId xmlns:a16="http://schemas.microsoft.com/office/drawing/2014/main" id="{EAD30D10-5BBA-0A35-BF52-99DFE605ACFC}"/>
                </a:ext>
              </a:extLst>
            </p:cNvPr>
            <p:cNvSpPr/>
            <p:nvPr/>
          </p:nvSpPr>
          <p:spPr>
            <a:xfrm>
              <a:off x="4692600" y="5162040"/>
              <a:ext cx="511200" cy="33840"/>
            </a:xfrm>
            <a:custGeom>
              <a:avLst/>
              <a:gdLst/>
              <a:ahLst/>
              <a:cxnLst/>
              <a:rect l="l" t="t" r="r" b="b"/>
              <a:pathLst>
                <a:path w="1420" h="94" extrusionOk="0">
                  <a:moveTo>
                    <a:pt x="58" y="65"/>
                  </a:moveTo>
                  <a:lnTo>
                    <a:pt x="58" y="65"/>
                  </a:lnTo>
                  <a:lnTo>
                    <a:pt x="58" y="65"/>
                  </a:lnTo>
                  <a:cubicBezTo>
                    <a:pt x="55" y="61"/>
                    <a:pt x="51" y="61"/>
                    <a:pt x="48" y="61"/>
                  </a:cubicBezTo>
                  <a:cubicBezTo>
                    <a:pt x="45" y="61"/>
                    <a:pt x="45" y="65"/>
                    <a:pt x="45" y="65"/>
                  </a:cubicBezTo>
                  <a:lnTo>
                    <a:pt x="45" y="65"/>
                  </a:lnTo>
                  <a:cubicBezTo>
                    <a:pt x="38" y="71"/>
                    <a:pt x="28" y="68"/>
                    <a:pt x="18" y="75"/>
                  </a:cubicBezTo>
                  <a:cubicBezTo>
                    <a:pt x="14" y="75"/>
                    <a:pt x="11" y="75"/>
                    <a:pt x="8" y="75"/>
                  </a:cubicBezTo>
                  <a:cubicBezTo>
                    <a:pt x="-2" y="78"/>
                    <a:pt x="-2" y="85"/>
                    <a:pt x="4" y="91"/>
                  </a:cubicBezTo>
                  <a:cubicBezTo>
                    <a:pt x="8" y="95"/>
                    <a:pt x="14" y="95"/>
                    <a:pt x="21" y="91"/>
                  </a:cubicBezTo>
                  <a:cubicBezTo>
                    <a:pt x="55" y="91"/>
                    <a:pt x="92" y="98"/>
                    <a:pt x="125" y="85"/>
                  </a:cubicBezTo>
                  <a:cubicBezTo>
                    <a:pt x="132" y="85"/>
                    <a:pt x="142" y="85"/>
                    <a:pt x="149" y="85"/>
                  </a:cubicBezTo>
                  <a:cubicBezTo>
                    <a:pt x="159" y="75"/>
                    <a:pt x="165" y="78"/>
                    <a:pt x="175" y="81"/>
                  </a:cubicBezTo>
                  <a:cubicBezTo>
                    <a:pt x="182" y="85"/>
                    <a:pt x="192" y="85"/>
                    <a:pt x="199" y="85"/>
                  </a:cubicBezTo>
                  <a:cubicBezTo>
                    <a:pt x="209" y="88"/>
                    <a:pt x="219" y="91"/>
                    <a:pt x="232" y="88"/>
                  </a:cubicBezTo>
                  <a:cubicBezTo>
                    <a:pt x="236" y="88"/>
                    <a:pt x="239" y="85"/>
                    <a:pt x="242" y="81"/>
                  </a:cubicBezTo>
                  <a:cubicBezTo>
                    <a:pt x="242" y="78"/>
                    <a:pt x="242" y="78"/>
                    <a:pt x="242" y="75"/>
                  </a:cubicBezTo>
                  <a:cubicBezTo>
                    <a:pt x="249" y="78"/>
                    <a:pt x="256" y="78"/>
                    <a:pt x="263" y="75"/>
                  </a:cubicBezTo>
                  <a:cubicBezTo>
                    <a:pt x="360" y="65"/>
                    <a:pt x="457" y="65"/>
                    <a:pt x="551" y="48"/>
                  </a:cubicBezTo>
                  <a:lnTo>
                    <a:pt x="551" y="48"/>
                  </a:lnTo>
                  <a:cubicBezTo>
                    <a:pt x="568" y="48"/>
                    <a:pt x="581" y="44"/>
                    <a:pt x="599" y="44"/>
                  </a:cubicBezTo>
                  <a:lnTo>
                    <a:pt x="599" y="44"/>
                  </a:lnTo>
                  <a:lnTo>
                    <a:pt x="599" y="44"/>
                  </a:lnTo>
                  <a:cubicBezTo>
                    <a:pt x="612" y="44"/>
                    <a:pt x="625" y="44"/>
                    <a:pt x="639" y="44"/>
                  </a:cubicBezTo>
                  <a:cubicBezTo>
                    <a:pt x="639" y="44"/>
                    <a:pt x="642" y="44"/>
                    <a:pt x="642" y="41"/>
                  </a:cubicBezTo>
                  <a:cubicBezTo>
                    <a:pt x="645" y="41"/>
                    <a:pt x="649" y="44"/>
                    <a:pt x="652" y="44"/>
                  </a:cubicBezTo>
                  <a:cubicBezTo>
                    <a:pt x="656" y="44"/>
                    <a:pt x="659" y="44"/>
                    <a:pt x="662" y="44"/>
                  </a:cubicBezTo>
                  <a:cubicBezTo>
                    <a:pt x="706" y="34"/>
                    <a:pt x="749" y="48"/>
                    <a:pt x="793" y="38"/>
                  </a:cubicBezTo>
                  <a:cubicBezTo>
                    <a:pt x="810" y="38"/>
                    <a:pt x="830" y="34"/>
                    <a:pt x="843" y="28"/>
                  </a:cubicBezTo>
                  <a:lnTo>
                    <a:pt x="843" y="28"/>
                  </a:lnTo>
                  <a:lnTo>
                    <a:pt x="843" y="28"/>
                  </a:lnTo>
                  <a:cubicBezTo>
                    <a:pt x="857" y="31"/>
                    <a:pt x="870" y="31"/>
                    <a:pt x="884" y="28"/>
                  </a:cubicBezTo>
                  <a:cubicBezTo>
                    <a:pt x="897" y="31"/>
                    <a:pt x="910" y="31"/>
                    <a:pt x="921" y="28"/>
                  </a:cubicBezTo>
                  <a:cubicBezTo>
                    <a:pt x="961" y="28"/>
                    <a:pt x="997" y="28"/>
                    <a:pt x="1037" y="28"/>
                  </a:cubicBezTo>
                  <a:cubicBezTo>
                    <a:pt x="1108" y="28"/>
                    <a:pt x="1175" y="31"/>
                    <a:pt x="1245" y="21"/>
                  </a:cubicBezTo>
                  <a:lnTo>
                    <a:pt x="1245" y="21"/>
                  </a:lnTo>
                  <a:cubicBezTo>
                    <a:pt x="1285" y="18"/>
                    <a:pt x="1329" y="18"/>
                    <a:pt x="1373" y="18"/>
                  </a:cubicBezTo>
                  <a:lnTo>
                    <a:pt x="1373" y="18"/>
                  </a:lnTo>
                  <a:lnTo>
                    <a:pt x="1373" y="18"/>
                  </a:lnTo>
                  <a:cubicBezTo>
                    <a:pt x="1383" y="18"/>
                    <a:pt x="1396" y="18"/>
                    <a:pt x="1410" y="18"/>
                  </a:cubicBezTo>
                  <a:cubicBezTo>
                    <a:pt x="1416" y="11"/>
                    <a:pt x="1430" y="4"/>
                    <a:pt x="1406" y="1"/>
                  </a:cubicBezTo>
                  <a:cubicBezTo>
                    <a:pt x="1393" y="-2"/>
                    <a:pt x="1376" y="1"/>
                    <a:pt x="1359" y="1"/>
                  </a:cubicBezTo>
                  <a:cubicBezTo>
                    <a:pt x="1326" y="1"/>
                    <a:pt x="1292" y="1"/>
                    <a:pt x="1255" y="1"/>
                  </a:cubicBezTo>
                  <a:lnTo>
                    <a:pt x="1255" y="1"/>
                  </a:lnTo>
                  <a:lnTo>
                    <a:pt x="1255" y="1"/>
                  </a:lnTo>
                  <a:lnTo>
                    <a:pt x="1255" y="1"/>
                  </a:lnTo>
                  <a:lnTo>
                    <a:pt x="1255" y="1"/>
                  </a:lnTo>
                  <a:cubicBezTo>
                    <a:pt x="1195" y="1"/>
                    <a:pt x="1138" y="1"/>
                    <a:pt x="1077" y="1"/>
                  </a:cubicBezTo>
                  <a:cubicBezTo>
                    <a:pt x="1074" y="1"/>
                    <a:pt x="1071" y="4"/>
                    <a:pt x="1071" y="4"/>
                  </a:cubicBezTo>
                  <a:cubicBezTo>
                    <a:pt x="1067" y="4"/>
                    <a:pt x="1064" y="1"/>
                    <a:pt x="1061" y="1"/>
                  </a:cubicBezTo>
                  <a:cubicBezTo>
                    <a:pt x="1057" y="1"/>
                    <a:pt x="1054" y="1"/>
                    <a:pt x="1054" y="1"/>
                  </a:cubicBezTo>
                  <a:cubicBezTo>
                    <a:pt x="1017" y="8"/>
                    <a:pt x="980" y="4"/>
                    <a:pt x="944" y="1"/>
                  </a:cubicBezTo>
                  <a:cubicBezTo>
                    <a:pt x="937" y="1"/>
                    <a:pt x="937" y="1"/>
                    <a:pt x="937" y="1"/>
                  </a:cubicBezTo>
                  <a:cubicBezTo>
                    <a:pt x="924" y="8"/>
                    <a:pt x="907" y="1"/>
                    <a:pt x="897" y="8"/>
                  </a:cubicBezTo>
                  <a:cubicBezTo>
                    <a:pt x="897" y="11"/>
                    <a:pt x="897" y="11"/>
                    <a:pt x="897" y="11"/>
                  </a:cubicBezTo>
                  <a:cubicBezTo>
                    <a:pt x="894" y="11"/>
                    <a:pt x="887" y="11"/>
                    <a:pt x="884" y="8"/>
                  </a:cubicBezTo>
                  <a:cubicBezTo>
                    <a:pt x="874" y="4"/>
                    <a:pt x="867" y="4"/>
                    <a:pt x="857" y="8"/>
                  </a:cubicBezTo>
                  <a:cubicBezTo>
                    <a:pt x="853" y="11"/>
                    <a:pt x="850" y="11"/>
                    <a:pt x="843" y="11"/>
                  </a:cubicBezTo>
                  <a:cubicBezTo>
                    <a:pt x="843" y="11"/>
                    <a:pt x="840" y="11"/>
                    <a:pt x="840" y="14"/>
                  </a:cubicBezTo>
                  <a:cubicBezTo>
                    <a:pt x="833" y="8"/>
                    <a:pt x="830" y="4"/>
                    <a:pt x="820" y="8"/>
                  </a:cubicBezTo>
                  <a:cubicBezTo>
                    <a:pt x="817" y="8"/>
                    <a:pt x="810" y="11"/>
                    <a:pt x="806" y="11"/>
                  </a:cubicBezTo>
                  <a:cubicBezTo>
                    <a:pt x="766" y="21"/>
                    <a:pt x="719" y="4"/>
                    <a:pt x="679" y="18"/>
                  </a:cubicBezTo>
                  <a:cubicBezTo>
                    <a:pt x="672" y="21"/>
                    <a:pt x="669" y="21"/>
                    <a:pt x="662" y="18"/>
                  </a:cubicBezTo>
                  <a:cubicBezTo>
                    <a:pt x="662" y="18"/>
                    <a:pt x="659" y="18"/>
                    <a:pt x="656" y="18"/>
                  </a:cubicBezTo>
                  <a:cubicBezTo>
                    <a:pt x="652" y="18"/>
                    <a:pt x="652" y="18"/>
                    <a:pt x="652" y="18"/>
                  </a:cubicBezTo>
                  <a:lnTo>
                    <a:pt x="652" y="18"/>
                  </a:lnTo>
                  <a:cubicBezTo>
                    <a:pt x="649" y="21"/>
                    <a:pt x="645" y="21"/>
                    <a:pt x="642" y="21"/>
                  </a:cubicBezTo>
                  <a:cubicBezTo>
                    <a:pt x="639" y="21"/>
                    <a:pt x="639" y="21"/>
                    <a:pt x="639" y="18"/>
                  </a:cubicBezTo>
                  <a:cubicBezTo>
                    <a:pt x="628" y="21"/>
                    <a:pt x="622" y="21"/>
                    <a:pt x="612" y="21"/>
                  </a:cubicBezTo>
                  <a:lnTo>
                    <a:pt x="612" y="21"/>
                  </a:lnTo>
                  <a:cubicBezTo>
                    <a:pt x="599" y="18"/>
                    <a:pt x="585" y="18"/>
                    <a:pt x="571" y="28"/>
                  </a:cubicBezTo>
                  <a:cubicBezTo>
                    <a:pt x="558" y="28"/>
                    <a:pt x="545" y="28"/>
                    <a:pt x="531" y="34"/>
                  </a:cubicBezTo>
                  <a:cubicBezTo>
                    <a:pt x="531" y="34"/>
                    <a:pt x="528" y="34"/>
                    <a:pt x="524" y="34"/>
                  </a:cubicBezTo>
                  <a:lnTo>
                    <a:pt x="524" y="34"/>
                  </a:lnTo>
                  <a:cubicBezTo>
                    <a:pt x="514" y="28"/>
                    <a:pt x="504" y="28"/>
                    <a:pt x="494" y="34"/>
                  </a:cubicBezTo>
                  <a:lnTo>
                    <a:pt x="494" y="34"/>
                  </a:lnTo>
                  <a:lnTo>
                    <a:pt x="494" y="34"/>
                  </a:lnTo>
                  <a:lnTo>
                    <a:pt x="494" y="34"/>
                  </a:lnTo>
                  <a:cubicBezTo>
                    <a:pt x="451" y="34"/>
                    <a:pt x="407" y="48"/>
                    <a:pt x="363" y="48"/>
                  </a:cubicBezTo>
                  <a:cubicBezTo>
                    <a:pt x="316" y="48"/>
                    <a:pt x="270" y="51"/>
                    <a:pt x="222" y="58"/>
                  </a:cubicBezTo>
                  <a:cubicBezTo>
                    <a:pt x="219" y="55"/>
                    <a:pt x="212" y="51"/>
                    <a:pt x="206" y="51"/>
                  </a:cubicBezTo>
                  <a:cubicBezTo>
                    <a:pt x="172" y="55"/>
                    <a:pt x="142" y="48"/>
                    <a:pt x="112" y="51"/>
                  </a:cubicBezTo>
                  <a:cubicBezTo>
                    <a:pt x="92" y="55"/>
                    <a:pt x="68" y="51"/>
                    <a:pt x="58" y="65"/>
                  </a:cubicBezTo>
                  <a:moveTo>
                    <a:pt x="1128" y="14"/>
                  </a:moveTo>
                  <a:lnTo>
                    <a:pt x="1128" y="14"/>
                  </a:lnTo>
                  <a:cubicBezTo>
                    <a:pt x="1134" y="14"/>
                    <a:pt x="1141" y="14"/>
                    <a:pt x="1144" y="14"/>
                  </a:cubicBezTo>
                  <a:cubicBezTo>
                    <a:pt x="1148" y="14"/>
                    <a:pt x="1148" y="14"/>
                    <a:pt x="1148" y="14"/>
                  </a:cubicBezTo>
                  <a:cubicBezTo>
                    <a:pt x="1141" y="14"/>
                    <a:pt x="1134" y="14"/>
                    <a:pt x="1128" y="14"/>
                  </a:cubicBezTo>
                  <a:moveTo>
                    <a:pt x="1238" y="18"/>
                  </a:moveTo>
                  <a:lnTo>
                    <a:pt x="1238" y="18"/>
                  </a:lnTo>
                  <a:cubicBezTo>
                    <a:pt x="1242" y="18"/>
                    <a:pt x="1242" y="18"/>
                    <a:pt x="1242" y="18"/>
                  </a:cubicBezTo>
                  <a:cubicBezTo>
                    <a:pt x="1245" y="21"/>
                    <a:pt x="1245" y="21"/>
                    <a:pt x="1245" y="21"/>
                  </a:cubicBezTo>
                  <a:cubicBezTo>
                    <a:pt x="1242" y="18"/>
                    <a:pt x="1242" y="18"/>
                    <a:pt x="1238" y="18"/>
                  </a:cubicBezTo>
                  <a:moveTo>
                    <a:pt x="897" y="11"/>
                  </a:moveTo>
                  <a:lnTo>
                    <a:pt x="897" y="11"/>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6" name="Google Shape;1383;p36">
              <a:extLst>
                <a:ext uri="{FF2B5EF4-FFF2-40B4-BE49-F238E27FC236}">
                  <a16:creationId xmlns:a16="http://schemas.microsoft.com/office/drawing/2014/main" id="{581E8213-AA59-FF71-650B-7217ECDF8BB6}"/>
                </a:ext>
              </a:extLst>
            </p:cNvPr>
            <p:cNvSpPr/>
            <p:nvPr/>
          </p:nvSpPr>
          <p:spPr>
            <a:xfrm>
              <a:off x="4700520" y="5202360"/>
              <a:ext cx="17640" cy="10440"/>
            </a:xfrm>
            <a:custGeom>
              <a:avLst/>
              <a:gdLst/>
              <a:ahLst/>
              <a:cxnLst/>
              <a:rect l="l" t="t" r="r" b="b"/>
              <a:pathLst>
                <a:path w="49" h="29" extrusionOk="0">
                  <a:moveTo>
                    <a:pt x="2" y="20"/>
                  </a:moveTo>
                  <a:lnTo>
                    <a:pt x="2" y="20"/>
                  </a:lnTo>
                  <a:cubicBezTo>
                    <a:pt x="13" y="33"/>
                    <a:pt x="36" y="30"/>
                    <a:pt x="49" y="20"/>
                  </a:cubicBezTo>
                  <a:cubicBezTo>
                    <a:pt x="49" y="13"/>
                    <a:pt x="49" y="6"/>
                    <a:pt x="46" y="0"/>
                  </a:cubicBezTo>
                  <a:cubicBezTo>
                    <a:pt x="43" y="0"/>
                    <a:pt x="39" y="0"/>
                    <a:pt x="36" y="3"/>
                  </a:cubicBezTo>
                  <a:cubicBezTo>
                    <a:pt x="26" y="10"/>
                    <a:pt x="-8" y="3"/>
                    <a:pt x="2"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7" name="Google Shape;1384;p36">
              <a:extLst>
                <a:ext uri="{FF2B5EF4-FFF2-40B4-BE49-F238E27FC236}">
                  <a16:creationId xmlns:a16="http://schemas.microsoft.com/office/drawing/2014/main" id="{CC0F2D24-E6DC-6BE7-DA1D-F3EF59AF1CCF}"/>
                </a:ext>
              </a:extLst>
            </p:cNvPr>
            <p:cNvSpPr/>
            <p:nvPr/>
          </p:nvSpPr>
          <p:spPr>
            <a:xfrm>
              <a:off x="4591080" y="5198400"/>
              <a:ext cx="680040" cy="66600"/>
            </a:xfrm>
            <a:custGeom>
              <a:avLst/>
              <a:gdLst/>
              <a:ahLst/>
              <a:cxnLst/>
              <a:rect l="l" t="t" r="r" b="b"/>
              <a:pathLst>
                <a:path w="1889" h="185" extrusionOk="0">
                  <a:moveTo>
                    <a:pt x="145" y="101"/>
                  </a:moveTo>
                  <a:lnTo>
                    <a:pt x="145" y="101"/>
                  </a:lnTo>
                  <a:lnTo>
                    <a:pt x="145" y="101"/>
                  </a:lnTo>
                  <a:cubicBezTo>
                    <a:pt x="138" y="101"/>
                    <a:pt x="132" y="101"/>
                    <a:pt x="125" y="101"/>
                  </a:cubicBezTo>
                  <a:cubicBezTo>
                    <a:pt x="102" y="108"/>
                    <a:pt x="78" y="104"/>
                    <a:pt x="58" y="108"/>
                  </a:cubicBezTo>
                  <a:cubicBezTo>
                    <a:pt x="41" y="111"/>
                    <a:pt x="21" y="111"/>
                    <a:pt x="4" y="118"/>
                  </a:cubicBezTo>
                  <a:cubicBezTo>
                    <a:pt x="1" y="118"/>
                    <a:pt x="1" y="118"/>
                    <a:pt x="1" y="118"/>
                  </a:cubicBezTo>
                  <a:cubicBezTo>
                    <a:pt x="-2" y="128"/>
                    <a:pt x="4" y="135"/>
                    <a:pt x="18" y="138"/>
                  </a:cubicBezTo>
                  <a:cubicBezTo>
                    <a:pt x="21" y="138"/>
                    <a:pt x="24" y="138"/>
                    <a:pt x="28" y="138"/>
                  </a:cubicBezTo>
                  <a:cubicBezTo>
                    <a:pt x="35" y="135"/>
                    <a:pt x="38" y="135"/>
                    <a:pt x="45" y="138"/>
                  </a:cubicBezTo>
                  <a:cubicBezTo>
                    <a:pt x="105" y="132"/>
                    <a:pt x="165" y="135"/>
                    <a:pt x="223" y="118"/>
                  </a:cubicBezTo>
                  <a:lnTo>
                    <a:pt x="223" y="118"/>
                  </a:lnTo>
                  <a:cubicBezTo>
                    <a:pt x="226" y="122"/>
                    <a:pt x="229" y="122"/>
                    <a:pt x="233" y="122"/>
                  </a:cubicBezTo>
                  <a:cubicBezTo>
                    <a:pt x="276" y="135"/>
                    <a:pt x="317" y="122"/>
                    <a:pt x="357" y="111"/>
                  </a:cubicBezTo>
                  <a:lnTo>
                    <a:pt x="357" y="111"/>
                  </a:lnTo>
                  <a:cubicBezTo>
                    <a:pt x="360" y="111"/>
                    <a:pt x="363" y="111"/>
                    <a:pt x="367" y="111"/>
                  </a:cubicBezTo>
                  <a:cubicBezTo>
                    <a:pt x="407" y="108"/>
                    <a:pt x="447" y="115"/>
                    <a:pt x="488" y="104"/>
                  </a:cubicBezTo>
                  <a:cubicBezTo>
                    <a:pt x="491" y="104"/>
                    <a:pt x="494" y="104"/>
                    <a:pt x="498" y="101"/>
                  </a:cubicBezTo>
                  <a:cubicBezTo>
                    <a:pt x="545" y="101"/>
                    <a:pt x="592" y="108"/>
                    <a:pt x="639" y="94"/>
                  </a:cubicBezTo>
                  <a:lnTo>
                    <a:pt x="639" y="94"/>
                  </a:lnTo>
                  <a:lnTo>
                    <a:pt x="639" y="94"/>
                  </a:lnTo>
                  <a:cubicBezTo>
                    <a:pt x="642" y="94"/>
                    <a:pt x="645" y="94"/>
                    <a:pt x="649" y="91"/>
                  </a:cubicBezTo>
                  <a:cubicBezTo>
                    <a:pt x="659" y="91"/>
                    <a:pt x="666" y="91"/>
                    <a:pt x="676" y="91"/>
                  </a:cubicBezTo>
                  <a:lnTo>
                    <a:pt x="676" y="91"/>
                  </a:lnTo>
                  <a:lnTo>
                    <a:pt x="676" y="91"/>
                  </a:lnTo>
                  <a:cubicBezTo>
                    <a:pt x="679" y="91"/>
                    <a:pt x="682" y="94"/>
                    <a:pt x="689" y="91"/>
                  </a:cubicBezTo>
                  <a:cubicBezTo>
                    <a:pt x="686" y="91"/>
                    <a:pt x="686" y="91"/>
                    <a:pt x="686" y="91"/>
                  </a:cubicBezTo>
                  <a:lnTo>
                    <a:pt x="689" y="91"/>
                  </a:lnTo>
                  <a:cubicBezTo>
                    <a:pt x="692" y="91"/>
                    <a:pt x="696" y="91"/>
                    <a:pt x="702" y="91"/>
                  </a:cubicBezTo>
                  <a:lnTo>
                    <a:pt x="702" y="91"/>
                  </a:lnTo>
                  <a:lnTo>
                    <a:pt x="702" y="91"/>
                  </a:lnTo>
                  <a:cubicBezTo>
                    <a:pt x="719" y="94"/>
                    <a:pt x="736" y="94"/>
                    <a:pt x="753" y="91"/>
                  </a:cubicBezTo>
                  <a:cubicBezTo>
                    <a:pt x="817" y="81"/>
                    <a:pt x="884" y="91"/>
                    <a:pt x="948" y="75"/>
                  </a:cubicBezTo>
                  <a:lnTo>
                    <a:pt x="948" y="75"/>
                  </a:lnTo>
                  <a:cubicBezTo>
                    <a:pt x="1005" y="78"/>
                    <a:pt x="1058" y="68"/>
                    <a:pt x="1115" y="64"/>
                  </a:cubicBezTo>
                  <a:lnTo>
                    <a:pt x="1115" y="64"/>
                  </a:lnTo>
                  <a:lnTo>
                    <a:pt x="1115" y="64"/>
                  </a:lnTo>
                  <a:cubicBezTo>
                    <a:pt x="1182" y="71"/>
                    <a:pt x="1249" y="58"/>
                    <a:pt x="1316" y="54"/>
                  </a:cubicBezTo>
                  <a:cubicBezTo>
                    <a:pt x="1353" y="54"/>
                    <a:pt x="1386" y="47"/>
                    <a:pt x="1423" y="44"/>
                  </a:cubicBezTo>
                  <a:lnTo>
                    <a:pt x="1423" y="44"/>
                  </a:lnTo>
                  <a:lnTo>
                    <a:pt x="1423" y="44"/>
                  </a:lnTo>
                  <a:cubicBezTo>
                    <a:pt x="1453" y="44"/>
                    <a:pt x="1484" y="47"/>
                    <a:pt x="1514" y="37"/>
                  </a:cubicBezTo>
                  <a:lnTo>
                    <a:pt x="1514" y="37"/>
                  </a:lnTo>
                  <a:cubicBezTo>
                    <a:pt x="1561" y="41"/>
                    <a:pt x="1608" y="37"/>
                    <a:pt x="1655" y="34"/>
                  </a:cubicBezTo>
                  <a:cubicBezTo>
                    <a:pt x="1658" y="37"/>
                    <a:pt x="1662" y="37"/>
                    <a:pt x="1668" y="37"/>
                  </a:cubicBezTo>
                  <a:lnTo>
                    <a:pt x="1668" y="37"/>
                  </a:lnTo>
                  <a:cubicBezTo>
                    <a:pt x="1692" y="37"/>
                    <a:pt x="1719" y="37"/>
                    <a:pt x="1745" y="37"/>
                  </a:cubicBezTo>
                  <a:cubicBezTo>
                    <a:pt x="1715" y="54"/>
                    <a:pt x="1678" y="41"/>
                    <a:pt x="1651" y="54"/>
                  </a:cubicBezTo>
                  <a:lnTo>
                    <a:pt x="1651" y="54"/>
                  </a:lnTo>
                  <a:cubicBezTo>
                    <a:pt x="1608" y="54"/>
                    <a:pt x="1571" y="75"/>
                    <a:pt x="1527" y="71"/>
                  </a:cubicBezTo>
                  <a:lnTo>
                    <a:pt x="1527" y="71"/>
                  </a:lnTo>
                  <a:cubicBezTo>
                    <a:pt x="1487" y="71"/>
                    <a:pt x="1447" y="71"/>
                    <a:pt x="1410" y="81"/>
                  </a:cubicBezTo>
                  <a:cubicBezTo>
                    <a:pt x="1406" y="78"/>
                    <a:pt x="1403" y="78"/>
                    <a:pt x="1400" y="78"/>
                  </a:cubicBezTo>
                  <a:cubicBezTo>
                    <a:pt x="1400" y="81"/>
                    <a:pt x="1396" y="81"/>
                    <a:pt x="1396" y="81"/>
                  </a:cubicBezTo>
                  <a:cubicBezTo>
                    <a:pt x="1383" y="85"/>
                    <a:pt x="1366" y="85"/>
                    <a:pt x="1353" y="91"/>
                  </a:cubicBezTo>
                  <a:cubicBezTo>
                    <a:pt x="1346" y="91"/>
                    <a:pt x="1339" y="91"/>
                    <a:pt x="1333" y="94"/>
                  </a:cubicBezTo>
                  <a:lnTo>
                    <a:pt x="1333" y="94"/>
                  </a:lnTo>
                  <a:lnTo>
                    <a:pt x="1333" y="94"/>
                  </a:lnTo>
                  <a:cubicBezTo>
                    <a:pt x="1329" y="94"/>
                    <a:pt x="1323" y="94"/>
                    <a:pt x="1319" y="94"/>
                  </a:cubicBezTo>
                  <a:cubicBezTo>
                    <a:pt x="1323" y="94"/>
                    <a:pt x="1323" y="94"/>
                    <a:pt x="1326" y="94"/>
                  </a:cubicBezTo>
                  <a:lnTo>
                    <a:pt x="1323" y="94"/>
                  </a:lnTo>
                  <a:lnTo>
                    <a:pt x="1319" y="94"/>
                  </a:lnTo>
                  <a:cubicBezTo>
                    <a:pt x="1312" y="91"/>
                    <a:pt x="1302" y="91"/>
                    <a:pt x="1292" y="91"/>
                  </a:cubicBezTo>
                  <a:lnTo>
                    <a:pt x="1292" y="91"/>
                  </a:lnTo>
                  <a:cubicBezTo>
                    <a:pt x="1265" y="94"/>
                    <a:pt x="1239" y="88"/>
                    <a:pt x="1213" y="101"/>
                  </a:cubicBezTo>
                  <a:cubicBezTo>
                    <a:pt x="1209" y="101"/>
                    <a:pt x="1206" y="101"/>
                    <a:pt x="1203" y="101"/>
                  </a:cubicBezTo>
                  <a:lnTo>
                    <a:pt x="1203" y="101"/>
                  </a:lnTo>
                  <a:cubicBezTo>
                    <a:pt x="1199" y="101"/>
                    <a:pt x="1196" y="101"/>
                    <a:pt x="1192" y="104"/>
                  </a:cubicBezTo>
                  <a:cubicBezTo>
                    <a:pt x="1169" y="101"/>
                    <a:pt x="1145" y="94"/>
                    <a:pt x="1125" y="108"/>
                  </a:cubicBezTo>
                  <a:lnTo>
                    <a:pt x="1125" y="108"/>
                  </a:lnTo>
                  <a:lnTo>
                    <a:pt x="1125" y="108"/>
                  </a:lnTo>
                  <a:cubicBezTo>
                    <a:pt x="1122" y="108"/>
                    <a:pt x="1119" y="108"/>
                    <a:pt x="1115" y="108"/>
                  </a:cubicBezTo>
                  <a:lnTo>
                    <a:pt x="1115" y="108"/>
                  </a:lnTo>
                  <a:cubicBezTo>
                    <a:pt x="1109" y="104"/>
                    <a:pt x="1105" y="104"/>
                    <a:pt x="1102" y="111"/>
                  </a:cubicBezTo>
                  <a:lnTo>
                    <a:pt x="1102" y="111"/>
                  </a:lnTo>
                  <a:cubicBezTo>
                    <a:pt x="1065" y="108"/>
                    <a:pt x="1031" y="111"/>
                    <a:pt x="998" y="111"/>
                  </a:cubicBezTo>
                  <a:lnTo>
                    <a:pt x="998" y="111"/>
                  </a:lnTo>
                  <a:cubicBezTo>
                    <a:pt x="981" y="108"/>
                    <a:pt x="968" y="111"/>
                    <a:pt x="958" y="118"/>
                  </a:cubicBezTo>
                  <a:cubicBezTo>
                    <a:pt x="944" y="118"/>
                    <a:pt x="934" y="108"/>
                    <a:pt x="921" y="118"/>
                  </a:cubicBezTo>
                  <a:lnTo>
                    <a:pt x="921" y="118"/>
                  </a:lnTo>
                  <a:cubicBezTo>
                    <a:pt x="863" y="122"/>
                    <a:pt x="810" y="128"/>
                    <a:pt x="753" y="132"/>
                  </a:cubicBezTo>
                  <a:cubicBezTo>
                    <a:pt x="713" y="125"/>
                    <a:pt x="676" y="132"/>
                    <a:pt x="639" y="138"/>
                  </a:cubicBezTo>
                  <a:cubicBezTo>
                    <a:pt x="565" y="145"/>
                    <a:pt x="491" y="138"/>
                    <a:pt x="417" y="148"/>
                  </a:cubicBezTo>
                  <a:cubicBezTo>
                    <a:pt x="370" y="148"/>
                    <a:pt x="320" y="145"/>
                    <a:pt x="273" y="158"/>
                  </a:cubicBezTo>
                  <a:lnTo>
                    <a:pt x="273" y="158"/>
                  </a:lnTo>
                  <a:cubicBezTo>
                    <a:pt x="259" y="158"/>
                    <a:pt x="259" y="168"/>
                    <a:pt x="263" y="175"/>
                  </a:cubicBezTo>
                  <a:cubicBezTo>
                    <a:pt x="276" y="192"/>
                    <a:pt x="296" y="182"/>
                    <a:pt x="313" y="182"/>
                  </a:cubicBezTo>
                  <a:cubicBezTo>
                    <a:pt x="343" y="182"/>
                    <a:pt x="374" y="182"/>
                    <a:pt x="404" y="175"/>
                  </a:cubicBezTo>
                  <a:cubicBezTo>
                    <a:pt x="488" y="179"/>
                    <a:pt x="565" y="165"/>
                    <a:pt x="649" y="162"/>
                  </a:cubicBezTo>
                  <a:cubicBezTo>
                    <a:pt x="662" y="162"/>
                    <a:pt x="672" y="162"/>
                    <a:pt x="686" y="165"/>
                  </a:cubicBezTo>
                  <a:cubicBezTo>
                    <a:pt x="723" y="152"/>
                    <a:pt x="766" y="172"/>
                    <a:pt x="803" y="155"/>
                  </a:cubicBezTo>
                  <a:lnTo>
                    <a:pt x="803" y="155"/>
                  </a:lnTo>
                  <a:cubicBezTo>
                    <a:pt x="806" y="155"/>
                    <a:pt x="806" y="152"/>
                    <a:pt x="806" y="148"/>
                  </a:cubicBezTo>
                  <a:lnTo>
                    <a:pt x="806" y="148"/>
                  </a:lnTo>
                  <a:cubicBezTo>
                    <a:pt x="840" y="155"/>
                    <a:pt x="877" y="152"/>
                    <a:pt x="910" y="152"/>
                  </a:cubicBezTo>
                  <a:cubicBezTo>
                    <a:pt x="914" y="152"/>
                    <a:pt x="921" y="152"/>
                    <a:pt x="924" y="148"/>
                  </a:cubicBezTo>
                  <a:cubicBezTo>
                    <a:pt x="931" y="152"/>
                    <a:pt x="938" y="152"/>
                    <a:pt x="944" y="148"/>
                  </a:cubicBezTo>
                  <a:cubicBezTo>
                    <a:pt x="954" y="145"/>
                    <a:pt x="964" y="142"/>
                    <a:pt x="974" y="142"/>
                  </a:cubicBezTo>
                  <a:cubicBezTo>
                    <a:pt x="988" y="138"/>
                    <a:pt x="998" y="138"/>
                    <a:pt x="1011" y="138"/>
                  </a:cubicBezTo>
                  <a:cubicBezTo>
                    <a:pt x="1048" y="138"/>
                    <a:pt x="1088" y="142"/>
                    <a:pt x="1125" y="128"/>
                  </a:cubicBezTo>
                  <a:cubicBezTo>
                    <a:pt x="1132" y="132"/>
                    <a:pt x="1135" y="128"/>
                    <a:pt x="1139" y="128"/>
                  </a:cubicBezTo>
                  <a:lnTo>
                    <a:pt x="1139" y="128"/>
                  </a:lnTo>
                  <a:lnTo>
                    <a:pt x="1139" y="128"/>
                  </a:lnTo>
                  <a:cubicBezTo>
                    <a:pt x="1152" y="132"/>
                    <a:pt x="1166" y="132"/>
                    <a:pt x="1179" y="128"/>
                  </a:cubicBezTo>
                  <a:lnTo>
                    <a:pt x="1179" y="128"/>
                  </a:lnTo>
                  <a:lnTo>
                    <a:pt x="1179" y="128"/>
                  </a:lnTo>
                  <a:cubicBezTo>
                    <a:pt x="1196" y="132"/>
                    <a:pt x="1216" y="132"/>
                    <a:pt x="1229" y="122"/>
                  </a:cubicBezTo>
                  <a:lnTo>
                    <a:pt x="1229" y="122"/>
                  </a:lnTo>
                  <a:cubicBezTo>
                    <a:pt x="1243" y="122"/>
                    <a:pt x="1255" y="122"/>
                    <a:pt x="1269" y="118"/>
                  </a:cubicBezTo>
                  <a:lnTo>
                    <a:pt x="1269" y="118"/>
                  </a:lnTo>
                  <a:cubicBezTo>
                    <a:pt x="1282" y="118"/>
                    <a:pt x="1299" y="118"/>
                    <a:pt x="1312" y="111"/>
                  </a:cubicBezTo>
                  <a:cubicBezTo>
                    <a:pt x="1323" y="118"/>
                    <a:pt x="1329" y="118"/>
                    <a:pt x="1339" y="111"/>
                  </a:cubicBezTo>
                  <a:cubicBezTo>
                    <a:pt x="1363" y="111"/>
                    <a:pt x="1390" y="115"/>
                    <a:pt x="1410" y="104"/>
                  </a:cubicBezTo>
                  <a:lnTo>
                    <a:pt x="1410" y="104"/>
                  </a:lnTo>
                  <a:cubicBezTo>
                    <a:pt x="1440" y="101"/>
                    <a:pt x="1470" y="101"/>
                    <a:pt x="1497" y="101"/>
                  </a:cubicBezTo>
                  <a:cubicBezTo>
                    <a:pt x="1504" y="98"/>
                    <a:pt x="1507" y="94"/>
                    <a:pt x="1514" y="91"/>
                  </a:cubicBezTo>
                  <a:lnTo>
                    <a:pt x="1514" y="91"/>
                  </a:lnTo>
                  <a:lnTo>
                    <a:pt x="1514" y="91"/>
                  </a:lnTo>
                  <a:cubicBezTo>
                    <a:pt x="1524" y="94"/>
                    <a:pt x="1537" y="94"/>
                    <a:pt x="1551" y="91"/>
                  </a:cubicBezTo>
                  <a:cubicBezTo>
                    <a:pt x="1577" y="91"/>
                    <a:pt x="1605" y="91"/>
                    <a:pt x="1628" y="81"/>
                  </a:cubicBezTo>
                  <a:cubicBezTo>
                    <a:pt x="1638" y="81"/>
                    <a:pt x="1645" y="85"/>
                    <a:pt x="1655" y="85"/>
                  </a:cubicBezTo>
                  <a:cubicBezTo>
                    <a:pt x="1668" y="81"/>
                    <a:pt x="1685" y="85"/>
                    <a:pt x="1695" y="75"/>
                  </a:cubicBezTo>
                  <a:lnTo>
                    <a:pt x="1695" y="75"/>
                  </a:lnTo>
                  <a:cubicBezTo>
                    <a:pt x="1712" y="75"/>
                    <a:pt x="1729" y="75"/>
                    <a:pt x="1745" y="75"/>
                  </a:cubicBezTo>
                  <a:cubicBezTo>
                    <a:pt x="1762" y="75"/>
                    <a:pt x="1782" y="78"/>
                    <a:pt x="1799" y="68"/>
                  </a:cubicBezTo>
                  <a:lnTo>
                    <a:pt x="1799" y="68"/>
                  </a:lnTo>
                  <a:cubicBezTo>
                    <a:pt x="1816" y="71"/>
                    <a:pt x="1829" y="78"/>
                    <a:pt x="1849" y="75"/>
                  </a:cubicBezTo>
                  <a:lnTo>
                    <a:pt x="1849" y="75"/>
                  </a:lnTo>
                  <a:lnTo>
                    <a:pt x="1849" y="75"/>
                  </a:lnTo>
                  <a:cubicBezTo>
                    <a:pt x="1863" y="75"/>
                    <a:pt x="1876" y="78"/>
                    <a:pt x="1886" y="64"/>
                  </a:cubicBezTo>
                  <a:cubicBezTo>
                    <a:pt x="1890" y="61"/>
                    <a:pt x="1890" y="58"/>
                    <a:pt x="1886" y="54"/>
                  </a:cubicBezTo>
                  <a:cubicBezTo>
                    <a:pt x="1886" y="51"/>
                    <a:pt x="1880" y="47"/>
                    <a:pt x="1873" y="44"/>
                  </a:cubicBezTo>
                  <a:cubicBezTo>
                    <a:pt x="1863" y="41"/>
                    <a:pt x="1853" y="37"/>
                    <a:pt x="1839" y="37"/>
                  </a:cubicBezTo>
                  <a:cubicBezTo>
                    <a:pt x="1849" y="37"/>
                    <a:pt x="1856" y="34"/>
                    <a:pt x="1863" y="31"/>
                  </a:cubicBezTo>
                  <a:cubicBezTo>
                    <a:pt x="1869" y="24"/>
                    <a:pt x="1883" y="21"/>
                    <a:pt x="1880" y="14"/>
                  </a:cubicBezTo>
                  <a:cubicBezTo>
                    <a:pt x="1876" y="4"/>
                    <a:pt x="1866" y="4"/>
                    <a:pt x="1856" y="1"/>
                  </a:cubicBezTo>
                  <a:cubicBezTo>
                    <a:pt x="1829" y="-3"/>
                    <a:pt x="1809" y="11"/>
                    <a:pt x="1782" y="11"/>
                  </a:cubicBezTo>
                  <a:lnTo>
                    <a:pt x="1782" y="11"/>
                  </a:lnTo>
                  <a:cubicBezTo>
                    <a:pt x="1779" y="7"/>
                    <a:pt x="1776" y="11"/>
                    <a:pt x="1772" y="11"/>
                  </a:cubicBezTo>
                  <a:cubicBezTo>
                    <a:pt x="1762" y="11"/>
                    <a:pt x="1752" y="11"/>
                    <a:pt x="1745" y="11"/>
                  </a:cubicBezTo>
                  <a:lnTo>
                    <a:pt x="1745" y="11"/>
                  </a:lnTo>
                  <a:cubicBezTo>
                    <a:pt x="1719" y="11"/>
                    <a:pt x="1692" y="7"/>
                    <a:pt x="1668" y="17"/>
                  </a:cubicBezTo>
                  <a:cubicBezTo>
                    <a:pt x="1608" y="1"/>
                    <a:pt x="1547" y="14"/>
                    <a:pt x="1487" y="17"/>
                  </a:cubicBezTo>
                  <a:cubicBezTo>
                    <a:pt x="1470" y="17"/>
                    <a:pt x="1453" y="17"/>
                    <a:pt x="1437" y="17"/>
                  </a:cubicBezTo>
                  <a:cubicBezTo>
                    <a:pt x="1437" y="21"/>
                    <a:pt x="1440" y="21"/>
                    <a:pt x="1440" y="21"/>
                  </a:cubicBezTo>
                  <a:cubicBezTo>
                    <a:pt x="1437" y="21"/>
                    <a:pt x="1437" y="21"/>
                    <a:pt x="1437" y="17"/>
                  </a:cubicBezTo>
                  <a:cubicBezTo>
                    <a:pt x="1349" y="14"/>
                    <a:pt x="1269" y="31"/>
                    <a:pt x="1186" y="31"/>
                  </a:cubicBezTo>
                  <a:cubicBezTo>
                    <a:pt x="1162" y="31"/>
                    <a:pt x="1135" y="41"/>
                    <a:pt x="1112" y="44"/>
                  </a:cubicBezTo>
                  <a:lnTo>
                    <a:pt x="1112" y="44"/>
                  </a:lnTo>
                  <a:cubicBezTo>
                    <a:pt x="1088" y="44"/>
                    <a:pt x="1062" y="37"/>
                    <a:pt x="1038" y="47"/>
                  </a:cubicBezTo>
                  <a:lnTo>
                    <a:pt x="1038" y="47"/>
                  </a:lnTo>
                  <a:lnTo>
                    <a:pt x="1038" y="47"/>
                  </a:lnTo>
                  <a:cubicBezTo>
                    <a:pt x="1035" y="44"/>
                    <a:pt x="1031" y="44"/>
                    <a:pt x="1028" y="44"/>
                  </a:cubicBezTo>
                  <a:cubicBezTo>
                    <a:pt x="1025" y="44"/>
                    <a:pt x="1025" y="44"/>
                    <a:pt x="1025" y="47"/>
                  </a:cubicBezTo>
                  <a:cubicBezTo>
                    <a:pt x="984" y="47"/>
                    <a:pt x="948" y="44"/>
                    <a:pt x="907" y="51"/>
                  </a:cubicBezTo>
                  <a:cubicBezTo>
                    <a:pt x="900" y="51"/>
                    <a:pt x="890" y="51"/>
                    <a:pt x="881" y="54"/>
                  </a:cubicBezTo>
                  <a:cubicBezTo>
                    <a:pt x="793" y="58"/>
                    <a:pt x="709" y="64"/>
                    <a:pt x="625" y="68"/>
                  </a:cubicBezTo>
                  <a:lnTo>
                    <a:pt x="625" y="68"/>
                  </a:lnTo>
                  <a:cubicBezTo>
                    <a:pt x="568" y="75"/>
                    <a:pt x="508" y="64"/>
                    <a:pt x="454" y="81"/>
                  </a:cubicBezTo>
                  <a:lnTo>
                    <a:pt x="454" y="81"/>
                  </a:lnTo>
                  <a:cubicBezTo>
                    <a:pt x="444" y="85"/>
                    <a:pt x="434" y="85"/>
                    <a:pt x="427" y="91"/>
                  </a:cubicBezTo>
                  <a:cubicBezTo>
                    <a:pt x="397" y="85"/>
                    <a:pt x="370" y="81"/>
                    <a:pt x="340" y="91"/>
                  </a:cubicBezTo>
                  <a:cubicBezTo>
                    <a:pt x="310" y="98"/>
                    <a:pt x="276" y="88"/>
                    <a:pt x="249" y="101"/>
                  </a:cubicBezTo>
                  <a:lnTo>
                    <a:pt x="249" y="101"/>
                  </a:lnTo>
                  <a:cubicBezTo>
                    <a:pt x="236" y="101"/>
                    <a:pt x="223" y="101"/>
                    <a:pt x="213" y="101"/>
                  </a:cubicBezTo>
                  <a:lnTo>
                    <a:pt x="213" y="101"/>
                  </a:lnTo>
                  <a:cubicBezTo>
                    <a:pt x="202" y="101"/>
                    <a:pt x="192" y="101"/>
                    <a:pt x="185" y="101"/>
                  </a:cubicBezTo>
                  <a:cubicBezTo>
                    <a:pt x="172" y="101"/>
                    <a:pt x="159" y="101"/>
                    <a:pt x="145" y="101"/>
                  </a:cubicBezTo>
                  <a:close/>
                </a:path>
              </a:pathLst>
            </a:custGeom>
            <a:grp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8" name="Google Shape;1385;p36">
              <a:extLst>
                <a:ext uri="{FF2B5EF4-FFF2-40B4-BE49-F238E27FC236}">
                  <a16:creationId xmlns:a16="http://schemas.microsoft.com/office/drawing/2014/main" id="{2CBFB3B8-9805-9057-CCD8-3690B9BEA9EA}"/>
                </a:ext>
              </a:extLst>
            </p:cNvPr>
            <p:cNvSpPr/>
            <p:nvPr/>
          </p:nvSpPr>
          <p:spPr>
            <a:xfrm>
              <a:off x="4633560" y="5194800"/>
              <a:ext cx="8640" cy="7560"/>
            </a:xfrm>
            <a:custGeom>
              <a:avLst/>
              <a:gdLst/>
              <a:ahLst/>
              <a:cxnLst/>
              <a:rect l="l" t="t" r="r" b="b"/>
              <a:pathLst>
                <a:path w="24" h="21" extrusionOk="0">
                  <a:moveTo>
                    <a:pt x="24" y="14"/>
                  </a:moveTo>
                  <a:lnTo>
                    <a:pt x="24" y="14"/>
                  </a:lnTo>
                  <a:cubicBezTo>
                    <a:pt x="24" y="4"/>
                    <a:pt x="14" y="4"/>
                    <a:pt x="4" y="0"/>
                  </a:cubicBezTo>
                  <a:cubicBezTo>
                    <a:pt x="4" y="7"/>
                    <a:pt x="4" y="14"/>
                    <a:pt x="0" y="21"/>
                  </a:cubicBezTo>
                  <a:cubicBezTo>
                    <a:pt x="10" y="21"/>
                    <a:pt x="20" y="21"/>
                    <a:pt x="24"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9" name="Google Shape;1386;p36">
              <a:extLst>
                <a:ext uri="{FF2B5EF4-FFF2-40B4-BE49-F238E27FC236}">
                  <a16:creationId xmlns:a16="http://schemas.microsoft.com/office/drawing/2014/main" id="{2AD46BD6-9E7D-575D-A9AB-21344F6AADAE}"/>
                </a:ext>
              </a:extLst>
            </p:cNvPr>
            <p:cNvSpPr/>
            <p:nvPr/>
          </p:nvSpPr>
          <p:spPr>
            <a:xfrm>
              <a:off x="4815000" y="5176440"/>
              <a:ext cx="478080" cy="28800"/>
            </a:xfrm>
            <a:custGeom>
              <a:avLst/>
              <a:gdLst/>
              <a:ahLst/>
              <a:cxnLst/>
              <a:rect l="l" t="t" r="r" b="b"/>
              <a:pathLst>
                <a:path w="1328" h="80" extrusionOk="0">
                  <a:moveTo>
                    <a:pt x="1070" y="31"/>
                  </a:moveTo>
                  <a:lnTo>
                    <a:pt x="1070" y="31"/>
                  </a:lnTo>
                  <a:cubicBezTo>
                    <a:pt x="1100" y="38"/>
                    <a:pt x="1130" y="31"/>
                    <a:pt x="1160" y="31"/>
                  </a:cubicBezTo>
                  <a:cubicBezTo>
                    <a:pt x="1214" y="38"/>
                    <a:pt x="1261" y="25"/>
                    <a:pt x="1315" y="25"/>
                  </a:cubicBezTo>
                  <a:cubicBezTo>
                    <a:pt x="1321" y="25"/>
                    <a:pt x="1328" y="18"/>
                    <a:pt x="1328" y="11"/>
                  </a:cubicBezTo>
                  <a:cubicBezTo>
                    <a:pt x="1325" y="1"/>
                    <a:pt x="1318" y="4"/>
                    <a:pt x="1308" y="4"/>
                  </a:cubicBezTo>
                  <a:cubicBezTo>
                    <a:pt x="1291" y="4"/>
                    <a:pt x="1271" y="4"/>
                    <a:pt x="1251" y="4"/>
                  </a:cubicBezTo>
                  <a:cubicBezTo>
                    <a:pt x="1247" y="4"/>
                    <a:pt x="1244" y="4"/>
                    <a:pt x="1237" y="4"/>
                  </a:cubicBezTo>
                  <a:cubicBezTo>
                    <a:pt x="1224" y="-2"/>
                    <a:pt x="1211" y="1"/>
                    <a:pt x="1197" y="8"/>
                  </a:cubicBezTo>
                  <a:cubicBezTo>
                    <a:pt x="1194" y="11"/>
                    <a:pt x="1190" y="11"/>
                    <a:pt x="1184" y="15"/>
                  </a:cubicBezTo>
                  <a:cubicBezTo>
                    <a:pt x="1144" y="11"/>
                    <a:pt x="1103" y="-9"/>
                    <a:pt x="1066" y="18"/>
                  </a:cubicBezTo>
                  <a:lnTo>
                    <a:pt x="1066" y="21"/>
                  </a:lnTo>
                  <a:lnTo>
                    <a:pt x="1066" y="21"/>
                  </a:lnTo>
                  <a:cubicBezTo>
                    <a:pt x="1063" y="21"/>
                    <a:pt x="1063" y="21"/>
                    <a:pt x="1063" y="25"/>
                  </a:cubicBezTo>
                  <a:cubicBezTo>
                    <a:pt x="1060" y="25"/>
                    <a:pt x="1060" y="25"/>
                    <a:pt x="1060" y="25"/>
                  </a:cubicBezTo>
                  <a:cubicBezTo>
                    <a:pt x="1060" y="21"/>
                    <a:pt x="1060" y="18"/>
                    <a:pt x="1060" y="15"/>
                  </a:cubicBezTo>
                  <a:cubicBezTo>
                    <a:pt x="1002" y="-6"/>
                    <a:pt x="945" y="-6"/>
                    <a:pt x="888" y="21"/>
                  </a:cubicBezTo>
                  <a:lnTo>
                    <a:pt x="888" y="21"/>
                  </a:lnTo>
                  <a:cubicBezTo>
                    <a:pt x="885" y="21"/>
                    <a:pt x="882" y="21"/>
                    <a:pt x="878" y="21"/>
                  </a:cubicBezTo>
                  <a:lnTo>
                    <a:pt x="875" y="21"/>
                  </a:lnTo>
                  <a:cubicBezTo>
                    <a:pt x="868" y="21"/>
                    <a:pt x="865" y="18"/>
                    <a:pt x="862" y="18"/>
                  </a:cubicBezTo>
                  <a:cubicBezTo>
                    <a:pt x="848" y="15"/>
                    <a:pt x="835" y="8"/>
                    <a:pt x="821" y="11"/>
                  </a:cubicBezTo>
                  <a:cubicBezTo>
                    <a:pt x="808" y="11"/>
                    <a:pt x="798" y="18"/>
                    <a:pt x="784" y="21"/>
                  </a:cubicBezTo>
                  <a:cubicBezTo>
                    <a:pt x="781" y="21"/>
                    <a:pt x="781" y="21"/>
                    <a:pt x="778" y="25"/>
                  </a:cubicBezTo>
                  <a:lnTo>
                    <a:pt x="778" y="21"/>
                  </a:lnTo>
                  <a:cubicBezTo>
                    <a:pt x="680" y="-2"/>
                    <a:pt x="587" y="11"/>
                    <a:pt x="493" y="25"/>
                  </a:cubicBezTo>
                  <a:cubicBezTo>
                    <a:pt x="487" y="25"/>
                    <a:pt x="483" y="28"/>
                    <a:pt x="480" y="31"/>
                  </a:cubicBezTo>
                  <a:cubicBezTo>
                    <a:pt x="460" y="8"/>
                    <a:pt x="433" y="25"/>
                    <a:pt x="409" y="25"/>
                  </a:cubicBezTo>
                  <a:cubicBezTo>
                    <a:pt x="396" y="31"/>
                    <a:pt x="383" y="38"/>
                    <a:pt x="366" y="31"/>
                  </a:cubicBezTo>
                  <a:cubicBezTo>
                    <a:pt x="319" y="25"/>
                    <a:pt x="272" y="31"/>
                    <a:pt x="225" y="38"/>
                  </a:cubicBezTo>
                  <a:cubicBezTo>
                    <a:pt x="221" y="38"/>
                    <a:pt x="218" y="41"/>
                    <a:pt x="218" y="45"/>
                  </a:cubicBezTo>
                  <a:cubicBezTo>
                    <a:pt x="215" y="45"/>
                    <a:pt x="211" y="45"/>
                    <a:pt x="211" y="45"/>
                  </a:cubicBezTo>
                  <a:cubicBezTo>
                    <a:pt x="208" y="41"/>
                    <a:pt x="205" y="38"/>
                    <a:pt x="198" y="35"/>
                  </a:cubicBezTo>
                  <a:cubicBezTo>
                    <a:pt x="171" y="31"/>
                    <a:pt x="148" y="38"/>
                    <a:pt x="127" y="48"/>
                  </a:cubicBezTo>
                  <a:cubicBezTo>
                    <a:pt x="127" y="48"/>
                    <a:pt x="124" y="48"/>
                    <a:pt x="124" y="51"/>
                  </a:cubicBezTo>
                  <a:cubicBezTo>
                    <a:pt x="114" y="45"/>
                    <a:pt x="104" y="45"/>
                    <a:pt x="94" y="51"/>
                  </a:cubicBezTo>
                  <a:cubicBezTo>
                    <a:pt x="94" y="51"/>
                    <a:pt x="94" y="48"/>
                    <a:pt x="91" y="48"/>
                  </a:cubicBezTo>
                  <a:cubicBezTo>
                    <a:pt x="60" y="48"/>
                    <a:pt x="27" y="35"/>
                    <a:pt x="0" y="62"/>
                  </a:cubicBezTo>
                  <a:cubicBezTo>
                    <a:pt x="0" y="68"/>
                    <a:pt x="0" y="75"/>
                    <a:pt x="0" y="78"/>
                  </a:cubicBezTo>
                  <a:cubicBezTo>
                    <a:pt x="37" y="78"/>
                    <a:pt x="74" y="85"/>
                    <a:pt x="107" y="72"/>
                  </a:cubicBezTo>
                  <a:lnTo>
                    <a:pt x="107" y="72"/>
                  </a:lnTo>
                  <a:cubicBezTo>
                    <a:pt x="111" y="72"/>
                    <a:pt x="114" y="72"/>
                    <a:pt x="117" y="72"/>
                  </a:cubicBezTo>
                  <a:cubicBezTo>
                    <a:pt x="154" y="78"/>
                    <a:pt x="188" y="72"/>
                    <a:pt x="221" y="62"/>
                  </a:cubicBezTo>
                  <a:lnTo>
                    <a:pt x="221" y="62"/>
                  </a:lnTo>
                  <a:cubicBezTo>
                    <a:pt x="302" y="62"/>
                    <a:pt x="386" y="62"/>
                    <a:pt x="466" y="51"/>
                  </a:cubicBezTo>
                  <a:lnTo>
                    <a:pt x="466" y="51"/>
                  </a:lnTo>
                  <a:cubicBezTo>
                    <a:pt x="483" y="51"/>
                    <a:pt x="500" y="51"/>
                    <a:pt x="517" y="51"/>
                  </a:cubicBezTo>
                  <a:lnTo>
                    <a:pt x="517" y="51"/>
                  </a:lnTo>
                  <a:lnTo>
                    <a:pt x="517" y="51"/>
                  </a:lnTo>
                  <a:cubicBezTo>
                    <a:pt x="604" y="55"/>
                    <a:pt x="690" y="51"/>
                    <a:pt x="774" y="41"/>
                  </a:cubicBezTo>
                  <a:lnTo>
                    <a:pt x="774" y="41"/>
                  </a:lnTo>
                  <a:lnTo>
                    <a:pt x="774" y="41"/>
                  </a:lnTo>
                  <a:cubicBezTo>
                    <a:pt x="845" y="41"/>
                    <a:pt x="915" y="48"/>
                    <a:pt x="986" y="35"/>
                  </a:cubicBezTo>
                  <a:lnTo>
                    <a:pt x="986" y="35"/>
                  </a:lnTo>
                  <a:cubicBezTo>
                    <a:pt x="1006" y="35"/>
                    <a:pt x="1026" y="38"/>
                    <a:pt x="1046" y="35"/>
                  </a:cubicBezTo>
                  <a:lnTo>
                    <a:pt x="1046" y="35"/>
                  </a:lnTo>
                  <a:lnTo>
                    <a:pt x="1046" y="35"/>
                  </a:lnTo>
                  <a:cubicBezTo>
                    <a:pt x="1053" y="35"/>
                    <a:pt x="1063" y="35"/>
                    <a:pt x="1070" y="31"/>
                  </a:cubicBezTo>
                  <a:moveTo>
                    <a:pt x="477" y="35"/>
                  </a:moveTo>
                  <a:lnTo>
                    <a:pt x="477" y="35"/>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0" name="Google Shape;1387;p36">
              <a:extLst>
                <a:ext uri="{FF2B5EF4-FFF2-40B4-BE49-F238E27FC236}">
                  <a16:creationId xmlns:a16="http://schemas.microsoft.com/office/drawing/2014/main" id="{854C8A04-525C-7961-C423-9D312050CF11}"/>
                </a:ext>
              </a:extLst>
            </p:cNvPr>
            <p:cNvSpPr/>
            <p:nvPr/>
          </p:nvSpPr>
          <p:spPr>
            <a:xfrm>
              <a:off x="4538880" y="5254920"/>
              <a:ext cx="142560" cy="17280"/>
            </a:xfrm>
            <a:custGeom>
              <a:avLst/>
              <a:gdLst/>
              <a:ahLst/>
              <a:cxnLst/>
              <a:rect l="l" t="t" r="r" b="b"/>
              <a:pathLst>
                <a:path w="396" h="48" extrusionOk="0">
                  <a:moveTo>
                    <a:pt x="347" y="32"/>
                  </a:moveTo>
                  <a:lnTo>
                    <a:pt x="347" y="32"/>
                  </a:lnTo>
                  <a:cubicBezTo>
                    <a:pt x="351" y="32"/>
                    <a:pt x="354" y="35"/>
                    <a:pt x="358" y="35"/>
                  </a:cubicBezTo>
                  <a:cubicBezTo>
                    <a:pt x="361" y="35"/>
                    <a:pt x="364" y="35"/>
                    <a:pt x="364" y="35"/>
                  </a:cubicBezTo>
                  <a:cubicBezTo>
                    <a:pt x="374" y="32"/>
                    <a:pt x="384" y="28"/>
                    <a:pt x="387" y="22"/>
                  </a:cubicBezTo>
                  <a:cubicBezTo>
                    <a:pt x="404" y="5"/>
                    <a:pt x="398" y="-2"/>
                    <a:pt x="368" y="1"/>
                  </a:cubicBezTo>
                  <a:cubicBezTo>
                    <a:pt x="317" y="-2"/>
                    <a:pt x="263" y="1"/>
                    <a:pt x="213" y="8"/>
                  </a:cubicBezTo>
                  <a:cubicBezTo>
                    <a:pt x="210" y="8"/>
                    <a:pt x="206" y="8"/>
                    <a:pt x="200" y="8"/>
                  </a:cubicBezTo>
                  <a:cubicBezTo>
                    <a:pt x="159" y="1"/>
                    <a:pt x="116" y="11"/>
                    <a:pt x="76" y="15"/>
                  </a:cubicBezTo>
                  <a:cubicBezTo>
                    <a:pt x="52" y="15"/>
                    <a:pt x="29" y="15"/>
                    <a:pt x="5" y="18"/>
                  </a:cubicBezTo>
                  <a:cubicBezTo>
                    <a:pt x="-12" y="42"/>
                    <a:pt x="19" y="38"/>
                    <a:pt x="35" y="45"/>
                  </a:cubicBezTo>
                  <a:lnTo>
                    <a:pt x="35" y="45"/>
                  </a:lnTo>
                  <a:cubicBezTo>
                    <a:pt x="35" y="48"/>
                    <a:pt x="39" y="48"/>
                    <a:pt x="42" y="48"/>
                  </a:cubicBezTo>
                  <a:cubicBezTo>
                    <a:pt x="42" y="45"/>
                    <a:pt x="45" y="45"/>
                    <a:pt x="45" y="45"/>
                  </a:cubicBezTo>
                  <a:lnTo>
                    <a:pt x="45" y="45"/>
                  </a:lnTo>
                  <a:cubicBezTo>
                    <a:pt x="69" y="32"/>
                    <a:pt x="99" y="48"/>
                    <a:pt x="122" y="35"/>
                  </a:cubicBezTo>
                  <a:lnTo>
                    <a:pt x="122" y="35"/>
                  </a:lnTo>
                  <a:cubicBezTo>
                    <a:pt x="126" y="35"/>
                    <a:pt x="129" y="35"/>
                    <a:pt x="133" y="35"/>
                  </a:cubicBezTo>
                  <a:cubicBezTo>
                    <a:pt x="136" y="35"/>
                    <a:pt x="136" y="35"/>
                    <a:pt x="136" y="38"/>
                  </a:cubicBezTo>
                  <a:cubicBezTo>
                    <a:pt x="156" y="45"/>
                    <a:pt x="176" y="45"/>
                    <a:pt x="200" y="45"/>
                  </a:cubicBezTo>
                  <a:cubicBezTo>
                    <a:pt x="206" y="42"/>
                    <a:pt x="213" y="42"/>
                    <a:pt x="216" y="35"/>
                  </a:cubicBezTo>
                  <a:lnTo>
                    <a:pt x="216" y="32"/>
                  </a:lnTo>
                  <a:cubicBezTo>
                    <a:pt x="250" y="48"/>
                    <a:pt x="283" y="42"/>
                    <a:pt x="317" y="35"/>
                  </a:cubicBezTo>
                  <a:cubicBezTo>
                    <a:pt x="320" y="35"/>
                    <a:pt x="324" y="38"/>
                    <a:pt x="330" y="38"/>
                  </a:cubicBezTo>
                  <a:cubicBezTo>
                    <a:pt x="334" y="38"/>
                    <a:pt x="337" y="38"/>
                    <a:pt x="337" y="38"/>
                  </a:cubicBezTo>
                  <a:cubicBezTo>
                    <a:pt x="341" y="38"/>
                    <a:pt x="344" y="38"/>
                    <a:pt x="344" y="35"/>
                  </a:cubicBezTo>
                  <a:cubicBezTo>
                    <a:pt x="341" y="35"/>
                    <a:pt x="341" y="35"/>
                    <a:pt x="341" y="35"/>
                  </a:cubicBezTo>
                  <a:cubicBezTo>
                    <a:pt x="344" y="35"/>
                    <a:pt x="347" y="32"/>
                    <a:pt x="347" y="3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1" name="Google Shape;1388;p36">
              <a:extLst>
                <a:ext uri="{FF2B5EF4-FFF2-40B4-BE49-F238E27FC236}">
                  <a16:creationId xmlns:a16="http://schemas.microsoft.com/office/drawing/2014/main" id="{D9431C7D-74E2-E20F-0326-3F52524751F9}"/>
                </a:ext>
              </a:extLst>
            </p:cNvPr>
            <p:cNvSpPr/>
            <p:nvPr/>
          </p:nvSpPr>
          <p:spPr>
            <a:xfrm>
              <a:off x="4532040" y="5242320"/>
              <a:ext cx="35280" cy="10800"/>
            </a:xfrm>
            <a:custGeom>
              <a:avLst/>
              <a:gdLst/>
              <a:ahLst/>
              <a:cxnLst/>
              <a:rect l="l" t="t" r="r" b="b"/>
              <a:pathLst>
                <a:path w="98" h="30" extrusionOk="0">
                  <a:moveTo>
                    <a:pt x="91" y="26"/>
                  </a:moveTo>
                  <a:lnTo>
                    <a:pt x="91" y="26"/>
                  </a:lnTo>
                  <a:cubicBezTo>
                    <a:pt x="101" y="16"/>
                    <a:pt x="101" y="6"/>
                    <a:pt x="91" y="0"/>
                  </a:cubicBezTo>
                  <a:cubicBezTo>
                    <a:pt x="84" y="0"/>
                    <a:pt x="81" y="0"/>
                    <a:pt x="78" y="0"/>
                  </a:cubicBezTo>
                  <a:cubicBezTo>
                    <a:pt x="54" y="10"/>
                    <a:pt x="27" y="10"/>
                    <a:pt x="0" y="16"/>
                  </a:cubicBezTo>
                  <a:cubicBezTo>
                    <a:pt x="27" y="43"/>
                    <a:pt x="61" y="23"/>
                    <a:pt x="91"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2" name="Google Shape;1389;p36">
              <a:extLst>
                <a:ext uri="{FF2B5EF4-FFF2-40B4-BE49-F238E27FC236}">
                  <a16:creationId xmlns:a16="http://schemas.microsoft.com/office/drawing/2014/main" id="{A5D00530-6D97-A902-EB45-54030356BE56}"/>
                </a:ext>
              </a:extLst>
            </p:cNvPr>
            <p:cNvSpPr/>
            <p:nvPr/>
          </p:nvSpPr>
          <p:spPr>
            <a:xfrm>
              <a:off x="4570920" y="5242320"/>
              <a:ext cx="16920" cy="9360"/>
            </a:xfrm>
            <a:custGeom>
              <a:avLst/>
              <a:gdLst/>
              <a:ahLst/>
              <a:cxnLst/>
              <a:rect l="l" t="t" r="r" b="b"/>
              <a:pathLst>
                <a:path w="47" h="26" extrusionOk="0">
                  <a:moveTo>
                    <a:pt x="20" y="23"/>
                  </a:moveTo>
                  <a:lnTo>
                    <a:pt x="20" y="23"/>
                  </a:lnTo>
                  <a:cubicBezTo>
                    <a:pt x="30" y="16"/>
                    <a:pt x="50" y="13"/>
                    <a:pt x="47" y="0"/>
                  </a:cubicBezTo>
                  <a:cubicBezTo>
                    <a:pt x="33" y="0"/>
                    <a:pt x="20" y="0"/>
                    <a:pt x="10" y="0"/>
                  </a:cubicBezTo>
                  <a:lnTo>
                    <a:pt x="10" y="0"/>
                  </a:lnTo>
                  <a:cubicBezTo>
                    <a:pt x="-3" y="6"/>
                    <a:pt x="-3" y="16"/>
                    <a:pt x="10" y="26"/>
                  </a:cubicBezTo>
                  <a:cubicBezTo>
                    <a:pt x="13" y="26"/>
                    <a:pt x="17" y="26"/>
                    <a:pt x="20"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3" name="Google Shape;1390;p36">
              <a:extLst>
                <a:ext uri="{FF2B5EF4-FFF2-40B4-BE49-F238E27FC236}">
                  <a16:creationId xmlns:a16="http://schemas.microsoft.com/office/drawing/2014/main" id="{49C1EC4E-FB59-8034-64C7-1AAE74435A28}"/>
                </a:ext>
              </a:extLst>
            </p:cNvPr>
            <p:cNvSpPr/>
            <p:nvPr/>
          </p:nvSpPr>
          <p:spPr>
            <a:xfrm>
              <a:off x="4523040" y="5261400"/>
              <a:ext cx="11160" cy="9720"/>
            </a:xfrm>
            <a:custGeom>
              <a:avLst/>
              <a:gdLst/>
              <a:ahLst/>
              <a:cxnLst/>
              <a:rect l="l" t="t" r="r" b="b"/>
              <a:pathLst>
                <a:path w="31" h="27" extrusionOk="0">
                  <a:moveTo>
                    <a:pt x="2" y="0"/>
                  </a:moveTo>
                  <a:lnTo>
                    <a:pt x="2" y="0"/>
                  </a:lnTo>
                  <a:cubicBezTo>
                    <a:pt x="-1" y="14"/>
                    <a:pt x="-1" y="24"/>
                    <a:pt x="12" y="27"/>
                  </a:cubicBezTo>
                  <a:cubicBezTo>
                    <a:pt x="16" y="27"/>
                    <a:pt x="22" y="27"/>
                    <a:pt x="25" y="27"/>
                  </a:cubicBezTo>
                  <a:cubicBezTo>
                    <a:pt x="42" y="14"/>
                    <a:pt x="19" y="10"/>
                    <a:pt x="12" y="4"/>
                  </a:cubicBezTo>
                  <a:cubicBezTo>
                    <a:pt x="9" y="0"/>
                    <a:pt x="5" y="0"/>
                    <a:pt x="2"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4" name="Google Shape;1391;p36">
              <a:extLst>
                <a:ext uri="{FF2B5EF4-FFF2-40B4-BE49-F238E27FC236}">
                  <a16:creationId xmlns:a16="http://schemas.microsoft.com/office/drawing/2014/main" id="{C4138518-9239-825C-9EA0-B12D881058C1}"/>
                </a:ext>
              </a:extLst>
            </p:cNvPr>
            <p:cNvSpPr/>
            <p:nvPr/>
          </p:nvSpPr>
          <p:spPr>
            <a:xfrm>
              <a:off x="4495320" y="5153760"/>
              <a:ext cx="167400" cy="12600"/>
            </a:xfrm>
            <a:custGeom>
              <a:avLst/>
              <a:gdLst/>
              <a:ahLst/>
              <a:cxnLst/>
              <a:rect l="l" t="t" r="r" b="b"/>
              <a:pathLst>
                <a:path w="465" h="35" extrusionOk="0">
                  <a:moveTo>
                    <a:pt x="86" y="14"/>
                  </a:moveTo>
                  <a:lnTo>
                    <a:pt x="86" y="14"/>
                  </a:lnTo>
                  <a:cubicBezTo>
                    <a:pt x="69" y="7"/>
                    <a:pt x="49" y="4"/>
                    <a:pt x="25" y="4"/>
                  </a:cubicBezTo>
                  <a:cubicBezTo>
                    <a:pt x="-2" y="4"/>
                    <a:pt x="-2" y="17"/>
                    <a:pt x="2" y="31"/>
                  </a:cubicBezTo>
                  <a:cubicBezTo>
                    <a:pt x="39" y="31"/>
                    <a:pt x="76" y="34"/>
                    <a:pt x="116" y="34"/>
                  </a:cubicBezTo>
                  <a:lnTo>
                    <a:pt x="116" y="34"/>
                  </a:lnTo>
                  <a:cubicBezTo>
                    <a:pt x="126" y="34"/>
                    <a:pt x="136" y="31"/>
                    <a:pt x="143" y="24"/>
                  </a:cubicBezTo>
                  <a:lnTo>
                    <a:pt x="143" y="24"/>
                  </a:lnTo>
                  <a:cubicBezTo>
                    <a:pt x="176" y="41"/>
                    <a:pt x="213" y="34"/>
                    <a:pt x="247" y="31"/>
                  </a:cubicBezTo>
                  <a:cubicBezTo>
                    <a:pt x="264" y="27"/>
                    <a:pt x="280" y="24"/>
                    <a:pt x="294" y="31"/>
                  </a:cubicBezTo>
                  <a:cubicBezTo>
                    <a:pt x="297" y="31"/>
                    <a:pt x="301" y="27"/>
                    <a:pt x="304" y="27"/>
                  </a:cubicBezTo>
                  <a:cubicBezTo>
                    <a:pt x="304" y="27"/>
                    <a:pt x="307" y="31"/>
                    <a:pt x="314" y="31"/>
                  </a:cubicBezTo>
                  <a:cubicBezTo>
                    <a:pt x="314" y="31"/>
                    <a:pt x="317" y="31"/>
                    <a:pt x="321" y="31"/>
                  </a:cubicBezTo>
                  <a:cubicBezTo>
                    <a:pt x="344" y="44"/>
                    <a:pt x="364" y="21"/>
                    <a:pt x="388" y="31"/>
                  </a:cubicBezTo>
                  <a:lnTo>
                    <a:pt x="388" y="31"/>
                  </a:lnTo>
                  <a:cubicBezTo>
                    <a:pt x="401" y="27"/>
                    <a:pt x="411" y="21"/>
                    <a:pt x="425" y="14"/>
                  </a:cubicBezTo>
                  <a:lnTo>
                    <a:pt x="425" y="14"/>
                  </a:lnTo>
                  <a:lnTo>
                    <a:pt x="425" y="14"/>
                  </a:lnTo>
                  <a:cubicBezTo>
                    <a:pt x="425" y="17"/>
                    <a:pt x="425" y="21"/>
                    <a:pt x="425" y="21"/>
                  </a:cubicBezTo>
                  <a:cubicBezTo>
                    <a:pt x="438" y="21"/>
                    <a:pt x="451" y="21"/>
                    <a:pt x="462" y="21"/>
                  </a:cubicBezTo>
                  <a:cubicBezTo>
                    <a:pt x="462" y="17"/>
                    <a:pt x="462" y="10"/>
                    <a:pt x="465" y="4"/>
                  </a:cubicBezTo>
                  <a:cubicBezTo>
                    <a:pt x="451" y="4"/>
                    <a:pt x="438" y="-6"/>
                    <a:pt x="425" y="4"/>
                  </a:cubicBezTo>
                  <a:lnTo>
                    <a:pt x="425" y="4"/>
                  </a:lnTo>
                  <a:cubicBezTo>
                    <a:pt x="384" y="4"/>
                    <a:pt x="347" y="-3"/>
                    <a:pt x="311" y="7"/>
                  </a:cubicBezTo>
                  <a:lnTo>
                    <a:pt x="311" y="7"/>
                  </a:lnTo>
                  <a:lnTo>
                    <a:pt x="311" y="7"/>
                  </a:lnTo>
                  <a:cubicBezTo>
                    <a:pt x="257" y="0"/>
                    <a:pt x="207" y="7"/>
                    <a:pt x="153" y="7"/>
                  </a:cubicBezTo>
                  <a:lnTo>
                    <a:pt x="153" y="7"/>
                  </a:lnTo>
                  <a:cubicBezTo>
                    <a:pt x="146" y="7"/>
                    <a:pt x="136" y="7"/>
                    <a:pt x="129" y="7"/>
                  </a:cubicBezTo>
                  <a:lnTo>
                    <a:pt x="129" y="7"/>
                  </a:lnTo>
                  <a:lnTo>
                    <a:pt x="129" y="7"/>
                  </a:lnTo>
                  <a:cubicBezTo>
                    <a:pt x="112" y="4"/>
                    <a:pt x="99" y="4"/>
                    <a:pt x="86"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5" name="Google Shape;1392;p36">
              <a:extLst>
                <a:ext uri="{FF2B5EF4-FFF2-40B4-BE49-F238E27FC236}">
                  <a16:creationId xmlns:a16="http://schemas.microsoft.com/office/drawing/2014/main" id="{FFC157AD-D7AC-ACA5-1D57-9410D67DC971}"/>
                </a:ext>
              </a:extLst>
            </p:cNvPr>
            <p:cNvSpPr/>
            <p:nvPr/>
          </p:nvSpPr>
          <p:spPr>
            <a:xfrm>
              <a:off x="4587840" y="3945600"/>
              <a:ext cx="510840" cy="25200"/>
            </a:xfrm>
            <a:custGeom>
              <a:avLst/>
              <a:gdLst/>
              <a:ahLst/>
              <a:cxnLst/>
              <a:rect l="l" t="t" r="r" b="b"/>
              <a:pathLst>
                <a:path w="1419" h="70" extrusionOk="0">
                  <a:moveTo>
                    <a:pt x="0" y="60"/>
                  </a:moveTo>
                  <a:lnTo>
                    <a:pt x="0" y="60"/>
                  </a:lnTo>
                  <a:cubicBezTo>
                    <a:pt x="0" y="63"/>
                    <a:pt x="0" y="63"/>
                    <a:pt x="0" y="63"/>
                  </a:cubicBezTo>
                  <a:cubicBezTo>
                    <a:pt x="0" y="67"/>
                    <a:pt x="0" y="67"/>
                    <a:pt x="0" y="67"/>
                  </a:cubicBezTo>
                  <a:cubicBezTo>
                    <a:pt x="33" y="70"/>
                    <a:pt x="67" y="70"/>
                    <a:pt x="104" y="67"/>
                  </a:cubicBezTo>
                  <a:cubicBezTo>
                    <a:pt x="137" y="70"/>
                    <a:pt x="171" y="70"/>
                    <a:pt x="205" y="60"/>
                  </a:cubicBezTo>
                  <a:lnTo>
                    <a:pt x="205" y="60"/>
                  </a:lnTo>
                  <a:cubicBezTo>
                    <a:pt x="218" y="70"/>
                    <a:pt x="232" y="70"/>
                    <a:pt x="248" y="60"/>
                  </a:cubicBezTo>
                  <a:cubicBezTo>
                    <a:pt x="299" y="57"/>
                    <a:pt x="352" y="63"/>
                    <a:pt x="403" y="53"/>
                  </a:cubicBezTo>
                  <a:lnTo>
                    <a:pt x="403" y="53"/>
                  </a:lnTo>
                  <a:lnTo>
                    <a:pt x="403" y="53"/>
                  </a:lnTo>
                  <a:cubicBezTo>
                    <a:pt x="436" y="57"/>
                    <a:pt x="470" y="50"/>
                    <a:pt x="503" y="50"/>
                  </a:cubicBezTo>
                  <a:lnTo>
                    <a:pt x="503" y="50"/>
                  </a:lnTo>
                  <a:cubicBezTo>
                    <a:pt x="550" y="50"/>
                    <a:pt x="597" y="57"/>
                    <a:pt x="644" y="40"/>
                  </a:cubicBezTo>
                  <a:lnTo>
                    <a:pt x="644" y="40"/>
                  </a:lnTo>
                  <a:cubicBezTo>
                    <a:pt x="675" y="43"/>
                    <a:pt x="705" y="43"/>
                    <a:pt x="735" y="40"/>
                  </a:cubicBezTo>
                  <a:lnTo>
                    <a:pt x="735" y="40"/>
                  </a:lnTo>
                  <a:cubicBezTo>
                    <a:pt x="890" y="37"/>
                    <a:pt x="1040" y="33"/>
                    <a:pt x="1195" y="30"/>
                  </a:cubicBezTo>
                  <a:cubicBezTo>
                    <a:pt x="1215" y="30"/>
                    <a:pt x="1232" y="27"/>
                    <a:pt x="1252" y="23"/>
                  </a:cubicBezTo>
                  <a:lnTo>
                    <a:pt x="1252" y="23"/>
                  </a:lnTo>
                  <a:cubicBezTo>
                    <a:pt x="1268" y="23"/>
                    <a:pt x="1285" y="23"/>
                    <a:pt x="1301" y="23"/>
                  </a:cubicBezTo>
                  <a:lnTo>
                    <a:pt x="1301" y="23"/>
                  </a:lnTo>
                  <a:lnTo>
                    <a:pt x="1301" y="23"/>
                  </a:lnTo>
                  <a:lnTo>
                    <a:pt x="1301" y="23"/>
                  </a:lnTo>
                  <a:cubicBezTo>
                    <a:pt x="1305" y="23"/>
                    <a:pt x="1311" y="23"/>
                    <a:pt x="1314" y="23"/>
                  </a:cubicBezTo>
                  <a:cubicBezTo>
                    <a:pt x="1325" y="30"/>
                    <a:pt x="1332" y="27"/>
                    <a:pt x="1338" y="23"/>
                  </a:cubicBezTo>
                  <a:cubicBezTo>
                    <a:pt x="1362" y="10"/>
                    <a:pt x="1399" y="20"/>
                    <a:pt x="1419" y="3"/>
                  </a:cubicBezTo>
                  <a:cubicBezTo>
                    <a:pt x="1392" y="-4"/>
                    <a:pt x="1318" y="3"/>
                    <a:pt x="1274" y="13"/>
                  </a:cubicBezTo>
                  <a:cubicBezTo>
                    <a:pt x="1268" y="13"/>
                    <a:pt x="1258" y="13"/>
                    <a:pt x="1252" y="13"/>
                  </a:cubicBezTo>
                  <a:cubicBezTo>
                    <a:pt x="1074" y="17"/>
                    <a:pt x="896" y="20"/>
                    <a:pt x="718" y="23"/>
                  </a:cubicBezTo>
                  <a:cubicBezTo>
                    <a:pt x="705" y="23"/>
                    <a:pt x="691" y="23"/>
                    <a:pt x="681" y="30"/>
                  </a:cubicBezTo>
                  <a:lnTo>
                    <a:pt x="681" y="30"/>
                  </a:lnTo>
                  <a:cubicBezTo>
                    <a:pt x="668" y="30"/>
                    <a:pt x="658" y="33"/>
                    <a:pt x="644" y="33"/>
                  </a:cubicBezTo>
                  <a:cubicBezTo>
                    <a:pt x="587" y="33"/>
                    <a:pt x="530" y="23"/>
                    <a:pt x="476" y="40"/>
                  </a:cubicBezTo>
                  <a:lnTo>
                    <a:pt x="476" y="40"/>
                  </a:lnTo>
                  <a:cubicBezTo>
                    <a:pt x="433" y="40"/>
                    <a:pt x="389" y="40"/>
                    <a:pt x="349" y="40"/>
                  </a:cubicBezTo>
                  <a:cubicBezTo>
                    <a:pt x="326" y="43"/>
                    <a:pt x="305" y="43"/>
                    <a:pt x="282" y="40"/>
                  </a:cubicBezTo>
                  <a:cubicBezTo>
                    <a:pt x="262" y="40"/>
                    <a:pt x="235" y="37"/>
                    <a:pt x="218" y="50"/>
                  </a:cubicBezTo>
                  <a:lnTo>
                    <a:pt x="218" y="50"/>
                  </a:lnTo>
                  <a:cubicBezTo>
                    <a:pt x="215" y="50"/>
                    <a:pt x="208" y="50"/>
                    <a:pt x="205" y="50"/>
                  </a:cubicBezTo>
                  <a:lnTo>
                    <a:pt x="205" y="50"/>
                  </a:lnTo>
                  <a:cubicBezTo>
                    <a:pt x="171" y="43"/>
                    <a:pt x="137" y="53"/>
                    <a:pt x="104" y="50"/>
                  </a:cubicBezTo>
                  <a:lnTo>
                    <a:pt x="104" y="50"/>
                  </a:lnTo>
                  <a:cubicBezTo>
                    <a:pt x="70" y="57"/>
                    <a:pt x="33" y="57"/>
                    <a:pt x="0" y="6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6" name="Google Shape;1393;p36">
              <a:extLst>
                <a:ext uri="{FF2B5EF4-FFF2-40B4-BE49-F238E27FC236}">
                  <a16:creationId xmlns:a16="http://schemas.microsoft.com/office/drawing/2014/main" id="{3FEF3D8A-C22F-94D5-8C8F-7DC47C6990B3}"/>
                </a:ext>
              </a:extLst>
            </p:cNvPr>
            <p:cNvSpPr/>
            <p:nvPr/>
          </p:nvSpPr>
          <p:spPr>
            <a:xfrm>
              <a:off x="4718160" y="3976920"/>
              <a:ext cx="6120" cy="2880"/>
            </a:xfrm>
            <a:custGeom>
              <a:avLst/>
              <a:gdLst/>
              <a:ahLst/>
              <a:cxnLst/>
              <a:rect l="l" t="t" r="r" b="b"/>
              <a:pathLst>
                <a:path w="17" h="8" extrusionOk="0">
                  <a:moveTo>
                    <a:pt x="17" y="7"/>
                  </a:moveTo>
                  <a:lnTo>
                    <a:pt x="17" y="7"/>
                  </a:lnTo>
                  <a:cubicBezTo>
                    <a:pt x="14" y="3"/>
                    <a:pt x="14" y="0"/>
                    <a:pt x="10" y="0"/>
                  </a:cubicBezTo>
                  <a:cubicBezTo>
                    <a:pt x="7" y="0"/>
                    <a:pt x="4" y="0"/>
                    <a:pt x="0" y="0"/>
                  </a:cubicBezTo>
                  <a:cubicBezTo>
                    <a:pt x="4" y="7"/>
                    <a:pt x="7" y="10"/>
                    <a:pt x="17"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7" name="Google Shape;1394;p36">
              <a:extLst>
                <a:ext uri="{FF2B5EF4-FFF2-40B4-BE49-F238E27FC236}">
                  <a16:creationId xmlns:a16="http://schemas.microsoft.com/office/drawing/2014/main" id="{3A3864AC-DF96-2C6A-30A5-DB599BA1BA97}"/>
                </a:ext>
              </a:extLst>
            </p:cNvPr>
            <p:cNvSpPr/>
            <p:nvPr/>
          </p:nvSpPr>
          <p:spPr>
            <a:xfrm>
              <a:off x="4610880" y="3998520"/>
              <a:ext cx="437400" cy="24120"/>
            </a:xfrm>
            <a:custGeom>
              <a:avLst/>
              <a:gdLst/>
              <a:ahLst/>
              <a:cxnLst/>
              <a:rect l="l" t="t" r="r" b="b"/>
              <a:pathLst>
                <a:path w="1215" h="67" extrusionOk="0">
                  <a:moveTo>
                    <a:pt x="1161" y="31"/>
                  </a:moveTo>
                  <a:lnTo>
                    <a:pt x="1161" y="31"/>
                  </a:lnTo>
                  <a:cubicBezTo>
                    <a:pt x="1178" y="20"/>
                    <a:pt x="1221" y="37"/>
                    <a:pt x="1214" y="14"/>
                  </a:cubicBezTo>
                  <a:cubicBezTo>
                    <a:pt x="1210" y="-6"/>
                    <a:pt x="1174" y="0"/>
                    <a:pt x="1148" y="4"/>
                  </a:cubicBezTo>
                  <a:cubicBezTo>
                    <a:pt x="1151" y="4"/>
                    <a:pt x="1151" y="4"/>
                    <a:pt x="1151" y="4"/>
                  </a:cubicBezTo>
                  <a:cubicBezTo>
                    <a:pt x="1117" y="10"/>
                    <a:pt x="1090" y="7"/>
                    <a:pt x="1060" y="4"/>
                  </a:cubicBezTo>
                  <a:cubicBezTo>
                    <a:pt x="1054" y="4"/>
                    <a:pt x="1050" y="4"/>
                    <a:pt x="1047" y="4"/>
                  </a:cubicBezTo>
                  <a:cubicBezTo>
                    <a:pt x="1040" y="0"/>
                    <a:pt x="1037" y="0"/>
                    <a:pt x="1033" y="4"/>
                  </a:cubicBezTo>
                  <a:cubicBezTo>
                    <a:pt x="1030" y="7"/>
                    <a:pt x="1027" y="7"/>
                    <a:pt x="1023" y="7"/>
                  </a:cubicBezTo>
                  <a:cubicBezTo>
                    <a:pt x="1020" y="7"/>
                    <a:pt x="1020" y="7"/>
                    <a:pt x="1020" y="4"/>
                  </a:cubicBezTo>
                  <a:cubicBezTo>
                    <a:pt x="1017" y="4"/>
                    <a:pt x="1013" y="4"/>
                    <a:pt x="1010" y="4"/>
                  </a:cubicBezTo>
                  <a:lnTo>
                    <a:pt x="1007" y="4"/>
                  </a:lnTo>
                  <a:lnTo>
                    <a:pt x="1007" y="4"/>
                  </a:lnTo>
                  <a:cubicBezTo>
                    <a:pt x="997" y="14"/>
                    <a:pt x="990" y="27"/>
                    <a:pt x="966" y="14"/>
                  </a:cubicBezTo>
                  <a:lnTo>
                    <a:pt x="966" y="14"/>
                  </a:lnTo>
                  <a:lnTo>
                    <a:pt x="966" y="14"/>
                  </a:lnTo>
                  <a:cubicBezTo>
                    <a:pt x="963" y="4"/>
                    <a:pt x="953" y="4"/>
                    <a:pt x="943" y="7"/>
                  </a:cubicBezTo>
                  <a:cubicBezTo>
                    <a:pt x="926" y="7"/>
                    <a:pt x="906" y="0"/>
                    <a:pt x="893" y="14"/>
                  </a:cubicBezTo>
                  <a:lnTo>
                    <a:pt x="893" y="14"/>
                  </a:lnTo>
                  <a:lnTo>
                    <a:pt x="893" y="14"/>
                  </a:lnTo>
                  <a:cubicBezTo>
                    <a:pt x="883" y="14"/>
                    <a:pt x="876" y="14"/>
                    <a:pt x="866" y="14"/>
                  </a:cubicBezTo>
                  <a:lnTo>
                    <a:pt x="866" y="14"/>
                  </a:lnTo>
                  <a:cubicBezTo>
                    <a:pt x="822" y="10"/>
                    <a:pt x="778" y="0"/>
                    <a:pt x="735" y="14"/>
                  </a:cubicBezTo>
                  <a:lnTo>
                    <a:pt x="735" y="14"/>
                  </a:lnTo>
                  <a:lnTo>
                    <a:pt x="735" y="14"/>
                  </a:lnTo>
                  <a:cubicBezTo>
                    <a:pt x="725" y="10"/>
                    <a:pt x="711" y="4"/>
                    <a:pt x="698" y="14"/>
                  </a:cubicBezTo>
                  <a:cubicBezTo>
                    <a:pt x="691" y="14"/>
                    <a:pt x="688" y="14"/>
                    <a:pt x="684" y="14"/>
                  </a:cubicBezTo>
                  <a:lnTo>
                    <a:pt x="684" y="14"/>
                  </a:lnTo>
                  <a:lnTo>
                    <a:pt x="684" y="14"/>
                  </a:lnTo>
                  <a:cubicBezTo>
                    <a:pt x="658" y="4"/>
                    <a:pt x="634" y="4"/>
                    <a:pt x="607" y="14"/>
                  </a:cubicBezTo>
                  <a:lnTo>
                    <a:pt x="607" y="14"/>
                  </a:lnTo>
                  <a:cubicBezTo>
                    <a:pt x="577" y="14"/>
                    <a:pt x="547" y="14"/>
                    <a:pt x="516" y="14"/>
                  </a:cubicBezTo>
                  <a:lnTo>
                    <a:pt x="516" y="14"/>
                  </a:lnTo>
                  <a:lnTo>
                    <a:pt x="516" y="14"/>
                  </a:lnTo>
                  <a:cubicBezTo>
                    <a:pt x="500" y="10"/>
                    <a:pt x="486" y="10"/>
                    <a:pt x="476" y="20"/>
                  </a:cubicBezTo>
                  <a:lnTo>
                    <a:pt x="476" y="20"/>
                  </a:lnTo>
                  <a:cubicBezTo>
                    <a:pt x="446" y="14"/>
                    <a:pt x="419" y="14"/>
                    <a:pt x="389" y="14"/>
                  </a:cubicBezTo>
                  <a:cubicBezTo>
                    <a:pt x="359" y="31"/>
                    <a:pt x="322" y="14"/>
                    <a:pt x="295" y="31"/>
                  </a:cubicBezTo>
                  <a:lnTo>
                    <a:pt x="295" y="31"/>
                  </a:lnTo>
                  <a:cubicBezTo>
                    <a:pt x="292" y="31"/>
                    <a:pt x="288" y="31"/>
                    <a:pt x="285" y="31"/>
                  </a:cubicBezTo>
                  <a:lnTo>
                    <a:pt x="285" y="31"/>
                  </a:lnTo>
                  <a:cubicBezTo>
                    <a:pt x="282" y="24"/>
                    <a:pt x="275" y="27"/>
                    <a:pt x="272" y="31"/>
                  </a:cubicBezTo>
                  <a:cubicBezTo>
                    <a:pt x="262" y="31"/>
                    <a:pt x="255" y="31"/>
                    <a:pt x="248" y="31"/>
                  </a:cubicBezTo>
                  <a:lnTo>
                    <a:pt x="248" y="31"/>
                  </a:lnTo>
                  <a:cubicBezTo>
                    <a:pt x="238" y="24"/>
                    <a:pt x="228" y="24"/>
                    <a:pt x="218" y="31"/>
                  </a:cubicBezTo>
                  <a:lnTo>
                    <a:pt x="218" y="31"/>
                  </a:lnTo>
                  <a:lnTo>
                    <a:pt x="218" y="31"/>
                  </a:lnTo>
                  <a:cubicBezTo>
                    <a:pt x="184" y="31"/>
                    <a:pt x="151" y="34"/>
                    <a:pt x="117" y="34"/>
                  </a:cubicBezTo>
                  <a:cubicBezTo>
                    <a:pt x="100" y="31"/>
                    <a:pt x="87" y="34"/>
                    <a:pt x="77" y="41"/>
                  </a:cubicBezTo>
                  <a:lnTo>
                    <a:pt x="77" y="41"/>
                  </a:lnTo>
                  <a:cubicBezTo>
                    <a:pt x="53" y="44"/>
                    <a:pt x="23" y="41"/>
                    <a:pt x="0" y="51"/>
                  </a:cubicBezTo>
                  <a:cubicBezTo>
                    <a:pt x="6" y="57"/>
                    <a:pt x="16" y="61"/>
                    <a:pt x="26" y="61"/>
                  </a:cubicBezTo>
                  <a:cubicBezTo>
                    <a:pt x="47" y="61"/>
                    <a:pt x="63" y="57"/>
                    <a:pt x="80" y="57"/>
                  </a:cubicBezTo>
                  <a:cubicBezTo>
                    <a:pt x="83" y="61"/>
                    <a:pt x="90" y="64"/>
                    <a:pt x="100" y="67"/>
                  </a:cubicBezTo>
                  <a:cubicBezTo>
                    <a:pt x="174" y="64"/>
                    <a:pt x="248" y="71"/>
                    <a:pt x="319" y="54"/>
                  </a:cubicBezTo>
                  <a:cubicBezTo>
                    <a:pt x="325" y="47"/>
                    <a:pt x="325" y="44"/>
                    <a:pt x="325" y="41"/>
                  </a:cubicBezTo>
                  <a:cubicBezTo>
                    <a:pt x="325" y="44"/>
                    <a:pt x="325" y="44"/>
                    <a:pt x="325" y="44"/>
                  </a:cubicBezTo>
                  <a:cubicBezTo>
                    <a:pt x="329" y="44"/>
                    <a:pt x="329" y="44"/>
                    <a:pt x="332" y="44"/>
                  </a:cubicBezTo>
                  <a:cubicBezTo>
                    <a:pt x="335" y="44"/>
                    <a:pt x="339" y="47"/>
                    <a:pt x="342" y="47"/>
                  </a:cubicBezTo>
                  <a:cubicBezTo>
                    <a:pt x="396" y="54"/>
                    <a:pt x="446" y="57"/>
                    <a:pt x="497" y="47"/>
                  </a:cubicBezTo>
                  <a:cubicBezTo>
                    <a:pt x="503" y="44"/>
                    <a:pt x="507" y="41"/>
                    <a:pt x="507" y="34"/>
                  </a:cubicBezTo>
                  <a:lnTo>
                    <a:pt x="507" y="34"/>
                  </a:lnTo>
                  <a:cubicBezTo>
                    <a:pt x="530" y="34"/>
                    <a:pt x="557" y="37"/>
                    <a:pt x="580" y="31"/>
                  </a:cubicBezTo>
                  <a:cubicBezTo>
                    <a:pt x="594" y="31"/>
                    <a:pt x="607" y="31"/>
                    <a:pt x="621" y="31"/>
                  </a:cubicBezTo>
                  <a:cubicBezTo>
                    <a:pt x="705" y="31"/>
                    <a:pt x="792" y="31"/>
                    <a:pt x="879" y="31"/>
                  </a:cubicBezTo>
                  <a:cubicBezTo>
                    <a:pt x="973" y="34"/>
                    <a:pt x="1067" y="24"/>
                    <a:pt x="1161" y="31"/>
                  </a:cubicBezTo>
                  <a:moveTo>
                    <a:pt x="503" y="31"/>
                  </a:moveTo>
                  <a:lnTo>
                    <a:pt x="503" y="31"/>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8" name="Google Shape;1395;p36">
              <a:extLst>
                <a:ext uri="{FF2B5EF4-FFF2-40B4-BE49-F238E27FC236}">
                  <a16:creationId xmlns:a16="http://schemas.microsoft.com/office/drawing/2014/main" id="{D18AF663-F1B9-0B97-6AA9-9EB2188562CD}"/>
                </a:ext>
              </a:extLst>
            </p:cNvPr>
            <p:cNvSpPr/>
            <p:nvPr/>
          </p:nvSpPr>
          <p:spPr>
            <a:xfrm>
              <a:off x="4978080" y="39999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9" name="Google Shape;1396;p36">
              <a:extLst>
                <a:ext uri="{FF2B5EF4-FFF2-40B4-BE49-F238E27FC236}">
                  <a16:creationId xmlns:a16="http://schemas.microsoft.com/office/drawing/2014/main" id="{0035C2D7-C10C-4C1C-0F6D-ECE3F54F7C69}"/>
                </a:ext>
              </a:extLst>
            </p:cNvPr>
            <p:cNvSpPr/>
            <p:nvPr/>
          </p:nvSpPr>
          <p:spPr>
            <a:xfrm>
              <a:off x="4932360" y="3985920"/>
              <a:ext cx="8280" cy="4320"/>
            </a:xfrm>
            <a:custGeom>
              <a:avLst/>
              <a:gdLst/>
              <a:ahLst/>
              <a:cxnLst/>
              <a:rect l="l" t="t" r="r" b="b"/>
              <a:pathLst>
                <a:path w="23" h="12" extrusionOk="0">
                  <a:moveTo>
                    <a:pt x="23" y="5"/>
                  </a:moveTo>
                  <a:lnTo>
                    <a:pt x="23" y="5"/>
                  </a:lnTo>
                  <a:cubicBezTo>
                    <a:pt x="16" y="-2"/>
                    <a:pt x="6" y="-2"/>
                    <a:pt x="0" y="5"/>
                  </a:cubicBezTo>
                  <a:cubicBezTo>
                    <a:pt x="0" y="8"/>
                    <a:pt x="0" y="8"/>
                    <a:pt x="0" y="8"/>
                  </a:cubicBezTo>
                  <a:lnTo>
                    <a:pt x="0" y="12"/>
                  </a:lnTo>
                  <a:cubicBezTo>
                    <a:pt x="6" y="12"/>
                    <a:pt x="16" y="12"/>
                    <a:pt x="23" y="12"/>
                  </a:cubicBezTo>
                  <a:cubicBezTo>
                    <a:pt x="23" y="8"/>
                    <a:pt x="23" y="5"/>
                    <a:pt x="23"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0" name="Google Shape;1397;p36">
              <a:extLst>
                <a:ext uri="{FF2B5EF4-FFF2-40B4-BE49-F238E27FC236}">
                  <a16:creationId xmlns:a16="http://schemas.microsoft.com/office/drawing/2014/main" id="{8CB98D58-892F-F265-4082-71E5449C482F}"/>
                </a:ext>
              </a:extLst>
            </p:cNvPr>
            <p:cNvSpPr/>
            <p:nvPr/>
          </p:nvSpPr>
          <p:spPr>
            <a:xfrm>
              <a:off x="4628880" y="4710240"/>
              <a:ext cx="169200" cy="23040"/>
            </a:xfrm>
            <a:custGeom>
              <a:avLst/>
              <a:gdLst/>
              <a:ahLst/>
              <a:cxnLst/>
              <a:rect l="l" t="t" r="r" b="b"/>
              <a:pathLst>
                <a:path w="470" h="64" extrusionOk="0">
                  <a:moveTo>
                    <a:pt x="171" y="24"/>
                  </a:moveTo>
                  <a:lnTo>
                    <a:pt x="171" y="24"/>
                  </a:lnTo>
                  <a:cubicBezTo>
                    <a:pt x="165" y="31"/>
                    <a:pt x="154" y="31"/>
                    <a:pt x="144" y="34"/>
                  </a:cubicBezTo>
                  <a:cubicBezTo>
                    <a:pt x="114" y="51"/>
                    <a:pt x="77" y="47"/>
                    <a:pt x="44" y="41"/>
                  </a:cubicBezTo>
                  <a:cubicBezTo>
                    <a:pt x="37" y="44"/>
                    <a:pt x="33" y="47"/>
                    <a:pt x="27" y="51"/>
                  </a:cubicBezTo>
                  <a:cubicBezTo>
                    <a:pt x="20" y="54"/>
                    <a:pt x="10" y="61"/>
                    <a:pt x="0" y="64"/>
                  </a:cubicBezTo>
                  <a:cubicBezTo>
                    <a:pt x="80" y="61"/>
                    <a:pt x="161" y="61"/>
                    <a:pt x="238" y="44"/>
                  </a:cubicBezTo>
                  <a:lnTo>
                    <a:pt x="238" y="44"/>
                  </a:lnTo>
                  <a:lnTo>
                    <a:pt x="238" y="44"/>
                  </a:lnTo>
                  <a:cubicBezTo>
                    <a:pt x="258" y="41"/>
                    <a:pt x="282" y="41"/>
                    <a:pt x="299" y="34"/>
                  </a:cubicBezTo>
                  <a:lnTo>
                    <a:pt x="299" y="34"/>
                  </a:lnTo>
                  <a:cubicBezTo>
                    <a:pt x="352" y="37"/>
                    <a:pt x="406" y="27"/>
                    <a:pt x="457" y="24"/>
                  </a:cubicBezTo>
                  <a:cubicBezTo>
                    <a:pt x="460" y="24"/>
                    <a:pt x="463" y="24"/>
                    <a:pt x="466" y="24"/>
                  </a:cubicBezTo>
                  <a:cubicBezTo>
                    <a:pt x="466" y="17"/>
                    <a:pt x="470" y="7"/>
                    <a:pt x="470" y="0"/>
                  </a:cubicBezTo>
                  <a:cubicBezTo>
                    <a:pt x="443" y="4"/>
                    <a:pt x="416" y="7"/>
                    <a:pt x="389" y="4"/>
                  </a:cubicBezTo>
                  <a:cubicBezTo>
                    <a:pt x="352" y="21"/>
                    <a:pt x="312" y="14"/>
                    <a:pt x="272" y="14"/>
                  </a:cubicBezTo>
                  <a:cubicBezTo>
                    <a:pt x="272" y="17"/>
                    <a:pt x="272" y="21"/>
                    <a:pt x="272" y="21"/>
                  </a:cubicBezTo>
                  <a:lnTo>
                    <a:pt x="272" y="21"/>
                  </a:lnTo>
                  <a:cubicBezTo>
                    <a:pt x="258" y="24"/>
                    <a:pt x="245" y="24"/>
                    <a:pt x="235" y="24"/>
                  </a:cubicBezTo>
                  <a:cubicBezTo>
                    <a:pt x="215" y="21"/>
                    <a:pt x="191" y="31"/>
                    <a:pt x="171" y="2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1" name="Google Shape;1398;p36">
              <a:extLst>
                <a:ext uri="{FF2B5EF4-FFF2-40B4-BE49-F238E27FC236}">
                  <a16:creationId xmlns:a16="http://schemas.microsoft.com/office/drawing/2014/main" id="{CDBCBC35-FA95-BC25-0076-CC2F93E4ED68}"/>
                </a:ext>
              </a:extLst>
            </p:cNvPr>
            <p:cNvSpPr/>
            <p:nvPr/>
          </p:nvSpPr>
          <p:spPr>
            <a:xfrm>
              <a:off x="5340240" y="3923640"/>
              <a:ext cx="455040" cy="14040"/>
            </a:xfrm>
            <a:custGeom>
              <a:avLst/>
              <a:gdLst/>
              <a:ahLst/>
              <a:cxnLst/>
              <a:rect l="l" t="t" r="r" b="b"/>
              <a:pathLst>
                <a:path w="1264" h="39" extrusionOk="0">
                  <a:moveTo>
                    <a:pt x="259" y="17"/>
                  </a:moveTo>
                  <a:lnTo>
                    <a:pt x="259" y="17"/>
                  </a:lnTo>
                  <a:cubicBezTo>
                    <a:pt x="255" y="17"/>
                    <a:pt x="255" y="20"/>
                    <a:pt x="252" y="20"/>
                  </a:cubicBezTo>
                  <a:cubicBezTo>
                    <a:pt x="252" y="20"/>
                    <a:pt x="248" y="20"/>
                    <a:pt x="245" y="20"/>
                  </a:cubicBezTo>
                  <a:cubicBezTo>
                    <a:pt x="245" y="17"/>
                    <a:pt x="242" y="17"/>
                    <a:pt x="238" y="14"/>
                  </a:cubicBezTo>
                  <a:cubicBezTo>
                    <a:pt x="231" y="14"/>
                    <a:pt x="221" y="14"/>
                    <a:pt x="211" y="14"/>
                  </a:cubicBezTo>
                  <a:cubicBezTo>
                    <a:pt x="205" y="17"/>
                    <a:pt x="198" y="20"/>
                    <a:pt x="188" y="17"/>
                  </a:cubicBezTo>
                  <a:cubicBezTo>
                    <a:pt x="185" y="17"/>
                    <a:pt x="181" y="17"/>
                    <a:pt x="178" y="17"/>
                  </a:cubicBezTo>
                  <a:cubicBezTo>
                    <a:pt x="174" y="17"/>
                    <a:pt x="171" y="14"/>
                    <a:pt x="168" y="17"/>
                  </a:cubicBezTo>
                  <a:cubicBezTo>
                    <a:pt x="124" y="20"/>
                    <a:pt x="81" y="14"/>
                    <a:pt x="40" y="27"/>
                  </a:cubicBezTo>
                  <a:cubicBezTo>
                    <a:pt x="37" y="27"/>
                    <a:pt x="37" y="31"/>
                    <a:pt x="34" y="31"/>
                  </a:cubicBezTo>
                  <a:cubicBezTo>
                    <a:pt x="20" y="27"/>
                    <a:pt x="7" y="27"/>
                    <a:pt x="0" y="37"/>
                  </a:cubicBezTo>
                  <a:cubicBezTo>
                    <a:pt x="13" y="37"/>
                    <a:pt x="27" y="37"/>
                    <a:pt x="37" y="37"/>
                  </a:cubicBezTo>
                  <a:lnTo>
                    <a:pt x="37" y="37"/>
                  </a:lnTo>
                  <a:cubicBezTo>
                    <a:pt x="47" y="37"/>
                    <a:pt x="54" y="37"/>
                    <a:pt x="64" y="37"/>
                  </a:cubicBezTo>
                  <a:cubicBezTo>
                    <a:pt x="67" y="37"/>
                    <a:pt x="74" y="37"/>
                    <a:pt x="77" y="37"/>
                  </a:cubicBezTo>
                  <a:cubicBezTo>
                    <a:pt x="81" y="37"/>
                    <a:pt x="84" y="37"/>
                    <a:pt x="91" y="37"/>
                  </a:cubicBezTo>
                  <a:cubicBezTo>
                    <a:pt x="94" y="41"/>
                    <a:pt x="97" y="37"/>
                    <a:pt x="101" y="37"/>
                  </a:cubicBezTo>
                  <a:cubicBezTo>
                    <a:pt x="128" y="37"/>
                    <a:pt x="154" y="41"/>
                    <a:pt x="181" y="27"/>
                  </a:cubicBezTo>
                  <a:cubicBezTo>
                    <a:pt x="201" y="41"/>
                    <a:pt x="228" y="37"/>
                    <a:pt x="255" y="34"/>
                  </a:cubicBezTo>
                  <a:cubicBezTo>
                    <a:pt x="349" y="27"/>
                    <a:pt x="446" y="27"/>
                    <a:pt x="540" y="31"/>
                  </a:cubicBezTo>
                  <a:cubicBezTo>
                    <a:pt x="557" y="34"/>
                    <a:pt x="577" y="34"/>
                    <a:pt x="594" y="31"/>
                  </a:cubicBezTo>
                  <a:cubicBezTo>
                    <a:pt x="597" y="31"/>
                    <a:pt x="601" y="27"/>
                    <a:pt x="604" y="27"/>
                  </a:cubicBezTo>
                  <a:cubicBezTo>
                    <a:pt x="621" y="27"/>
                    <a:pt x="634" y="27"/>
                    <a:pt x="648" y="20"/>
                  </a:cubicBezTo>
                  <a:lnTo>
                    <a:pt x="648" y="20"/>
                  </a:lnTo>
                  <a:cubicBezTo>
                    <a:pt x="678" y="27"/>
                    <a:pt x="712" y="24"/>
                    <a:pt x="745" y="24"/>
                  </a:cubicBezTo>
                  <a:cubicBezTo>
                    <a:pt x="806" y="24"/>
                    <a:pt x="869" y="20"/>
                    <a:pt x="930" y="27"/>
                  </a:cubicBezTo>
                  <a:cubicBezTo>
                    <a:pt x="953" y="31"/>
                    <a:pt x="977" y="27"/>
                    <a:pt x="1000" y="20"/>
                  </a:cubicBezTo>
                  <a:lnTo>
                    <a:pt x="1000" y="20"/>
                  </a:lnTo>
                  <a:lnTo>
                    <a:pt x="1000" y="20"/>
                  </a:lnTo>
                  <a:cubicBezTo>
                    <a:pt x="1067" y="31"/>
                    <a:pt x="1135" y="31"/>
                    <a:pt x="1202" y="20"/>
                  </a:cubicBezTo>
                  <a:lnTo>
                    <a:pt x="1202" y="20"/>
                  </a:lnTo>
                  <a:cubicBezTo>
                    <a:pt x="1215" y="24"/>
                    <a:pt x="1232" y="24"/>
                    <a:pt x="1249" y="27"/>
                  </a:cubicBezTo>
                  <a:cubicBezTo>
                    <a:pt x="1255" y="20"/>
                    <a:pt x="1269" y="14"/>
                    <a:pt x="1262" y="3"/>
                  </a:cubicBezTo>
                  <a:cubicBezTo>
                    <a:pt x="1259" y="3"/>
                    <a:pt x="1259" y="3"/>
                    <a:pt x="1255" y="3"/>
                  </a:cubicBezTo>
                  <a:cubicBezTo>
                    <a:pt x="1238" y="10"/>
                    <a:pt x="1218" y="3"/>
                    <a:pt x="1198" y="7"/>
                  </a:cubicBezTo>
                  <a:cubicBezTo>
                    <a:pt x="1198" y="10"/>
                    <a:pt x="1198" y="10"/>
                    <a:pt x="1198" y="10"/>
                  </a:cubicBezTo>
                  <a:lnTo>
                    <a:pt x="1198" y="10"/>
                  </a:lnTo>
                  <a:lnTo>
                    <a:pt x="1198" y="10"/>
                  </a:lnTo>
                  <a:cubicBezTo>
                    <a:pt x="1192" y="10"/>
                    <a:pt x="1181" y="10"/>
                    <a:pt x="1171" y="7"/>
                  </a:cubicBezTo>
                  <a:lnTo>
                    <a:pt x="1168" y="10"/>
                  </a:lnTo>
                  <a:lnTo>
                    <a:pt x="1168" y="14"/>
                  </a:lnTo>
                  <a:lnTo>
                    <a:pt x="1168" y="14"/>
                  </a:lnTo>
                  <a:cubicBezTo>
                    <a:pt x="1165" y="10"/>
                    <a:pt x="1165" y="10"/>
                    <a:pt x="1165" y="10"/>
                  </a:cubicBezTo>
                  <a:lnTo>
                    <a:pt x="1161" y="7"/>
                  </a:lnTo>
                  <a:cubicBezTo>
                    <a:pt x="1155" y="7"/>
                    <a:pt x="1151" y="7"/>
                    <a:pt x="1145" y="7"/>
                  </a:cubicBezTo>
                  <a:cubicBezTo>
                    <a:pt x="1141" y="7"/>
                    <a:pt x="1141" y="7"/>
                    <a:pt x="1138" y="7"/>
                  </a:cubicBezTo>
                  <a:cubicBezTo>
                    <a:pt x="1128" y="10"/>
                    <a:pt x="1121" y="7"/>
                    <a:pt x="1111" y="7"/>
                  </a:cubicBezTo>
                  <a:cubicBezTo>
                    <a:pt x="1101" y="7"/>
                    <a:pt x="1091" y="3"/>
                    <a:pt x="1084" y="10"/>
                  </a:cubicBezTo>
                  <a:lnTo>
                    <a:pt x="1081" y="10"/>
                  </a:lnTo>
                  <a:cubicBezTo>
                    <a:pt x="1071" y="0"/>
                    <a:pt x="1051" y="10"/>
                    <a:pt x="1041" y="3"/>
                  </a:cubicBezTo>
                  <a:cubicBezTo>
                    <a:pt x="1037" y="3"/>
                    <a:pt x="1037" y="3"/>
                    <a:pt x="1037" y="3"/>
                  </a:cubicBezTo>
                  <a:cubicBezTo>
                    <a:pt x="987" y="7"/>
                    <a:pt x="936" y="7"/>
                    <a:pt x="886" y="0"/>
                  </a:cubicBezTo>
                  <a:cubicBezTo>
                    <a:pt x="879" y="0"/>
                    <a:pt x="873" y="0"/>
                    <a:pt x="866" y="0"/>
                  </a:cubicBezTo>
                  <a:cubicBezTo>
                    <a:pt x="853" y="7"/>
                    <a:pt x="836" y="7"/>
                    <a:pt x="822" y="0"/>
                  </a:cubicBezTo>
                  <a:cubicBezTo>
                    <a:pt x="772" y="0"/>
                    <a:pt x="725" y="3"/>
                    <a:pt x="675" y="3"/>
                  </a:cubicBezTo>
                  <a:cubicBezTo>
                    <a:pt x="658" y="7"/>
                    <a:pt x="645" y="7"/>
                    <a:pt x="628" y="3"/>
                  </a:cubicBezTo>
                  <a:cubicBezTo>
                    <a:pt x="624" y="3"/>
                    <a:pt x="624" y="3"/>
                    <a:pt x="624" y="3"/>
                  </a:cubicBezTo>
                  <a:cubicBezTo>
                    <a:pt x="617" y="3"/>
                    <a:pt x="617" y="3"/>
                    <a:pt x="617" y="7"/>
                  </a:cubicBezTo>
                  <a:cubicBezTo>
                    <a:pt x="604" y="3"/>
                    <a:pt x="591" y="7"/>
                    <a:pt x="577" y="0"/>
                  </a:cubicBezTo>
                  <a:cubicBezTo>
                    <a:pt x="544" y="14"/>
                    <a:pt x="507" y="7"/>
                    <a:pt x="470" y="10"/>
                  </a:cubicBezTo>
                  <a:cubicBezTo>
                    <a:pt x="406" y="10"/>
                    <a:pt x="346" y="10"/>
                    <a:pt x="282" y="10"/>
                  </a:cubicBezTo>
                  <a:cubicBezTo>
                    <a:pt x="285" y="10"/>
                    <a:pt x="285" y="10"/>
                    <a:pt x="285" y="10"/>
                  </a:cubicBezTo>
                  <a:cubicBezTo>
                    <a:pt x="275" y="17"/>
                    <a:pt x="265" y="14"/>
                    <a:pt x="259" y="17"/>
                  </a:cubicBezTo>
                  <a:moveTo>
                    <a:pt x="1168" y="14"/>
                  </a:moveTo>
                  <a:lnTo>
                    <a:pt x="1168" y="1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2" name="Google Shape;1399;p36">
              <a:extLst>
                <a:ext uri="{FF2B5EF4-FFF2-40B4-BE49-F238E27FC236}">
                  <a16:creationId xmlns:a16="http://schemas.microsoft.com/office/drawing/2014/main" id="{327960A8-D00A-0B71-0ABB-F3367E387273}"/>
                </a:ext>
              </a:extLst>
            </p:cNvPr>
            <p:cNvSpPr/>
            <p:nvPr/>
          </p:nvSpPr>
          <p:spPr>
            <a:xfrm>
              <a:off x="5340240" y="3987360"/>
              <a:ext cx="336960" cy="19080"/>
            </a:xfrm>
            <a:custGeom>
              <a:avLst/>
              <a:gdLst/>
              <a:ahLst/>
              <a:cxnLst/>
              <a:rect l="l" t="t" r="r" b="b"/>
              <a:pathLst>
                <a:path w="936" h="53" extrusionOk="0">
                  <a:moveTo>
                    <a:pt x="936" y="18"/>
                  </a:moveTo>
                  <a:lnTo>
                    <a:pt x="936" y="18"/>
                  </a:lnTo>
                  <a:cubicBezTo>
                    <a:pt x="926" y="1"/>
                    <a:pt x="913" y="-2"/>
                    <a:pt x="896" y="1"/>
                  </a:cubicBezTo>
                  <a:cubicBezTo>
                    <a:pt x="799" y="11"/>
                    <a:pt x="702" y="8"/>
                    <a:pt x="604" y="15"/>
                  </a:cubicBezTo>
                  <a:cubicBezTo>
                    <a:pt x="601" y="15"/>
                    <a:pt x="597" y="15"/>
                    <a:pt x="594" y="18"/>
                  </a:cubicBezTo>
                  <a:cubicBezTo>
                    <a:pt x="584" y="18"/>
                    <a:pt x="577" y="18"/>
                    <a:pt x="567" y="18"/>
                  </a:cubicBezTo>
                  <a:lnTo>
                    <a:pt x="567" y="18"/>
                  </a:lnTo>
                  <a:cubicBezTo>
                    <a:pt x="564" y="15"/>
                    <a:pt x="560" y="15"/>
                    <a:pt x="554" y="18"/>
                  </a:cubicBezTo>
                  <a:cubicBezTo>
                    <a:pt x="547" y="18"/>
                    <a:pt x="537" y="18"/>
                    <a:pt x="527" y="18"/>
                  </a:cubicBezTo>
                  <a:cubicBezTo>
                    <a:pt x="450" y="18"/>
                    <a:pt x="373" y="18"/>
                    <a:pt x="292" y="18"/>
                  </a:cubicBezTo>
                  <a:cubicBezTo>
                    <a:pt x="278" y="18"/>
                    <a:pt x="265" y="18"/>
                    <a:pt x="259" y="25"/>
                  </a:cubicBezTo>
                  <a:lnTo>
                    <a:pt x="259" y="25"/>
                  </a:lnTo>
                  <a:lnTo>
                    <a:pt x="259" y="25"/>
                  </a:lnTo>
                  <a:lnTo>
                    <a:pt x="259" y="25"/>
                  </a:lnTo>
                  <a:lnTo>
                    <a:pt x="259" y="25"/>
                  </a:lnTo>
                  <a:cubicBezTo>
                    <a:pt x="252" y="25"/>
                    <a:pt x="248" y="28"/>
                    <a:pt x="245" y="28"/>
                  </a:cubicBezTo>
                  <a:lnTo>
                    <a:pt x="245" y="28"/>
                  </a:lnTo>
                  <a:cubicBezTo>
                    <a:pt x="235" y="28"/>
                    <a:pt x="228" y="28"/>
                    <a:pt x="218" y="28"/>
                  </a:cubicBezTo>
                  <a:cubicBezTo>
                    <a:pt x="198" y="25"/>
                    <a:pt x="178" y="25"/>
                    <a:pt x="154" y="28"/>
                  </a:cubicBezTo>
                  <a:cubicBezTo>
                    <a:pt x="128" y="28"/>
                    <a:pt x="101" y="28"/>
                    <a:pt x="70" y="25"/>
                  </a:cubicBezTo>
                  <a:cubicBezTo>
                    <a:pt x="47" y="25"/>
                    <a:pt x="20" y="28"/>
                    <a:pt x="0" y="45"/>
                  </a:cubicBezTo>
                  <a:cubicBezTo>
                    <a:pt x="27" y="62"/>
                    <a:pt x="54" y="45"/>
                    <a:pt x="81" y="45"/>
                  </a:cubicBezTo>
                  <a:cubicBezTo>
                    <a:pt x="104" y="48"/>
                    <a:pt x="131" y="45"/>
                    <a:pt x="154" y="45"/>
                  </a:cubicBezTo>
                  <a:lnTo>
                    <a:pt x="154" y="45"/>
                  </a:lnTo>
                  <a:lnTo>
                    <a:pt x="154" y="45"/>
                  </a:lnTo>
                  <a:cubicBezTo>
                    <a:pt x="178" y="48"/>
                    <a:pt x="198" y="41"/>
                    <a:pt x="218" y="38"/>
                  </a:cubicBezTo>
                  <a:cubicBezTo>
                    <a:pt x="218" y="35"/>
                    <a:pt x="218" y="35"/>
                    <a:pt x="221" y="31"/>
                  </a:cubicBezTo>
                  <a:lnTo>
                    <a:pt x="221" y="31"/>
                  </a:lnTo>
                  <a:lnTo>
                    <a:pt x="221" y="31"/>
                  </a:lnTo>
                  <a:cubicBezTo>
                    <a:pt x="221" y="35"/>
                    <a:pt x="218" y="35"/>
                    <a:pt x="218" y="38"/>
                  </a:cubicBezTo>
                  <a:cubicBezTo>
                    <a:pt x="238" y="48"/>
                    <a:pt x="265" y="45"/>
                    <a:pt x="285" y="45"/>
                  </a:cubicBezTo>
                  <a:cubicBezTo>
                    <a:pt x="399" y="38"/>
                    <a:pt x="510" y="35"/>
                    <a:pt x="624" y="35"/>
                  </a:cubicBezTo>
                  <a:cubicBezTo>
                    <a:pt x="631" y="35"/>
                    <a:pt x="641" y="31"/>
                    <a:pt x="648" y="28"/>
                  </a:cubicBezTo>
                  <a:lnTo>
                    <a:pt x="648" y="28"/>
                  </a:lnTo>
                  <a:cubicBezTo>
                    <a:pt x="742" y="28"/>
                    <a:pt x="839" y="28"/>
                    <a:pt x="936" y="1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3" name="Google Shape;1400;p36">
              <a:extLst>
                <a:ext uri="{FF2B5EF4-FFF2-40B4-BE49-F238E27FC236}">
                  <a16:creationId xmlns:a16="http://schemas.microsoft.com/office/drawing/2014/main" id="{BFD2DF2D-88C5-B01F-7C33-A8B633920D7D}"/>
                </a:ext>
              </a:extLst>
            </p:cNvPr>
            <p:cNvSpPr/>
            <p:nvPr/>
          </p:nvSpPr>
          <p:spPr>
            <a:xfrm>
              <a:off x="5255280" y="3952800"/>
              <a:ext cx="530640" cy="32040"/>
            </a:xfrm>
            <a:custGeom>
              <a:avLst/>
              <a:gdLst/>
              <a:ahLst/>
              <a:cxnLst/>
              <a:rect l="l" t="t" r="r" b="b"/>
              <a:pathLst>
                <a:path w="1474" h="89" extrusionOk="0">
                  <a:moveTo>
                    <a:pt x="4" y="84"/>
                  </a:moveTo>
                  <a:lnTo>
                    <a:pt x="4" y="84"/>
                  </a:lnTo>
                  <a:cubicBezTo>
                    <a:pt x="65" y="94"/>
                    <a:pt x="122" y="87"/>
                    <a:pt x="182" y="77"/>
                  </a:cubicBezTo>
                  <a:lnTo>
                    <a:pt x="182" y="77"/>
                  </a:lnTo>
                  <a:cubicBezTo>
                    <a:pt x="213" y="90"/>
                    <a:pt x="243" y="77"/>
                    <a:pt x="276" y="74"/>
                  </a:cubicBezTo>
                  <a:cubicBezTo>
                    <a:pt x="293" y="87"/>
                    <a:pt x="306" y="77"/>
                    <a:pt x="323" y="74"/>
                  </a:cubicBezTo>
                  <a:cubicBezTo>
                    <a:pt x="404" y="80"/>
                    <a:pt x="481" y="77"/>
                    <a:pt x="558" y="74"/>
                  </a:cubicBezTo>
                  <a:lnTo>
                    <a:pt x="558" y="74"/>
                  </a:lnTo>
                  <a:cubicBezTo>
                    <a:pt x="562" y="77"/>
                    <a:pt x="565" y="77"/>
                    <a:pt x="572" y="74"/>
                  </a:cubicBezTo>
                  <a:cubicBezTo>
                    <a:pt x="625" y="77"/>
                    <a:pt x="682" y="80"/>
                    <a:pt x="736" y="70"/>
                  </a:cubicBezTo>
                  <a:cubicBezTo>
                    <a:pt x="749" y="80"/>
                    <a:pt x="763" y="74"/>
                    <a:pt x="773" y="70"/>
                  </a:cubicBezTo>
                  <a:lnTo>
                    <a:pt x="773" y="70"/>
                  </a:lnTo>
                  <a:lnTo>
                    <a:pt x="773" y="70"/>
                  </a:lnTo>
                  <a:cubicBezTo>
                    <a:pt x="807" y="84"/>
                    <a:pt x="843" y="74"/>
                    <a:pt x="877" y="74"/>
                  </a:cubicBezTo>
                  <a:cubicBezTo>
                    <a:pt x="881" y="74"/>
                    <a:pt x="881" y="70"/>
                    <a:pt x="881" y="67"/>
                  </a:cubicBezTo>
                  <a:cubicBezTo>
                    <a:pt x="884" y="67"/>
                    <a:pt x="891" y="67"/>
                    <a:pt x="894" y="64"/>
                  </a:cubicBezTo>
                  <a:lnTo>
                    <a:pt x="894" y="64"/>
                  </a:lnTo>
                  <a:cubicBezTo>
                    <a:pt x="904" y="67"/>
                    <a:pt x="917" y="70"/>
                    <a:pt x="928" y="64"/>
                  </a:cubicBezTo>
                  <a:cubicBezTo>
                    <a:pt x="934" y="57"/>
                    <a:pt x="924" y="54"/>
                    <a:pt x="917" y="50"/>
                  </a:cubicBezTo>
                  <a:lnTo>
                    <a:pt x="917" y="50"/>
                  </a:lnTo>
                  <a:lnTo>
                    <a:pt x="917" y="50"/>
                  </a:lnTo>
                  <a:cubicBezTo>
                    <a:pt x="928" y="37"/>
                    <a:pt x="944" y="37"/>
                    <a:pt x="958" y="37"/>
                  </a:cubicBezTo>
                  <a:lnTo>
                    <a:pt x="958" y="37"/>
                  </a:lnTo>
                  <a:lnTo>
                    <a:pt x="958" y="37"/>
                  </a:lnTo>
                  <a:cubicBezTo>
                    <a:pt x="978" y="40"/>
                    <a:pt x="995" y="40"/>
                    <a:pt x="1011" y="37"/>
                  </a:cubicBezTo>
                  <a:lnTo>
                    <a:pt x="1011" y="37"/>
                  </a:lnTo>
                  <a:cubicBezTo>
                    <a:pt x="1008" y="40"/>
                    <a:pt x="1008" y="40"/>
                    <a:pt x="1008" y="40"/>
                  </a:cubicBezTo>
                  <a:cubicBezTo>
                    <a:pt x="1159" y="27"/>
                    <a:pt x="1310" y="37"/>
                    <a:pt x="1461" y="23"/>
                  </a:cubicBezTo>
                  <a:cubicBezTo>
                    <a:pt x="1464" y="23"/>
                    <a:pt x="1468" y="17"/>
                    <a:pt x="1474" y="10"/>
                  </a:cubicBezTo>
                  <a:cubicBezTo>
                    <a:pt x="1438" y="10"/>
                    <a:pt x="1404" y="10"/>
                    <a:pt x="1371" y="10"/>
                  </a:cubicBezTo>
                  <a:cubicBezTo>
                    <a:pt x="1367" y="7"/>
                    <a:pt x="1364" y="7"/>
                    <a:pt x="1357" y="10"/>
                  </a:cubicBezTo>
                  <a:cubicBezTo>
                    <a:pt x="1354" y="10"/>
                    <a:pt x="1350" y="10"/>
                    <a:pt x="1344" y="10"/>
                  </a:cubicBezTo>
                  <a:cubicBezTo>
                    <a:pt x="1337" y="7"/>
                    <a:pt x="1327" y="7"/>
                    <a:pt x="1320" y="10"/>
                  </a:cubicBezTo>
                  <a:cubicBezTo>
                    <a:pt x="1313" y="10"/>
                    <a:pt x="1310" y="13"/>
                    <a:pt x="1307" y="13"/>
                  </a:cubicBezTo>
                  <a:cubicBezTo>
                    <a:pt x="1270" y="-7"/>
                    <a:pt x="1226" y="0"/>
                    <a:pt x="1186" y="3"/>
                  </a:cubicBezTo>
                  <a:cubicBezTo>
                    <a:pt x="1172" y="3"/>
                    <a:pt x="1162" y="3"/>
                    <a:pt x="1149" y="3"/>
                  </a:cubicBezTo>
                  <a:cubicBezTo>
                    <a:pt x="1142" y="3"/>
                    <a:pt x="1135" y="3"/>
                    <a:pt x="1132" y="3"/>
                  </a:cubicBezTo>
                  <a:cubicBezTo>
                    <a:pt x="1109" y="0"/>
                    <a:pt x="1089" y="7"/>
                    <a:pt x="1068" y="13"/>
                  </a:cubicBezTo>
                  <a:cubicBezTo>
                    <a:pt x="1062" y="17"/>
                    <a:pt x="1055" y="17"/>
                    <a:pt x="1045" y="20"/>
                  </a:cubicBezTo>
                  <a:cubicBezTo>
                    <a:pt x="1028" y="20"/>
                    <a:pt x="1011" y="20"/>
                    <a:pt x="995" y="23"/>
                  </a:cubicBezTo>
                  <a:cubicBezTo>
                    <a:pt x="971" y="23"/>
                    <a:pt x="948" y="23"/>
                    <a:pt x="921" y="23"/>
                  </a:cubicBezTo>
                  <a:cubicBezTo>
                    <a:pt x="911" y="30"/>
                    <a:pt x="891" y="33"/>
                    <a:pt x="897" y="50"/>
                  </a:cubicBezTo>
                  <a:lnTo>
                    <a:pt x="897" y="50"/>
                  </a:lnTo>
                  <a:cubicBezTo>
                    <a:pt x="894" y="50"/>
                    <a:pt x="894" y="54"/>
                    <a:pt x="891" y="57"/>
                  </a:cubicBezTo>
                  <a:cubicBezTo>
                    <a:pt x="870" y="47"/>
                    <a:pt x="850" y="43"/>
                    <a:pt x="827" y="57"/>
                  </a:cubicBezTo>
                  <a:cubicBezTo>
                    <a:pt x="824" y="57"/>
                    <a:pt x="820" y="57"/>
                    <a:pt x="817" y="57"/>
                  </a:cubicBezTo>
                  <a:cubicBezTo>
                    <a:pt x="800" y="47"/>
                    <a:pt x="786" y="40"/>
                    <a:pt x="763" y="47"/>
                  </a:cubicBezTo>
                  <a:cubicBezTo>
                    <a:pt x="756" y="50"/>
                    <a:pt x="746" y="50"/>
                    <a:pt x="739" y="50"/>
                  </a:cubicBezTo>
                  <a:lnTo>
                    <a:pt x="739" y="50"/>
                  </a:lnTo>
                  <a:lnTo>
                    <a:pt x="739" y="50"/>
                  </a:lnTo>
                  <a:cubicBezTo>
                    <a:pt x="713" y="50"/>
                    <a:pt x="686" y="50"/>
                    <a:pt x="662" y="50"/>
                  </a:cubicBezTo>
                  <a:cubicBezTo>
                    <a:pt x="639" y="60"/>
                    <a:pt x="609" y="54"/>
                    <a:pt x="582" y="60"/>
                  </a:cubicBezTo>
                  <a:cubicBezTo>
                    <a:pt x="572" y="57"/>
                    <a:pt x="558" y="57"/>
                    <a:pt x="545" y="60"/>
                  </a:cubicBezTo>
                  <a:cubicBezTo>
                    <a:pt x="484" y="60"/>
                    <a:pt x="421" y="57"/>
                    <a:pt x="357" y="57"/>
                  </a:cubicBezTo>
                  <a:cubicBezTo>
                    <a:pt x="340" y="57"/>
                    <a:pt x="323" y="57"/>
                    <a:pt x="310" y="67"/>
                  </a:cubicBezTo>
                  <a:lnTo>
                    <a:pt x="310" y="67"/>
                  </a:lnTo>
                  <a:cubicBezTo>
                    <a:pt x="306" y="67"/>
                    <a:pt x="306" y="67"/>
                    <a:pt x="303" y="67"/>
                  </a:cubicBezTo>
                  <a:cubicBezTo>
                    <a:pt x="263" y="54"/>
                    <a:pt x="223" y="70"/>
                    <a:pt x="182" y="67"/>
                  </a:cubicBezTo>
                  <a:cubicBezTo>
                    <a:pt x="176" y="67"/>
                    <a:pt x="166" y="67"/>
                    <a:pt x="159" y="67"/>
                  </a:cubicBezTo>
                  <a:lnTo>
                    <a:pt x="159" y="67"/>
                  </a:lnTo>
                  <a:cubicBezTo>
                    <a:pt x="156" y="67"/>
                    <a:pt x="149" y="67"/>
                    <a:pt x="145" y="67"/>
                  </a:cubicBezTo>
                  <a:lnTo>
                    <a:pt x="145" y="67"/>
                  </a:lnTo>
                  <a:cubicBezTo>
                    <a:pt x="128" y="67"/>
                    <a:pt x="112" y="67"/>
                    <a:pt x="95" y="67"/>
                  </a:cubicBezTo>
                  <a:cubicBezTo>
                    <a:pt x="65" y="80"/>
                    <a:pt x="31" y="64"/>
                    <a:pt x="4" y="77"/>
                  </a:cubicBezTo>
                  <a:lnTo>
                    <a:pt x="4" y="77"/>
                  </a:lnTo>
                  <a:cubicBezTo>
                    <a:pt x="-2" y="80"/>
                    <a:pt x="-2" y="80"/>
                    <a:pt x="4" y="8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4" name="Google Shape;1401;p36">
              <a:extLst>
                <a:ext uri="{FF2B5EF4-FFF2-40B4-BE49-F238E27FC236}">
                  <a16:creationId xmlns:a16="http://schemas.microsoft.com/office/drawing/2014/main" id="{E6A4DFD7-450A-57BE-ABAC-49AF8D4FD300}"/>
                </a:ext>
              </a:extLst>
            </p:cNvPr>
            <p:cNvSpPr/>
            <p:nvPr/>
          </p:nvSpPr>
          <p:spPr>
            <a:xfrm>
              <a:off x="5511960" y="3943080"/>
              <a:ext cx="37440" cy="10800"/>
            </a:xfrm>
            <a:custGeom>
              <a:avLst/>
              <a:gdLst/>
              <a:ahLst/>
              <a:cxnLst/>
              <a:rect l="l" t="t" r="r" b="b"/>
              <a:pathLst>
                <a:path w="104" h="30" extrusionOk="0">
                  <a:moveTo>
                    <a:pt x="100" y="3"/>
                  </a:moveTo>
                  <a:lnTo>
                    <a:pt x="100" y="3"/>
                  </a:lnTo>
                  <a:lnTo>
                    <a:pt x="104" y="3"/>
                  </a:lnTo>
                  <a:cubicBezTo>
                    <a:pt x="100" y="0"/>
                    <a:pt x="97" y="0"/>
                    <a:pt x="94" y="0"/>
                  </a:cubicBezTo>
                  <a:lnTo>
                    <a:pt x="90" y="3"/>
                  </a:lnTo>
                  <a:cubicBezTo>
                    <a:pt x="87" y="7"/>
                    <a:pt x="83" y="7"/>
                    <a:pt x="80" y="7"/>
                  </a:cubicBezTo>
                  <a:cubicBezTo>
                    <a:pt x="77" y="3"/>
                    <a:pt x="73" y="3"/>
                    <a:pt x="73" y="3"/>
                  </a:cubicBezTo>
                  <a:cubicBezTo>
                    <a:pt x="70" y="7"/>
                    <a:pt x="67" y="10"/>
                    <a:pt x="63" y="10"/>
                  </a:cubicBezTo>
                  <a:cubicBezTo>
                    <a:pt x="40" y="13"/>
                    <a:pt x="-4" y="3"/>
                    <a:pt x="0" y="17"/>
                  </a:cubicBezTo>
                  <a:cubicBezTo>
                    <a:pt x="0" y="44"/>
                    <a:pt x="40" y="20"/>
                    <a:pt x="60" y="27"/>
                  </a:cubicBezTo>
                  <a:cubicBezTo>
                    <a:pt x="63" y="30"/>
                    <a:pt x="70" y="30"/>
                    <a:pt x="77" y="30"/>
                  </a:cubicBezTo>
                  <a:cubicBezTo>
                    <a:pt x="80" y="27"/>
                    <a:pt x="83" y="24"/>
                    <a:pt x="90" y="20"/>
                  </a:cubicBezTo>
                  <a:lnTo>
                    <a:pt x="90" y="20"/>
                  </a:lnTo>
                  <a:lnTo>
                    <a:pt x="90" y="20"/>
                  </a:lnTo>
                  <a:cubicBezTo>
                    <a:pt x="100" y="17"/>
                    <a:pt x="100" y="10"/>
                    <a:pt x="10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5" name="Google Shape;1402;p36">
              <a:extLst>
                <a:ext uri="{FF2B5EF4-FFF2-40B4-BE49-F238E27FC236}">
                  <a16:creationId xmlns:a16="http://schemas.microsoft.com/office/drawing/2014/main" id="{2D3C442A-BB9C-A55B-C568-9CC6F196B59F}"/>
                </a:ext>
              </a:extLst>
            </p:cNvPr>
            <p:cNvSpPr/>
            <p:nvPr/>
          </p:nvSpPr>
          <p:spPr>
            <a:xfrm>
              <a:off x="5294160" y="3999960"/>
              <a:ext cx="37800" cy="7200"/>
            </a:xfrm>
            <a:custGeom>
              <a:avLst/>
              <a:gdLst/>
              <a:ahLst/>
              <a:cxnLst/>
              <a:rect l="l" t="t" r="r" b="b"/>
              <a:pathLst>
                <a:path w="105" h="20" extrusionOk="0">
                  <a:moveTo>
                    <a:pt x="105" y="6"/>
                  </a:moveTo>
                  <a:lnTo>
                    <a:pt x="105" y="6"/>
                  </a:lnTo>
                  <a:cubicBezTo>
                    <a:pt x="105" y="-4"/>
                    <a:pt x="88" y="0"/>
                    <a:pt x="81" y="0"/>
                  </a:cubicBezTo>
                  <a:cubicBezTo>
                    <a:pt x="71" y="0"/>
                    <a:pt x="61" y="0"/>
                    <a:pt x="51" y="3"/>
                  </a:cubicBezTo>
                  <a:cubicBezTo>
                    <a:pt x="34" y="6"/>
                    <a:pt x="17" y="0"/>
                    <a:pt x="0" y="3"/>
                  </a:cubicBezTo>
                  <a:cubicBezTo>
                    <a:pt x="0" y="6"/>
                    <a:pt x="0" y="13"/>
                    <a:pt x="0" y="16"/>
                  </a:cubicBezTo>
                  <a:cubicBezTo>
                    <a:pt x="27" y="16"/>
                    <a:pt x="54" y="27"/>
                    <a:pt x="77" y="10"/>
                  </a:cubicBezTo>
                  <a:lnTo>
                    <a:pt x="77" y="10"/>
                  </a:lnTo>
                  <a:cubicBezTo>
                    <a:pt x="88" y="10"/>
                    <a:pt x="105" y="13"/>
                    <a:pt x="105"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6" name="Google Shape;1403;p36">
              <a:extLst>
                <a:ext uri="{FF2B5EF4-FFF2-40B4-BE49-F238E27FC236}">
                  <a16:creationId xmlns:a16="http://schemas.microsoft.com/office/drawing/2014/main" id="{CE46A235-BFAA-C9C4-9BD8-782885B134C9}"/>
                </a:ext>
              </a:extLst>
            </p:cNvPr>
            <p:cNvSpPr/>
            <p:nvPr/>
          </p:nvSpPr>
          <p:spPr>
            <a:xfrm>
              <a:off x="5183280" y="4008240"/>
              <a:ext cx="5400" cy="5040"/>
            </a:xfrm>
            <a:custGeom>
              <a:avLst/>
              <a:gdLst/>
              <a:ahLst/>
              <a:cxnLst/>
              <a:rect l="l" t="t" r="r" b="b"/>
              <a:pathLst>
                <a:path w="15" h="14" extrusionOk="0">
                  <a:moveTo>
                    <a:pt x="10" y="14"/>
                  </a:moveTo>
                  <a:lnTo>
                    <a:pt x="10" y="14"/>
                  </a:lnTo>
                  <a:cubicBezTo>
                    <a:pt x="13" y="10"/>
                    <a:pt x="17" y="7"/>
                    <a:pt x="13" y="4"/>
                  </a:cubicBezTo>
                  <a:cubicBezTo>
                    <a:pt x="10" y="4"/>
                    <a:pt x="6" y="4"/>
                    <a:pt x="3" y="0"/>
                  </a:cubicBezTo>
                  <a:cubicBezTo>
                    <a:pt x="0" y="4"/>
                    <a:pt x="0" y="7"/>
                    <a:pt x="0" y="10"/>
                  </a:cubicBezTo>
                  <a:cubicBezTo>
                    <a:pt x="0" y="14"/>
                    <a:pt x="3" y="14"/>
                    <a:pt x="10"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7" name="Google Shape;1404;p36">
              <a:extLst>
                <a:ext uri="{FF2B5EF4-FFF2-40B4-BE49-F238E27FC236}">
                  <a16:creationId xmlns:a16="http://schemas.microsoft.com/office/drawing/2014/main" id="{7EF0147E-3724-76AF-DE03-7BFD01FC1028}"/>
                </a:ext>
              </a:extLst>
            </p:cNvPr>
            <p:cNvSpPr/>
            <p:nvPr/>
          </p:nvSpPr>
          <p:spPr>
            <a:xfrm>
              <a:off x="5234040" y="3979440"/>
              <a:ext cx="9720" cy="3960"/>
            </a:xfrm>
            <a:custGeom>
              <a:avLst/>
              <a:gdLst/>
              <a:ahLst/>
              <a:cxnLst/>
              <a:rect l="l" t="t" r="r" b="b"/>
              <a:pathLst>
                <a:path w="27" h="11" extrusionOk="0">
                  <a:moveTo>
                    <a:pt x="23" y="0"/>
                  </a:moveTo>
                  <a:lnTo>
                    <a:pt x="23" y="0"/>
                  </a:lnTo>
                  <a:cubicBezTo>
                    <a:pt x="13" y="0"/>
                    <a:pt x="6" y="3"/>
                    <a:pt x="0" y="3"/>
                  </a:cubicBezTo>
                  <a:cubicBezTo>
                    <a:pt x="3" y="10"/>
                    <a:pt x="13" y="13"/>
                    <a:pt x="23" y="10"/>
                  </a:cubicBezTo>
                  <a:cubicBezTo>
                    <a:pt x="30" y="6"/>
                    <a:pt x="26" y="3"/>
                    <a:pt x="2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8" name="Google Shape;1405;p36">
              <a:extLst>
                <a:ext uri="{FF2B5EF4-FFF2-40B4-BE49-F238E27FC236}">
                  <a16:creationId xmlns:a16="http://schemas.microsoft.com/office/drawing/2014/main" id="{BD3E5CA6-79FF-CE93-7A53-988D986975F4}"/>
                </a:ext>
              </a:extLst>
            </p:cNvPr>
            <p:cNvSpPr/>
            <p:nvPr/>
          </p:nvSpPr>
          <p:spPr>
            <a:xfrm>
              <a:off x="5321880" y="3933720"/>
              <a:ext cx="3960" cy="2880"/>
            </a:xfrm>
            <a:custGeom>
              <a:avLst/>
              <a:gdLst/>
              <a:ahLst/>
              <a:cxnLst/>
              <a:rect l="l" t="t" r="r" b="b"/>
              <a:pathLst>
                <a:path w="11" h="8" extrusionOk="0">
                  <a:moveTo>
                    <a:pt x="11" y="3"/>
                  </a:moveTo>
                  <a:lnTo>
                    <a:pt x="11" y="3"/>
                  </a:lnTo>
                  <a:cubicBezTo>
                    <a:pt x="7" y="-1"/>
                    <a:pt x="4" y="-1"/>
                    <a:pt x="0" y="3"/>
                  </a:cubicBezTo>
                  <a:cubicBezTo>
                    <a:pt x="4" y="9"/>
                    <a:pt x="7" y="9"/>
                    <a:pt x="11"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19" name="Google Shape;1406;p36">
              <a:extLst>
                <a:ext uri="{FF2B5EF4-FFF2-40B4-BE49-F238E27FC236}">
                  <a16:creationId xmlns:a16="http://schemas.microsoft.com/office/drawing/2014/main" id="{00E71168-569E-FDCA-56AD-E3B246598001}"/>
                </a:ext>
              </a:extLst>
            </p:cNvPr>
            <p:cNvSpPr/>
            <p:nvPr/>
          </p:nvSpPr>
          <p:spPr>
            <a:xfrm>
              <a:off x="4737600" y="4023360"/>
              <a:ext cx="110160" cy="10440"/>
            </a:xfrm>
            <a:custGeom>
              <a:avLst/>
              <a:gdLst/>
              <a:ahLst/>
              <a:cxnLst/>
              <a:rect l="l" t="t" r="r" b="b"/>
              <a:pathLst>
                <a:path w="306" h="29" extrusionOk="0">
                  <a:moveTo>
                    <a:pt x="255" y="15"/>
                  </a:moveTo>
                  <a:lnTo>
                    <a:pt x="255" y="15"/>
                  </a:lnTo>
                  <a:lnTo>
                    <a:pt x="255" y="15"/>
                  </a:lnTo>
                  <a:cubicBezTo>
                    <a:pt x="275" y="19"/>
                    <a:pt x="292" y="22"/>
                    <a:pt x="306" y="8"/>
                  </a:cubicBezTo>
                  <a:cubicBezTo>
                    <a:pt x="302" y="5"/>
                    <a:pt x="299" y="2"/>
                    <a:pt x="292" y="2"/>
                  </a:cubicBezTo>
                  <a:cubicBezTo>
                    <a:pt x="285" y="2"/>
                    <a:pt x="275" y="2"/>
                    <a:pt x="269" y="2"/>
                  </a:cubicBezTo>
                  <a:cubicBezTo>
                    <a:pt x="212" y="2"/>
                    <a:pt x="155" y="-5"/>
                    <a:pt x="97" y="5"/>
                  </a:cubicBezTo>
                  <a:cubicBezTo>
                    <a:pt x="67" y="12"/>
                    <a:pt x="30" y="-5"/>
                    <a:pt x="0" y="12"/>
                  </a:cubicBezTo>
                  <a:cubicBezTo>
                    <a:pt x="13" y="39"/>
                    <a:pt x="54" y="12"/>
                    <a:pt x="74" y="25"/>
                  </a:cubicBezTo>
                  <a:cubicBezTo>
                    <a:pt x="77" y="25"/>
                    <a:pt x="84" y="29"/>
                    <a:pt x="87" y="29"/>
                  </a:cubicBezTo>
                  <a:cubicBezTo>
                    <a:pt x="121" y="15"/>
                    <a:pt x="151" y="29"/>
                    <a:pt x="185" y="25"/>
                  </a:cubicBezTo>
                  <a:cubicBezTo>
                    <a:pt x="195" y="25"/>
                    <a:pt x="202" y="22"/>
                    <a:pt x="208" y="19"/>
                  </a:cubicBezTo>
                  <a:cubicBezTo>
                    <a:pt x="212" y="19"/>
                    <a:pt x="215" y="19"/>
                    <a:pt x="215" y="19"/>
                  </a:cubicBezTo>
                  <a:cubicBezTo>
                    <a:pt x="228" y="19"/>
                    <a:pt x="242" y="15"/>
                    <a:pt x="255" y="1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0" name="Google Shape;1407;p36">
              <a:extLst>
                <a:ext uri="{FF2B5EF4-FFF2-40B4-BE49-F238E27FC236}">
                  <a16:creationId xmlns:a16="http://schemas.microsoft.com/office/drawing/2014/main" id="{5602D70B-43D6-678B-1A05-7A70E8E2AEAB}"/>
                </a:ext>
              </a:extLst>
            </p:cNvPr>
            <p:cNvSpPr/>
            <p:nvPr/>
          </p:nvSpPr>
          <p:spPr>
            <a:xfrm>
              <a:off x="4917600" y="4020120"/>
              <a:ext cx="97920" cy="7200"/>
            </a:xfrm>
            <a:custGeom>
              <a:avLst/>
              <a:gdLst/>
              <a:ahLst/>
              <a:cxnLst/>
              <a:rect l="l" t="t" r="r" b="b"/>
              <a:pathLst>
                <a:path w="272" h="20" extrusionOk="0">
                  <a:moveTo>
                    <a:pt x="181" y="17"/>
                  </a:moveTo>
                  <a:lnTo>
                    <a:pt x="181" y="17"/>
                  </a:lnTo>
                  <a:cubicBezTo>
                    <a:pt x="212" y="14"/>
                    <a:pt x="242" y="24"/>
                    <a:pt x="272" y="11"/>
                  </a:cubicBezTo>
                  <a:cubicBezTo>
                    <a:pt x="238" y="1"/>
                    <a:pt x="134" y="-3"/>
                    <a:pt x="51" y="1"/>
                  </a:cubicBezTo>
                  <a:lnTo>
                    <a:pt x="51" y="1"/>
                  </a:lnTo>
                  <a:cubicBezTo>
                    <a:pt x="34" y="1"/>
                    <a:pt x="17" y="1"/>
                    <a:pt x="0" y="1"/>
                  </a:cubicBezTo>
                  <a:cubicBezTo>
                    <a:pt x="3" y="28"/>
                    <a:pt x="31" y="17"/>
                    <a:pt x="51" y="17"/>
                  </a:cubicBezTo>
                  <a:cubicBezTo>
                    <a:pt x="91" y="17"/>
                    <a:pt x="128" y="17"/>
                    <a:pt x="168" y="17"/>
                  </a:cubicBezTo>
                  <a:cubicBezTo>
                    <a:pt x="171" y="21"/>
                    <a:pt x="178" y="21"/>
                    <a:pt x="181"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1" name="Google Shape;1408;p36">
              <a:extLst>
                <a:ext uri="{FF2B5EF4-FFF2-40B4-BE49-F238E27FC236}">
                  <a16:creationId xmlns:a16="http://schemas.microsoft.com/office/drawing/2014/main" id="{2B58D480-9BDE-305A-C481-791C97A7B1B2}"/>
                </a:ext>
              </a:extLst>
            </p:cNvPr>
            <p:cNvSpPr/>
            <p:nvPr/>
          </p:nvSpPr>
          <p:spPr>
            <a:xfrm>
              <a:off x="5022720" y="4017960"/>
              <a:ext cx="28800" cy="6120"/>
            </a:xfrm>
            <a:custGeom>
              <a:avLst/>
              <a:gdLst/>
              <a:ahLst/>
              <a:cxnLst/>
              <a:rect l="l" t="t" r="r" b="b"/>
              <a:pathLst>
                <a:path w="80" h="17" extrusionOk="0">
                  <a:moveTo>
                    <a:pt x="80" y="13"/>
                  </a:moveTo>
                  <a:lnTo>
                    <a:pt x="80" y="13"/>
                  </a:lnTo>
                  <a:cubicBezTo>
                    <a:pt x="77" y="3"/>
                    <a:pt x="73" y="-3"/>
                    <a:pt x="60" y="0"/>
                  </a:cubicBezTo>
                  <a:cubicBezTo>
                    <a:pt x="44" y="0"/>
                    <a:pt x="24" y="3"/>
                    <a:pt x="0" y="7"/>
                  </a:cubicBezTo>
                  <a:cubicBezTo>
                    <a:pt x="30" y="20"/>
                    <a:pt x="54" y="17"/>
                    <a:pt x="8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2" name="Google Shape;1409;p36">
              <a:extLst>
                <a:ext uri="{FF2B5EF4-FFF2-40B4-BE49-F238E27FC236}">
                  <a16:creationId xmlns:a16="http://schemas.microsoft.com/office/drawing/2014/main" id="{BBC6D086-88B2-2AE2-D2D9-CA19F18778DF}"/>
                </a:ext>
              </a:extLst>
            </p:cNvPr>
            <p:cNvSpPr/>
            <p:nvPr/>
          </p:nvSpPr>
          <p:spPr>
            <a:xfrm>
              <a:off x="5051520" y="402264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3" name="Google Shape;1410;p36">
              <a:extLst>
                <a:ext uri="{FF2B5EF4-FFF2-40B4-BE49-F238E27FC236}">
                  <a16:creationId xmlns:a16="http://schemas.microsoft.com/office/drawing/2014/main" id="{FA839C96-8D63-E032-4A77-A5E76D23B988}"/>
                </a:ext>
              </a:extLst>
            </p:cNvPr>
            <p:cNvSpPr/>
            <p:nvPr/>
          </p:nvSpPr>
          <p:spPr>
            <a:xfrm>
              <a:off x="4847760" y="402624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4" name="Google Shape;1411;p36">
              <a:extLst>
                <a:ext uri="{FF2B5EF4-FFF2-40B4-BE49-F238E27FC236}">
                  <a16:creationId xmlns:a16="http://schemas.microsoft.com/office/drawing/2014/main" id="{CD4606AA-57C9-8E97-2978-7010B5D170A6}"/>
                </a:ext>
              </a:extLst>
            </p:cNvPr>
            <p:cNvSpPr/>
            <p:nvPr/>
          </p:nvSpPr>
          <p:spPr>
            <a:xfrm>
              <a:off x="4819680" y="4034520"/>
              <a:ext cx="46080" cy="8640"/>
            </a:xfrm>
            <a:custGeom>
              <a:avLst/>
              <a:gdLst/>
              <a:ahLst/>
              <a:cxnLst/>
              <a:rect l="l" t="t" r="r" b="b"/>
              <a:pathLst>
                <a:path w="128" h="24" extrusionOk="0">
                  <a:moveTo>
                    <a:pt x="125" y="1"/>
                  </a:moveTo>
                  <a:lnTo>
                    <a:pt x="125" y="1"/>
                  </a:lnTo>
                  <a:cubicBezTo>
                    <a:pt x="118" y="-2"/>
                    <a:pt x="111" y="1"/>
                    <a:pt x="104" y="8"/>
                  </a:cubicBezTo>
                  <a:cubicBezTo>
                    <a:pt x="74" y="15"/>
                    <a:pt x="44" y="1"/>
                    <a:pt x="14" y="5"/>
                  </a:cubicBezTo>
                  <a:cubicBezTo>
                    <a:pt x="7" y="11"/>
                    <a:pt x="-6" y="15"/>
                    <a:pt x="4" y="24"/>
                  </a:cubicBezTo>
                  <a:cubicBezTo>
                    <a:pt x="21" y="24"/>
                    <a:pt x="37" y="24"/>
                    <a:pt x="54" y="24"/>
                  </a:cubicBezTo>
                  <a:cubicBezTo>
                    <a:pt x="57" y="21"/>
                    <a:pt x="57" y="21"/>
                    <a:pt x="61" y="21"/>
                  </a:cubicBezTo>
                  <a:cubicBezTo>
                    <a:pt x="64" y="21"/>
                    <a:pt x="64" y="24"/>
                    <a:pt x="64" y="24"/>
                  </a:cubicBezTo>
                  <a:cubicBezTo>
                    <a:pt x="84" y="24"/>
                    <a:pt x="101" y="24"/>
                    <a:pt x="118" y="24"/>
                  </a:cubicBezTo>
                  <a:cubicBezTo>
                    <a:pt x="118" y="21"/>
                    <a:pt x="118" y="18"/>
                    <a:pt x="118" y="15"/>
                  </a:cubicBezTo>
                  <a:lnTo>
                    <a:pt x="118" y="15"/>
                  </a:lnTo>
                  <a:cubicBezTo>
                    <a:pt x="128" y="11"/>
                    <a:pt x="131" y="8"/>
                    <a:pt x="125"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5" name="Google Shape;1412;p36">
              <a:extLst>
                <a:ext uri="{FF2B5EF4-FFF2-40B4-BE49-F238E27FC236}">
                  <a16:creationId xmlns:a16="http://schemas.microsoft.com/office/drawing/2014/main" id="{298EA3B8-D9D9-FFA0-B0FF-16A2BB983465}"/>
                </a:ext>
              </a:extLst>
            </p:cNvPr>
            <p:cNvSpPr/>
            <p:nvPr/>
          </p:nvSpPr>
          <p:spPr>
            <a:xfrm>
              <a:off x="4846320" y="4019040"/>
              <a:ext cx="63000" cy="10080"/>
            </a:xfrm>
            <a:custGeom>
              <a:avLst/>
              <a:gdLst/>
              <a:ahLst/>
              <a:cxnLst/>
              <a:rect l="l" t="t" r="r" b="b"/>
              <a:pathLst>
                <a:path w="175" h="28" extrusionOk="0">
                  <a:moveTo>
                    <a:pt x="175" y="14"/>
                  </a:moveTo>
                  <a:lnTo>
                    <a:pt x="175" y="14"/>
                  </a:lnTo>
                  <a:cubicBezTo>
                    <a:pt x="165" y="7"/>
                    <a:pt x="158" y="10"/>
                    <a:pt x="148" y="14"/>
                  </a:cubicBezTo>
                  <a:cubicBezTo>
                    <a:pt x="121" y="14"/>
                    <a:pt x="94" y="10"/>
                    <a:pt x="67" y="10"/>
                  </a:cubicBezTo>
                  <a:lnTo>
                    <a:pt x="67" y="10"/>
                  </a:lnTo>
                  <a:cubicBezTo>
                    <a:pt x="67" y="14"/>
                    <a:pt x="64" y="14"/>
                    <a:pt x="61" y="14"/>
                  </a:cubicBezTo>
                  <a:cubicBezTo>
                    <a:pt x="57" y="14"/>
                    <a:pt x="54" y="14"/>
                    <a:pt x="54" y="14"/>
                  </a:cubicBezTo>
                  <a:cubicBezTo>
                    <a:pt x="51" y="14"/>
                    <a:pt x="47" y="14"/>
                    <a:pt x="44" y="10"/>
                  </a:cubicBezTo>
                  <a:cubicBezTo>
                    <a:pt x="40" y="7"/>
                    <a:pt x="34" y="4"/>
                    <a:pt x="30" y="4"/>
                  </a:cubicBezTo>
                  <a:lnTo>
                    <a:pt x="30" y="4"/>
                  </a:lnTo>
                  <a:cubicBezTo>
                    <a:pt x="27" y="0"/>
                    <a:pt x="24" y="0"/>
                    <a:pt x="24" y="0"/>
                  </a:cubicBezTo>
                  <a:cubicBezTo>
                    <a:pt x="20" y="0"/>
                    <a:pt x="17" y="4"/>
                    <a:pt x="17" y="4"/>
                  </a:cubicBezTo>
                  <a:lnTo>
                    <a:pt x="17" y="4"/>
                  </a:lnTo>
                  <a:cubicBezTo>
                    <a:pt x="14" y="7"/>
                    <a:pt x="10" y="10"/>
                    <a:pt x="4" y="10"/>
                  </a:cubicBezTo>
                  <a:lnTo>
                    <a:pt x="4" y="10"/>
                  </a:lnTo>
                  <a:cubicBezTo>
                    <a:pt x="4" y="14"/>
                    <a:pt x="0" y="14"/>
                    <a:pt x="0" y="17"/>
                  </a:cubicBezTo>
                  <a:lnTo>
                    <a:pt x="4" y="20"/>
                  </a:lnTo>
                  <a:cubicBezTo>
                    <a:pt x="54" y="34"/>
                    <a:pt x="101" y="27"/>
                    <a:pt x="148" y="20"/>
                  </a:cubicBezTo>
                  <a:lnTo>
                    <a:pt x="148" y="20"/>
                  </a:lnTo>
                  <a:cubicBezTo>
                    <a:pt x="158" y="20"/>
                    <a:pt x="165" y="24"/>
                    <a:pt x="175" y="17"/>
                  </a:cubicBezTo>
                  <a:lnTo>
                    <a:pt x="175" y="1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6" name="Google Shape;1413;p36">
              <a:extLst>
                <a:ext uri="{FF2B5EF4-FFF2-40B4-BE49-F238E27FC236}">
                  <a16:creationId xmlns:a16="http://schemas.microsoft.com/office/drawing/2014/main" id="{3D5E4D62-8B24-7B52-BB14-3A821AC0B964}"/>
                </a:ext>
              </a:extLst>
            </p:cNvPr>
            <p:cNvSpPr/>
            <p:nvPr/>
          </p:nvSpPr>
          <p:spPr>
            <a:xfrm>
              <a:off x="4566960" y="4311720"/>
              <a:ext cx="6480" cy="6120"/>
            </a:xfrm>
            <a:custGeom>
              <a:avLst/>
              <a:gdLst/>
              <a:ahLst/>
              <a:cxnLst/>
              <a:rect l="l" t="t" r="r" b="b"/>
              <a:pathLst>
                <a:path w="18" h="17" extrusionOk="0">
                  <a:moveTo>
                    <a:pt x="18" y="0"/>
                  </a:moveTo>
                  <a:lnTo>
                    <a:pt x="18" y="0"/>
                  </a:lnTo>
                  <a:cubicBezTo>
                    <a:pt x="-6" y="0"/>
                    <a:pt x="-2" y="7"/>
                    <a:pt x="8" y="17"/>
                  </a:cubicBezTo>
                  <a:cubicBezTo>
                    <a:pt x="18" y="13"/>
                    <a:pt x="18" y="7"/>
                    <a:pt x="18"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7" name="Google Shape;1414;p36">
              <a:extLst>
                <a:ext uri="{FF2B5EF4-FFF2-40B4-BE49-F238E27FC236}">
                  <a16:creationId xmlns:a16="http://schemas.microsoft.com/office/drawing/2014/main" id="{40879461-324F-2901-3FAF-ECECE167A645}"/>
                </a:ext>
              </a:extLst>
            </p:cNvPr>
            <p:cNvSpPr/>
            <p:nvPr/>
          </p:nvSpPr>
          <p:spPr>
            <a:xfrm>
              <a:off x="4731480" y="3963240"/>
              <a:ext cx="368640" cy="20880"/>
            </a:xfrm>
            <a:custGeom>
              <a:avLst/>
              <a:gdLst/>
              <a:ahLst/>
              <a:cxnLst/>
              <a:rect l="l" t="t" r="r" b="b"/>
              <a:pathLst>
                <a:path w="1024" h="58" extrusionOk="0">
                  <a:moveTo>
                    <a:pt x="993" y="1"/>
                  </a:moveTo>
                  <a:lnTo>
                    <a:pt x="993" y="1"/>
                  </a:lnTo>
                  <a:cubicBezTo>
                    <a:pt x="959" y="11"/>
                    <a:pt x="922" y="1"/>
                    <a:pt x="886" y="8"/>
                  </a:cubicBezTo>
                  <a:cubicBezTo>
                    <a:pt x="886" y="8"/>
                    <a:pt x="882" y="8"/>
                    <a:pt x="879" y="8"/>
                  </a:cubicBezTo>
                  <a:cubicBezTo>
                    <a:pt x="875" y="4"/>
                    <a:pt x="869" y="8"/>
                    <a:pt x="865" y="8"/>
                  </a:cubicBezTo>
                  <a:cubicBezTo>
                    <a:pt x="865" y="1"/>
                    <a:pt x="865" y="-2"/>
                    <a:pt x="853" y="1"/>
                  </a:cubicBezTo>
                  <a:lnTo>
                    <a:pt x="853" y="1"/>
                  </a:lnTo>
                  <a:cubicBezTo>
                    <a:pt x="839" y="14"/>
                    <a:pt x="819" y="8"/>
                    <a:pt x="802" y="11"/>
                  </a:cubicBezTo>
                  <a:cubicBezTo>
                    <a:pt x="796" y="11"/>
                    <a:pt x="792" y="11"/>
                    <a:pt x="789" y="11"/>
                  </a:cubicBezTo>
                  <a:lnTo>
                    <a:pt x="789" y="11"/>
                  </a:lnTo>
                  <a:lnTo>
                    <a:pt x="789" y="11"/>
                  </a:lnTo>
                  <a:cubicBezTo>
                    <a:pt x="782" y="11"/>
                    <a:pt x="779" y="11"/>
                    <a:pt x="776" y="11"/>
                  </a:cubicBezTo>
                  <a:cubicBezTo>
                    <a:pt x="779" y="11"/>
                    <a:pt x="779" y="14"/>
                    <a:pt x="782" y="14"/>
                  </a:cubicBezTo>
                  <a:lnTo>
                    <a:pt x="779" y="14"/>
                  </a:lnTo>
                  <a:cubicBezTo>
                    <a:pt x="779" y="14"/>
                    <a:pt x="776" y="14"/>
                    <a:pt x="776" y="11"/>
                  </a:cubicBezTo>
                  <a:cubicBezTo>
                    <a:pt x="755" y="11"/>
                    <a:pt x="732" y="11"/>
                    <a:pt x="712" y="8"/>
                  </a:cubicBezTo>
                  <a:cubicBezTo>
                    <a:pt x="655" y="11"/>
                    <a:pt x="598" y="8"/>
                    <a:pt x="541" y="14"/>
                  </a:cubicBezTo>
                  <a:cubicBezTo>
                    <a:pt x="497" y="18"/>
                    <a:pt x="453" y="1"/>
                    <a:pt x="410" y="18"/>
                  </a:cubicBezTo>
                  <a:lnTo>
                    <a:pt x="410" y="18"/>
                  </a:lnTo>
                  <a:cubicBezTo>
                    <a:pt x="383" y="18"/>
                    <a:pt x="353" y="21"/>
                    <a:pt x="323" y="21"/>
                  </a:cubicBezTo>
                  <a:lnTo>
                    <a:pt x="323" y="21"/>
                  </a:lnTo>
                  <a:lnTo>
                    <a:pt x="323" y="21"/>
                  </a:lnTo>
                  <a:cubicBezTo>
                    <a:pt x="319" y="18"/>
                    <a:pt x="316" y="21"/>
                    <a:pt x="312" y="21"/>
                  </a:cubicBezTo>
                  <a:cubicBezTo>
                    <a:pt x="289" y="18"/>
                    <a:pt x="269" y="25"/>
                    <a:pt x="249" y="28"/>
                  </a:cubicBezTo>
                  <a:lnTo>
                    <a:pt x="249" y="28"/>
                  </a:lnTo>
                  <a:cubicBezTo>
                    <a:pt x="208" y="18"/>
                    <a:pt x="168" y="31"/>
                    <a:pt x="128" y="31"/>
                  </a:cubicBezTo>
                  <a:cubicBezTo>
                    <a:pt x="98" y="28"/>
                    <a:pt x="67" y="35"/>
                    <a:pt x="41" y="38"/>
                  </a:cubicBezTo>
                  <a:cubicBezTo>
                    <a:pt x="27" y="38"/>
                    <a:pt x="14" y="38"/>
                    <a:pt x="0" y="38"/>
                  </a:cubicBezTo>
                  <a:cubicBezTo>
                    <a:pt x="0" y="45"/>
                    <a:pt x="0" y="48"/>
                    <a:pt x="0" y="55"/>
                  </a:cubicBezTo>
                  <a:cubicBezTo>
                    <a:pt x="7" y="55"/>
                    <a:pt x="10" y="58"/>
                    <a:pt x="14" y="58"/>
                  </a:cubicBezTo>
                  <a:cubicBezTo>
                    <a:pt x="17" y="55"/>
                    <a:pt x="20" y="55"/>
                    <a:pt x="24" y="55"/>
                  </a:cubicBezTo>
                  <a:cubicBezTo>
                    <a:pt x="27" y="55"/>
                    <a:pt x="27" y="55"/>
                    <a:pt x="27" y="55"/>
                  </a:cubicBezTo>
                  <a:cubicBezTo>
                    <a:pt x="37" y="55"/>
                    <a:pt x="44" y="55"/>
                    <a:pt x="51" y="55"/>
                  </a:cubicBezTo>
                  <a:cubicBezTo>
                    <a:pt x="51" y="55"/>
                    <a:pt x="51" y="51"/>
                    <a:pt x="54" y="51"/>
                  </a:cubicBezTo>
                  <a:lnTo>
                    <a:pt x="57" y="51"/>
                  </a:lnTo>
                  <a:cubicBezTo>
                    <a:pt x="81" y="51"/>
                    <a:pt x="104" y="55"/>
                    <a:pt x="131" y="48"/>
                  </a:cubicBezTo>
                  <a:cubicBezTo>
                    <a:pt x="155" y="48"/>
                    <a:pt x="181" y="48"/>
                    <a:pt x="205" y="48"/>
                  </a:cubicBezTo>
                  <a:cubicBezTo>
                    <a:pt x="212" y="45"/>
                    <a:pt x="219" y="41"/>
                    <a:pt x="225" y="41"/>
                  </a:cubicBezTo>
                  <a:cubicBezTo>
                    <a:pt x="229" y="38"/>
                    <a:pt x="232" y="38"/>
                    <a:pt x="235" y="38"/>
                  </a:cubicBezTo>
                  <a:cubicBezTo>
                    <a:pt x="262" y="38"/>
                    <a:pt x="286" y="38"/>
                    <a:pt x="312" y="38"/>
                  </a:cubicBezTo>
                  <a:lnTo>
                    <a:pt x="312" y="38"/>
                  </a:lnTo>
                  <a:cubicBezTo>
                    <a:pt x="346" y="35"/>
                    <a:pt x="380" y="35"/>
                    <a:pt x="413" y="38"/>
                  </a:cubicBezTo>
                  <a:cubicBezTo>
                    <a:pt x="423" y="41"/>
                    <a:pt x="427" y="38"/>
                    <a:pt x="427" y="31"/>
                  </a:cubicBezTo>
                  <a:cubicBezTo>
                    <a:pt x="433" y="35"/>
                    <a:pt x="437" y="35"/>
                    <a:pt x="443" y="35"/>
                  </a:cubicBezTo>
                  <a:cubicBezTo>
                    <a:pt x="453" y="35"/>
                    <a:pt x="467" y="38"/>
                    <a:pt x="477" y="38"/>
                  </a:cubicBezTo>
                  <a:cubicBezTo>
                    <a:pt x="551" y="41"/>
                    <a:pt x="621" y="48"/>
                    <a:pt x="692" y="35"/>
                  </a:cubicBezTo>
                  <a:cubicBezTo>
                    <a:pt x="695" y="35"/>
                    <a:pt x="698" y="31"/>
                    <a:pt x="698" y="31"/>
                  </a:cubicBezTo>
                  <a:cubicBezTo>
                    <a:pt x="702" y="31"/>
                    <a:pt x="702" y="31"/>
                    <a:pt x="705" y="31"/>
                  </a:cubicBezTo>
                  <a:cubicBezTo>
                    <a:pt x="709" y="31"/>
                    <a:pt x="712" y="31"/>
                    <a:pt x="712" y="31"/>
                  </a:cubicBezTo>
                  <a:cubicBezTo>
                    <a:pt x="715" y="31"/>
                    <a:pt x="719" y="31"/>
                    <a:pt x="725" y="31"/>
                  </a:cubicBezTo>
                  <a:cubicBezTo>
                    <a:pt x="729" y="31"/>
                    <a:pt x="732" y="31"/>
                    <a:pt x="735" y="31"/>
                  </a:cubicBezTo>
                  <a:cubicBezTo>
                    <a:pt x="792" y="28"/>
                    <a:pt x="846" y="28"/>
                    <a:pt x="902" y="28"/>
                  </a:cubicBezTo>
                  <a:cubicBezTo>
                    <a:pt x="902" y="25"/>
                    <a:pt x="906" y="25"/>
                    <a:pt x="906" y="21"/>
                  </a:cubicBezTo>
                  <a:lnTo>
                    <a:pt x="906" y="21"/>
                  </a:lnTo>
                  <a:cubicBezTo>
                    <a:pt x="946" y="21"/>
                    <a:pt x="983" y="21"/>
                    <a:pt x="1023" y="21"/>
                  </a:cubicBezTo>
                  <a:cubicBezTo>
                    <a:pt x="1026" y="1"/>
                    <a:pt x="1006" y="4"/>
                    <a:pt x="993"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8" name="Google Shape;1415;p36">
              <a:extLst>
                <a:ext uri="{FF2B5EF4-FFF2-40B4-BE49-F238E27FC236}">
                  <a16:creationId xmlns:a16="http://schemas.microsoft.com/office/drawing/2014/main" id="{B78F32D2-45C4-F3CA-7596-6B2965C3A886}"/>
                </a:ext>
              </a:extLst>
            </p:cNvPr>
            <p:cNvSpPr/>
            <p:nvPr/>
          </p:nvSpPr>
          <p:spPr>
            <a:xfrm>
              <a:off x="4764600" y="3935880"/>
              <a:ext cx="4320" cy="4680"/>
            </a:xfrm>
            <a:custGeom>
              <a:avLst/>
              <a:gdLst/>
              <a:ahLst/>
              <a:cxnLst/>
              <a:rect l="l" t="t" r="r" b="b"/>
              <a:pathLst>
                <a:path w="12" h="13" extrusionOk="0">
                  <a:moveTo>
                    <a:pt x="12" y="13"/>
                  </a:moveTo>
                  <a:lnTo>
                    <a:pt x="12" y="13"/>
                  </a:lnTo>
                  <a:cubicBezTo>
                    <a:pt x="12" y="7"/>
                    <a:pt x="12" y="0"/>
                    <a:pt x="6" y="0"/>
                  </a:cubicBezTo>
                  <a:cubicBezTo>
                    <a:pt x="-1" y="0"/>
                    <a:pt x="-1" y="7"/>
                    <a:pt x="2" y="13"/>
                  </a:cubicBezTo>
                  <a:cubicBezTo>
                    <a:pt x="6" y="13"/>
                    <a:pt x="9" y="13"/>
                    <a:pt x="12"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29" name="Google Shape;1416;p36">
              <a:extLst>
                <a:ext uri="{FF2B5EF4-FFF2-40B4-BE49-F238E27FC236}">
                  <a16:creationId xmlns:a16="http://schemas.microsoft.com/office/drawing/2014/main" id="{00841512-3141-B311-6B63-0AB5C2D52D0E}"/>
                </a:ext>
              </a:extLst>
            </p:cNvPr>
            <p:cNvSpPr/>
            <p:nvPr/>
          </p:nvSpPr>
          <p:spPr>
            <a:xfrm>
              <a:off x="4490640" y="5263920"/>
              <a:ext cx="24480" cy="7200"/>
            </a:xfrm>
            <a:custGeom>
              <a:avLst/>
              <a:gdLst/>
              <a:ahLst/>
              <a:cxnLst/>
              <a:rect l="l" t="t" r="r" b="b"/>
              <a:pathLst>
                <a:path w="68" h="20" extrusionOk="0">
                  <a:moveTo>
                    <a:pt x="21" y="20"/>
                  </a:moveTo>
                  <a:lnTo>
                    <a:pt x="21" y="20"/>
                  </a:lnTo>
                  <a:cubicBezTo>
                    <a:pt x="31" y="20"/>
                    <a:pt x="42" y="20"/>
                    <a:pt x="52" y="20"/>
                  </a:cubicBezTo>
                  <a:cubicBezTo>
                    <a:pt x="48" y="13"/>
                    <a:pt x="82" y="13"/>
                    <a:pt x="62" y="0"/>
                  </a:cubicBezTo>
                  <a:cubicBezTo>
                    <a:pt x="45" y="0"/>
                    <a:pt x="28" y="3"/>
                    <a:pt x="11" y="3"/>
                  </a:cubicBezTo>
                  <a:cubicBezTo>
                    <a:pt x="1" y="13"/>
                    <a:pt x="-12" y="20"/>
                    <a:pt x="21"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0" name="Google Shape;1417;p36">
              <a:extLst>
                <a:ext uri="{FF2B5EF4-FFF2-40B4-BE49-F238E27FC236}">
                  <a16:creationId xmlns:a16="http://schemas.microsoft.com/office/drawing/2014/main" id="{3D3A05B8-B9C6-E0F8-7FBF-2744DE867051}"/>
                </a:ext>
              </a:extLst>
            </p:cNvPr>
            <p:cNvSpPr/>
            <p:nvPr/>
          </p:nvSpPr>
          <p:spPr>
            <a:xfrm>
              <a:off x="5878080" y="3898440"/>
              <a:ext cx="10800" cy="21600"/>
            </a:xfrm>
            <a:custGeom>
              <a:avLst/>
              <a:gdLst/>
              <a:ahLst/>
              <a:cxnLst/>
              <a:rect l="l" t="t" r="r" b="b"/>
              <a:pathLst>
                <a:path w="30" h="60" extrusionOk="0">
                  <a:moveTo>
                    <a:pt x="30" y="54"/>
                  </a:moveTo>
                  <a:lnTo>
                    <a:pt x="30" y="54"/>
                  </a:lnTo>
                  <a:cubicBezTo>
                    <a:pt x="23" y="33"/>
                    <a:pt x="20" y="16"/>
                    <a:pt x="13" y="0"/>
                  </a:cubicBezTo>
                  <a:cubicBezTo>
                    <a:pt x="10" y="3"/>
                    <a:pt x="3" y="6"/>
                    <a:pt x="0" y="10"/>
                  </a:cubicBezTo>
                  <a:cubicBezTo>
                    <a:pt x="6" y="27"/>
                    <a:pt x="10" y="44"/>
                    <a:pt x="16" y="60"/>
                  </a:cubicBezTo>
                  <a:cubicBezTo>
                    <a:pt x="20" y="57"/>
                    <a:pt x="26" y="54"/>
                    <a:pt x="30" y="5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1" name="Google Shape;1418;p36">
              <a:extLst>
                <a:ext uri="{FF2B5EF4-FFF2-40B4-BE49-F238E27FC236}">
                  <a16:creationId xmlns:a16="http://schemas.microsoft.com/office/drawing/2014/main" id="{A55BF97B-85ED-E712-5910-40D0E5292FDC}"/>
                </a:ext>
              </a:extLst>
            </p:cNvPr>
            <p:cNvSpPr/>
            <p:nvPr/>
          </p:nvSpPr>
          <p:spPr>
            <a:xfrm>
              <a:off x="5609880" y="3569760"/>
              <a:ext cx="4320" cy="3600"/>
            </a:xfrm>
            <a:custGeom>
              <a:avLst/>
              <a:gdLst/>
              <a:ahLst/>
              <a:cxnLst/>
              <a:rect l="l" t="t" r="r" b="b"/>
              <a:pathLst>
                <a:path w="12" h="10" extrusionOk="0">
                  <a:moveTo>
                    <a:pt x="10" y="0"/>
                  </a:moveTo>
                  <a:lnTo>
                    <a:pt x="10" y="0"/>
                  </a:lnTo>
                  <a:cubicBezTo>
                    <a:pt x="6" y="0"/>
                    <a:pt x="3" y="0"/>
                    <a:pt x="0" y="0"/>
                  </a:cubicBezTo>
                  <a:cubicBezTo>
                    <a:pt x="0" y="7"/>
                    <a:pt x="3" y="10"/>
                    <a:pt x="10" y="10"/>
                  </a:cubicBezTo>
                  <a:cubicBezTo>
                    <a:pt x="13" y="7"/>
                    <a:pt x="13" y="3"/>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2" name="Google Shape;1419;p36">
              <a:extLst>
                <a:ext uri="{FF2B5EF4-FFF2-40B4-BE49-F238E27FC236}">
                  <a16:creationId xmlns:a16="http://schemas.microsoft.com/office/drawing/2014/main" id="{43CBB3F9-EEFA-6C7B-2E5C-77D93F7FD598}"/>
                </a:ext>
              </a:extLst>
            </p:cNvPr>
            <p:cNvSpPr/>
            <p:nvPr/>
          </p:nvSpPr>
          <p:spPr>
            <a:xfrm>
              <a:off x="4853520" y="4297320"/>
              <a:ext cx="2520" cy="2160"/>
            </a:xfrm>
            <a:custGeom>
              <a:avLst/>
              <a:gdLst/>
              <a:ahLst/>
              <a:cxnLst/>
              <a:rect l="l" t="t" r="r" b="b"/>
              <a:pathLst>
                <a:path w="7" h="6" extrusionOk="0">
                  <a:moveTo>
                    <a:pt x="4" y="0"/>
                  </a:moveTo>
                  <a:lnTo>
                    <a:pt x="4" y="0"/>
                  </a:lnTo>
                  <a:cubicBezTo>
                    <a:pt x="4" y="0"/>
                    <a:pt x="0" y="0"/>
                    <a:pt x="0" y="3"/>
                  </a:cubicBezTo>
                  <a:lnTo>
                    <a:pt x="4" y="6"/>
                  </a:lnTo>
                  <a:cubicBezTo>
                    <a:pt x="7" y="6"/>
                    <a:pt x="7" y="6"/>
                    <a:pt x="7" y="0"/>
                  </a:cubicBezTo>
                  <a:lnTo>
                    <a:pt x="4"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3" name="Google Shape;1420;p36">
              <a:extLst>
                <a:ext uri="{FF2B5EF4-FFF2-40B4-BE49-F238E27FC236}">
                  <a16:creationId xmlns:a16="http://schemas.microsoft.com/office/drawing/2014/main" id="{4D782386-F63F-C871-A806-43CCE2042A1C}"/>
                </a:ext>
              </a:extLst>
            </p:cNvPr>
            <p:cNvSpPr/>
            <p:nvPr/>
          </p:nvSpPr>
          <p:spPr>
            <a:xfrm>
              <a:off x="4963680" y="5348520"/>
              <a:ext cx="468000" cy="42120"/>
            </a:xfrm>
            <a:custGeom>
              <a:avLst/>
              <a:gdLst/>
              <a:ahLst/>
              <a:cxnLst/>
              <a:rect l="l" t="t" r="r" b="b"/>
              <a:pathLst>
                <a:path w="1300" h="117" extrusionOk="0">
                  <a:moveTo>
                    <a:pt x="198" y="77"/>
                  </a:moveTo>
                  <a:lnTo>
                    <a:pt x="198" y="77"/>
                  </a:lnTo>
                  <a:cubicBezTo>
                    <a:pt x="198" y="77"/>
                    <a:pt x="194" y="77"/>
                    <a:pt x="194" y="80"/>
                  </a:cubicBezTo>
                  <a:lnTo>
                    <a:pt x="194" y="80"/>
                  </a:lnTo>
                  <a:cubicBezTo>
                    <a:pt x="191" y="77"/>
                    <a:pt x="184" y="80"/>
                    <a:pt x="181" y="80"/>
                  </a:cubicBezTo>
                  <a:lnTo>
                    <a:pt x="181" y="80"/>
                  </a:lnTo>
                  <a:cubicBezTo>
                    <a:pt x="178" y="80"/>
                    <a:pt x="174" y="80"/>
                    <a:pt x="168" y="80"/>
                  </a:cubicBezTo>
                  <a:lnTo>
                    <a:pt x="168" y="80"/>
                  </a:lnTo>
                  <a:cubicBezTo>
                    <a:pt x="164" y="80"/>
                    <a:pt x="161" y="80"/>
                    <a:pt x="157" y="80"/>
                  </a:cubicBezTo>
                  <a:cubicBezTo>
                    <a:pt x="104" y="84"/>
                    <a:pt x="47" y="87"/>
                    <a:pt x="0" y="107"/>
                  </a:cubicBezTo>
                  <a:cubicBezTo>
                    <a:pt x="3" y="111"/>
                    <a:pt x="6" y="114"/>
                    <a:pt x="13" y="117"/>
                  </a:cubicBezTo>
                  <a:cubicBezTo>
                    <a:pt x="57" y="107"/>
                    <a:pt x="104" y="114"/>
                    <a:pt x="147" y="111"/>
                  </a:cubicBezTo>
                  <a:cubicBezTo>
                    <a:pt x="157" y="111"/>
                    <a:pt x="168" y="107"/>
                    <a:pt x="178" y="104"/>
                  </a:cubicBezTo>
                  <a:cubicBezTo>
                    <a:pt x="184" y="101"/>
                    <a:pt x="188" y="97"/>
                    <a:pt x="188" y="94"/>
                  </a:cubicBezTo>
                  <a:lnTo>
                    <a:pt x="188" y="90"/>
                  </a:lnTo>
                  <a:cubicBezTo>
                    <a:pt x="191" y="90"/>
                    <a:pt x="191" y="90"/>
                    <a:pt x="191" y="90"/>
                  </a:cubicBezTo>
                  <a:cubicBezTo>
                    <a:pt x="198" y="90"/>
                    <a:pt x="201" y="90"/>
                    <a:pt x="204" y="87"/>
                  </a:cubicBezTo>
                  <a:cubicBezTo>
                    <a:pt x="208" y="90"/>
                    <a:pt x="208" y="90"/>
                    <a:pt x="208" y="94"/>
                  </a:cubicBezTo>
                  <a:cubicBezTo>
                    <a:pt x="220" y="101"/>
                    <a:pt x="237" y="101"/>
                    <a:pt x="254" y="101"/>
                  </a:cubicBezTo>
                  <a:cubicBezTo>
                    <a:pt x="267" y="101"/>
                    <a:pt x="281" y="101"/>
                    <a:pt x="294" y="97"/>
                  </a:cubicBezTo>
                  <a:cubicBezTo>
                    <a:pt x="304" y="94"/>
                    <a:pt x="314" y="87"/>
                    <a:pt x="321" y="80"/>
                  </a:cubicBezTo>
                  <a:cubicBezTo>
                    <a:pt x="324" y="80"/>
                    <a:pt x="324" y="84"/>
                    <a:pt x="328" y="84"/>
                  </a:cubicBezTo>
                  <a:cubicBezTo>
                    <a:pt x="341" y="90"/>
                    <a:pt x="358" y="90"/>
                    <a:pt x="375" y="90"/>
                  </a:cubicBezTo>
                  <a:cubicBezTo>
                    <a:pt x="425" y="80"/>
                    <a:pt x="479" y="90"/>
                    <a:pt x="529" y="74"/>
                  </a:cubicBezTo>
                  <a:cubicBezTo>
                    <a:pt x="532" y="67"/>
                    <a:pt x="532" y="64"/>
                    <a:pt x="529" y="64"/>
                  </a:cubicBezTo>
                  <a:cubicBezTo>
                    <a:pt x="546" y="74"/>
                    <a:pt x="566" y="74"/>
                    <a:pt x="586" y="70"/>
                  </a:cubicBezTo>
                  <a:cubicBezTo>
                    <a:pt x="599" y="67"/>
                    <a:pt x="610" y="67"/>
                    <a:pt x="623" y="64"/>
                  </a:cubicBezTo>
                  <a:cubicBezTo>
                    <a:pt x="640" y="64"/>
                    <a:pt x="653" y="64"/>
                    <a:pt x="670" y="57"/>
                  </a:cubicBezTo>
                  <a:cubicBezTo>
                    <a:pt x="670" y="54"/>
                    <a:pt x="670" y="54"/>
                    <a:pt x="673" y="54"/>
                  </a:cubicBezTo>
                  <a:cubicBezTo>
                    <a:pt x="680" y="60"/>
                    <a:pt x="694" y="60"/>
                    <a:pt x="707" y="57"/>
                  </a:cubicBezTo>
                  <a:cubicBezTo>
                    <a:pt x="710" y="57"/>
                    <a:pt x="717" y="54"/>
                    <a:pt x="720" y="50"/>
                  </a:cubicBezTo>
                  <a:cubicBezTo>
                    <a:pt x="845" y="44"/>
                    <a:pt x="972" y="44"/>
                    <a:pt x="1096" y="33"/>
                  </a:cubicBezTo>
                  <a:lnTo>
                    <a:pt x="1096" y="33"/>
                  </a:lnTo>
                  <a:cubicBezTo>
                    <a:pt x="1113" y="33"/>
                    <a:pt x="1130" y="37"/>
                    <a:pt x="1147" y="30"/>
                  </a:cubicBezTo>
                  <a:cubicBezTo>
                    <a:pt x="1160" y="33"/>
                    <a:pt x="1174" y="33"/>
                    <a:pt x="1187" y="33"/>
                  </a:cubicBezTo>
                  <a:cubicBezTo>
                    <a:pt x="1190" y="33"/>
                    <a:pt x="1197" y="33"/>
                    <a:pt x="1200" y="33"/>
                  </a:cubicBezTo>
                  <a:cubicBezTo>
                    <a:pt x="1227" y="23"/>
                    <a:pt x="1264" y="30"/>
                    <a:pt x="1291" y="16"/>
                  </a:cubicBezTo>
                  <a:cubicBezTo>
                    <a:pt x="1311" y="3"/>
                    <a:pt x="1294" y="0"/>
                    <a:pt x="1277" y="0"/>
                  </a:cubicBezTo>
                  <a:cubicBezTo>
                    <a:pt x="1234" y="7"/>
                    <a:pt x="1190" y="7"/>
                    <a:pt x="1147" y="7"/>
                  </a:cubicBezTo>
                  <a:cubicBezTo>
                    <a:pt x="1130" y="7"/>
                    <a:pt x="1110" y="3"/>
                    <a:pt x="1096" y="13"/>
                  </a:cubicBezTo>
                  <a:cubicBezTo>
                    <a:pt x="1019" y="16"/>
                    <a:pt x="945" y="16"/>
                    <a:pt x="868" y="16"/>
                  </a:cubicBezTo>
                  <a:cubicBezTo>
                    <a:pt x="821" y="30"/>
                    <a:pt x="771" y="23"/>
                    <a:pt x="724" y="27"/>
                  </a:cubicBezTo>
                  <a:cubicBezTo>
                    <a:pt x="717" y="27"/>
                    <a:pt x="717" y="30"/>
                    <a:pt x="720" y="33"/>
                  </a:cubicBezTo>
                  <a:lnTo>
                    <a:pt x="720" y="33"/>
                  </a:lnTo>
                  <a:cubicBezTo>
                    <a:pt x="720" y="30"/>
                    <a:pt x="717" y="30"/>
                    <a:pt x="714" y="30"/>
                  </a:cubicBezTo>
                  <a:cubicBezTo>
                    <a:pt x="714" y="27"/>
                    <a:pt x="714" y="27"/>
                    <a:pt x="710" y="27"/>
                  </a:cubicBezTo>
                  <a:lnTo>
                    <a:pt x="710" y="27"/>
                  </a:lnTo>
                  <a:cubicBezTo>
                    <a:pt x="704" y="27"/>
                    <a:pt x="697" y="30"/>
                    <a:pt x="694" y="33"/>
                  </a:cubicBezTo>
                  <a:cubicBezTo>
                    <a:pt x="680" y="33"/>
                    <a:pt x="670" y="33"/>
                    <a:pt x="660" y="37"/>
                  </a:cubicBezTo>
                  <a:cubicBezTo>
                    <a:pt x="647" y="33"/>
                    <a:pt x="633" y="33"/>
                    <a:pt x="620" y="33"/>
                  </a:cubicBezTo>
                  <a:lnTo>
                    <a:pt x="620" y="33"/>
                  </a:lnTo>
                  <a:lnTo>
                    <a:pt x="620" y="33"/>
                  </a:lnTo>
                  <a:cubicBezTo>
                    <a:pt x="593" y="37"/>
                    <a:pt x="566" y="33"/>
                    <a:pt x="539" y="44"/>
                  </a:cubicBezTo>
                  <a:cubicBezTo>
                    <a:pt x="532" y="44"/>
                    <a:pt x="526" y="44"/>
                    <a:pt x="516" y="44"/>
                  </a:cubicBezTo>
                  <a:cubicBezTo>
                    <a:pt x="465" y="47"/>
                    <a:pt x="412" y="47"/>
                    <a:pt x="361" y="60"/>
                  </a:cubicBezTo>
                  <a:lnTo>
                    <a:pt x="361" y="60"/>
                  </a:lnTo>
                  <a:lnTo>
                    <a:pt x="361" y="60"/>
                  </a:lnTo>
                  <a:cubicBezTo>
                    <a:pt x="358" y="60"/>
                    <a:pt x="355" y="60"/>
                    <a:pt x="348" y="64"/>
                  </a:cubicBezTo>
                  <a:cubicBezTo>
                    <a:pt x="351" y="64"/>
                    <a:pt x="351" y="64"/>
                    <a:pt x="351" y="64"/>
                  </a:cubicBezTo>
                  <a:lnTo>
                    <a:pt x="348" y="64"/>
                  </a:lnTo>
                  <a:cubicBezTo>
                    <a:pt x="345" y="64"/>
                    <a:pt x="341" y="64"/>
                    <a:pt x="334" y="64"/>
                  </a:cubicBezTo>
                  <a:lnTo>
                    <a:pt x="334" y="64"/>
                  </a:lnTo>
                  <a:lnTo>
                    <a:pt x="334" y="64"/>
                  </a:lnTo>
                  <a:cubicBezTo>
                    <a:pt x="291" y="60"/>
                    <a:pt x="247" y="67"/>
                    <a:pt x="208" y="80"/>
                  </a:cubicBezTo>
                  <a:lnTo>
                    <a:pt x="208" y="80"/>
                  </a:lnTo>
                  <a:lnTo>
                    <a:pt x="208" y="80"/>
                  </a:lnTo>
                  <a:cubicBezTo>
                    <a:pt x="204" y="77"/>
                    <a:pt x="201" y="77"/>
                    <a:pt x="198" y="7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4" name="Google Shape;1421;p36">
              <a:extLst>
                <a:ext uri="{FF2B5EF4-FFF2-40B4-BE49-F238E27FC236}">
                  <a16:creationId xmlns:a16="http://schemas.microsoft.com/office/drawing/2014/main" id="{67821A56-63C1-08C2-A00D-CA929285D4ED}"/>
                </a:ext>
              </a:extLst>
            </p:cNvPr>
            <p:cNvSpPr/>
            <p:nvPr/>
          </p:nvSpPr>
          <p:spPr>
            <a:xfrm>
              <a:off x="5163840" y="5563440"/>
              <a:ext cx="406440" cy="19440"/>
            </a:xfrm>
            <a:custGeom>
              <a:avLst/>
              <a:gdLst/>
              <a:ahLst/>
              <a:cxnLst/>
              <a:rect l="l" t="t" r="r" b="b"/>
              <a:pathLst>
                <a:path w="1129" h="54" extrusionOk="0">
                  <a:moveTo>
                    <a:pt x="158" y="20"/>
                  </a:moveTo>
                  <a:lnTo>
                    <a:pt x="158" y="20"/>
                  </a:lnTo>
                  <a:cubicBezTo>
                    <a:pt x="154" y="20"/>
                    <a:pt x="148" y="24"/>
                    <a:pt x="141" y="27"/>
                  </a:cubicBezTo>
                  <a:cubicBezTo>
                    <a:pt x="94" y="17"/>
                    <a:pt x="47" y="30"/>
                    <a:pt x="0" y="27"/>
                  </a:cubicBezTo>
                  <a:cubicBezTo>
                    <a:pt x="0" y="34"/>
                    <a:pt x="3" y="37"/>
                    <a:pt x="20" y="37"/>
                  </a:cubicBezTo>
                  <a:cubicBezTo>
                    <a:pt x="60" y="37"/>
                    <a:pt x="101" y="37"/>
                    <a:pt x="141" y="37"/>
                  </a:cubicBezTo>
                  <a:cubicBezTo>
                    <a:pt x="289" y="37"/>
                    <a:pt x="433" y="40"/>
                    <a:pt x="581" y="44"/>
                  </a:cubicBezTo>
                  <a:cubicBezTo>
                    <a:pt x="584" y="44"/>
                    <a:pt x="587" y="44"/>
                    <a:pt x="594" y="44"/>
                  </a:cubicBezTo>
                  <a:lnTo>
                    <a:pt x="594" y="44"/>
                  </a:lnTo>
                  <a:lnTo>
                    <a:pt x="594" y="44"/>
                  </a:lnTo>
                  <a:cubicBezTo>
                    <a:pt x="681" y="47"/>
                    <a:pt x="772" y="51"/>
                    <a:pt x="863" y="54"/>
                  </a:cubicBezTo>
                  <a:cubicBezTo>
                    <a:pt x="930" y="51"/>
                    <a:pt x="993" y="57"/>
                    <a:pt x="1061" y="44"/>
                  </a:cubicBezTo>
                  <a:cubicBezTo>
                    <a:pt x="1071" y="40"/>
                    <a:pt x="1084" y="37"/>
                    <a:pt x="1094" y="34"/>
                  </a:cubicBezTo>
                  <a:lnTo>
                    <a:pt x="1094" y="34"/>
                  </a:lnTo>
                  <a:lnTo>
                    <a:pt x="1094" y="34"/>
                  </a:lnTo>
                  <a:cubicBezTo>
                    <a:pt x="1111" y="27"/>
                    <a:pt x="1145" y="24"/>
                    <a:pt x="1121" y="0"/>
                  </a:cubicBezTo>
                  <a:cubicBezTo>
                    <a:pt x="1111" y="14"/>
                    <a:pt x="1084" y="14"/>
                    <a:pt x="1067" y="24"/>
                  </a:cubicBezTo>
                  <a:cubicBezTo>
                    <a:pt x="936" y="40"/>
                    <a:pt x="806" y="27"/>
                    <a:pt x="675" y="24"/>
                  </a:cubicBezTo>
                  <a:cubicBezTo>
                    <a:pt x="651" y="24"/>
                    <a:pt x="628" y="27"/>
                    <a:pt x="604" y="27"/>
                  </a:cubicBezTo>
                  <a:lnTo>
                    <a:pt x="604" y="27"/>
                  </a:lnTo>
                  <a:lnTo>
                    <a:pt x="604" y="27"/>
                  </a:lnTo>
                  <a:cubicBezTo>
                    <a:pt x="567" y="24"/>
                    <a:pt x="527" y="20"/>
                    <a:pt x="490" y="27"/>
                  </a:cubicBezTo>
                  <a:cubicBezTo>
                    <a:pt x="379" y="17"/>
                    <a:pt x="268" y="24"/>
                    <a:pt x="158"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5" name="Google Shape;1422;p36">
              <a:extLst>
                <a:ext uri="{FF2B5EF4-FFF2-40B4-BE49-F238E27FC236}">
                  <a16:creationId xmlns:a16="http://schemas.microsoft.com/office/drawing/2014/main" id="{E744EAEC-3EED-E48F-852E-B54FE54B1232}"/>
                </a:ext>
              </a:extLst>
            </p:cNvPr>
            <p:cNvSpPr/>
            <p:nvPr/>
          </p:nvSpPr>
          <p:spPr>
            <a:xfrm>
              <a:off x="5410080" y="5483160"/>
              <a:ext cx="106920" cy="14400"/>
            </a:xfrm>
            <a:custGeom>
              <a:avLst/>
              <a:gdLst/>
              <a:ahLst/>
              <a:cxnLst/>
              <a:rect l="l" t="t" r="r" b="b"/>
              <a:pathLst>
                <a:path w="297" h="40" extrusionOk="0">
                  <a:moveTo>
                    <a:pt x="65" y="9"/>
                  </a:moveTo>
                  <a:lnTo>
                    <a:pt x="65" y="9"/>
                  </a:lnTo>
                  <a:cubicBezTo>
                    <a:pt x="51" y="2"/>
                    <a:pt x="34" y="-2"/>
                    <a:pt x="17" y="2"/>
                  </a:cubicBezTo>
                  <a:cubicBezTo>
                    <a:pt x="7" y="5"/>
                    <a:pt x="-3" y="9"/>
                    <a:pt x="1" y="15"/>
                  </a:cubicBezTo>
                  <a:cubicBezTo>
                    <a:pt x="1" y="25"/>
                    <a:pt x="17" y="22"/>
                    <a:pt x="24" y="25"/>
                  </a:cubicBezTo>
                  <a:cubicBezTo>
                    <a:pt x="37" y="32"/>
                    <a:pt x="51" y="19"/>
                    <a:pt x="65" y="29"/>
                  </a:cubicBezTo>
                  <a:cubicBezTo>
                    <a:pt x="135" y="32"/>
                    <a:pt x="209" y="35"/>
                    <a:pt x="279" y="39"/>
                  </a:cubicBezTo>
                  <a:cubicBezTo>
                    <a:pt x="296" y="42"/>
                    <a:pt x="299" y="35"/>
                    <a:pt x="296" y="25"/>
                  </a:cubicBezTo>
                  <a:cubicBezTo>
                    <a:pt x="219" y="22"/>
                    <a:pt x="142" y="15"/>
                    <a:pt x="65"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6" name="Google Shape;1423;p36">
              <a:extLst>
                <a:ext uri="{FF2B5EF4-FFF2-40B4-BE49-F238E27FC236}">
                  <a16:creationId xmlns:a16="http://schemas.microsoft.com/office/drawing/2014/main" id="{13A99845-6AB3-959B-67A5-C33CADD2B83F}"/>
                </a:ext>
              </a:extLst>
            </p:cNvPr>
            <p:cNvSpPr/>
            <p:nvPr/>
          </p:nvSpPr>
          <p:spPr>
            <a:xfrm>
              <a:off x="5316120" y="5552640"/>
              <a:ext cx="18720" cy="4680"/>
            </a:xfrm>
            <a:custGeom>
              <a:avLst/>
              <a:gdLst/>
              <a:ahLst/>
              <a:cxnLst/>
              <a:rect l="l" t="t" r="r" b="b"/>
              <a:pathLst>
                <a:path w="52" h="13" extrusionOk="0">
                  <a:moveTo>
                    <a:pt x="16" y="13"/>
                  </a:moveTo>
                  <a:lnTo>
                    <a:pt x="16" y="13"/>
                  </a:lnTo>
                  <a:cubicBezTo>
                    <a:pt x="23" y="10"/>
                    <a:pt x="34" y="10"/>
                    <a:pt x="40" y="10"/>
                  </a:cubicBezTo>
                  <a:lnTo>
                    <a:pt x="40" y="10"/>
                  </a:lnTo>
                  <a:cubicBezTo>
                    <a:pt x="47" y="10"/>
                    <a:pt x="54" y="10"/>
                    <a:pt x="50" y="3"/>
                  </a:cubicBezTo>
                  <a:cubicBezTo>
                    <a:pt x="50" y="3"/>
                    <a:pt x="44" y="0"/>
                    <a:pt x="40" y="0"/>
                  </a:cubicBezTo>
                  <a:cubicBezTo>
                    <a:pt x="34" y="0"/>
                    <a:pt x="23" y="0"/>
                    <a:pt x="16" y="0"/>
                  </a:cubicBezTo>
                  <a:cubicBezTo>
                    <a:pt x="7" y="0"/>
                    <a:pt x="-3" y="0"/>
                    <a:pt x="0" y="10"/>
                  </a:cubicBezTo>
                  <a:cubicBezTo>
                    <a:pt x="0" y="13"/>
                    <a:pt x="10" y="13"/>
                    <a:pt x="16"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7" name="Google Shape;1424;p36">
              <a:extLst>
                <a:ext uri="{FF2B5EF4-FFF2-40B4-BE49-F238E27FC236}">
                  <a16:creationId xmlns:a16="http://schemas.microsoft.com/office/drawing/2014/main" id="{1F7DA9C4-F637-602A-7EEE-481B183EBD24}"/>
                </a:ext>
              </a:extLst>
            </p:cNvPr>
            <p:cNvSpPr/>
            <p:nvPr/>
          </p:nvSpPr>
          <p:spPr>
            <a:xfrm>
              <a:off x="5196600" y="4876200"/>
              <a:ext cx="163080" cy="39600"/>
            </a:xfrm>
            <a:custGeom>
              <a:avLst/>
              <a:gdLst/>
              <a:ahLst/>
              <a:cxnLst/>
              <a:rect l="l" t="t" r="r" b="b"/>
              <a:pathLst>
                <a:path w="453" h="110" extrusionOk="0">
                  <a:moveTo>
                    <a:pt x="218" y="87"/>
                  </a:moveTo>
                  <a:lnTo>
                    <a:pt x="218" y="87"/>
                  </a:lnTo>
                  <a:cubicBezTo>
                    <a:pt x="238" y="87"/>
                    <a:pt x="255" y="90"/>
                    <a:pt x="268" y="77"/>
                  </a:cubicBezTo>
                  <a:cubicBezTo>
                    <a:pt x="275" y="83"/>
                    <a:pt x="285" y="83"/>
                    <a:pt x="295" y="87"/>
                  </a:cubicBezTo>
                  <a:cubicBezTo>
                    <a:pt x="305" y="100"/>
                    <a:pt x="325" y="103"/>
                    <a:pt x="342" y="107"/>
                  </a:cubicBezTo>
                  <a:cubicBezTo>
                    <a:pt x="362" y="113"/>
                    <a:pt x="376" y="107"/>
                    <a:pt x="386" y="97"/>
                  </a:cubicBezTo>
                  <a:cubicBezTo>
                    <a:pt x="416" y="73"/>
                    <a:pt x="426" y="40"/>
                    <a:pt x="453" y="13"/>
                  </a:cubicBezTo>
                  <a:cubicBezTo>
                    <a:pt x="453" y="10"/>
                    <a:pt x="453" y="6"/>
                    <a:pt x="449" y="3"/>
                  </a:cubicBezTo>
                  <a:lnTo>
                    <a:pt x="449" y="3"/>
                  </a:lnTo>
                  <a:cubicBezTo>
                    <a:pt x="443" y="-1"/>
                    <a:pt x="433" y="-1"/>
                    <a:pt x="423" y="3"/>
                  </a:cubicBezTo>
                  <a:lnTo>
                    <a:pt x="423" y="3"/>
                  </a:lnTo>
                  <a:cubicBezTo>
                    <a:pt x="416" y="10"/>
                    <a:pt x="402" y="13"/>
                    <a:pt x="399" y="23"/>
                  </a:cubicBezTo>
                  <a:cubicBezTo>
                    <a:pt x="402" y="50"/>
                    <a:pt x="376" y="63"/>
                    <a:pt x="359" y="83"/>
                  </a:cubicBezTo>
                  <a:cubicBezTo>
                    <a:pt x="345" y="97"/>
                    <a:pt x="325" y="80"/>
                    <a:pt x="312" y="73"/>
                  </a:cubicBezTo>
                  <a:lnTo>
                    <a:pt x="312" y="73"/>
                  </a:lnTo>
                  <a:lnTo>
                    <a:pt x="312" y="73"/>
                  </a:lnTo>
                  <a:cubicBezTo>
                    <a:pt x="298" y="63"/>
                    <a:pt x="285" y="63"/>
                    <a:pt x="268" y="70"/>
                  </a:cubicBezTo>
                  <a:lnTo>
                    <a:pt x="268" y="70"/>
                  </a:lnTo>
                  <a:lnTo>
                    <a:pt x="268" y="70"/>
                  </a:lnTo>
                  <a:cubicBezTo>
                    <a:pt x="251" y="67"/>
                    <a:pt x="234" y="70"/>
                    <a:pt x="218" y="77"/>
                  </a:cubicBezTo>
                  <a:lnTo>
                    <a:pt x="218" y="77"/>
                  </a:lnTo>
                  <a:lnTo>
                    <a:pt x="218" y="77"/>
                  </a:lnTo>
                  <a:cubicBezTo>
                    <a:pt x="157" y="80"/>
                    <a:pt x="97" y="83"/>
                    <a:pt x="37" y="87"/>
                  </a:cubicBezTo>
                  <a:cubicBezTo>
                    <a:pt x="26" y="97"/>
                    <a:pt x="-4" y="80"/>
                    <a:pt x="0" y="103"/>
                  </a:cubicBezTo>
                  <a:cubicBezTo>
                    <a:pt x="73" y="107"/>
                    <a:pt x="147" y="107"/>
                    <a:pt x="218" y="8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8" name="Google Shape;1425;p36">
              <a:extLst>
                <a:ext uri="{FF2B5EF4-FFF2-40B4-BE49-F238E27FC236}">
                  <a16:creationId xmlns:a16="http://schemas.microsoft.com/office/drawing/2014/main" id="{3CD6F889-B8EA-160E-DA21-D9D45320EB6E}"/>
                </a:ext>
              </a:extLst>
            </p:cNvPr>
            <p:cNvSpPr/>
            <p:nvPr/>
          </p:nvSpPr>
          <p:spPr>
            <a:xfrm>
              <a:off x="5173560" y="4910040"/>
              <a:ext cx="3600" cy="2880"/>
            </a:xfrm>
            <a:custGeom>
              <a:avLst/>
              <a:gdLst/>
              <a:ahLst/>
              <a:cxnLst/>
              <a:rect l="l" t="t" r="r" b="b"/>
              <a:pathLst>
                <a:path w="10" h="8" extrusionOk="0">
                  <a:moveTo>
                    <a:pt x="0" y="3"/>
                  </a:moveTo>
                  <a:lnTo>
                    <a:pt x="0" y="3"/>
                  </a:lnTo>
                  <a:cubicBezTo>
                    <a:pt x="3" y="9"/>
                    <a:pt x="6" y="9"/>
                    <a:pt x="10" y="3"/>
                  </a:cubicBezTo>
                  <a:cubicBezTo>
                    <a:pt x="6" y="-1"/>
                    <a:pt x="3" y="-1"/>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39" name="Google Shape;1426;p36">
              <a:extLst>
                <a:ext uri="{FF2B5EF4-FFF2-40B4-BE49-F238E27FC236}">
                  <a16:creationId xmlns:a16="http://schemas.microsoft.com/office/drawing/2014/main" id="{46D49207-291D-DDD0-494D-CD9D62917734}"/>
                </a:ext>
              </a:extLst>
            </p:cNvPr>
            <p:cNvSpPr/>
            <p:nvPr/>
          </p:nvSpPr>
          <p:spPr>
            <a:xfrm>
              <a:off x="5499720" y="5005440"/>
              <a:ext cx="6120" cy="4320"/>
            </a:xfrm>
            <a:custGeom>
              <a:avLst/>
              <a:gdLst/>
              <a:ahLst/>
              <a:cxnLst/>
              <a:rect l="l" t="t" r="r" b="b"/>
              <a:pathLst>
                <a:path w="17" h="12" extrusionOk="0">
                  <a:moveTo>
                    <a:pt x="7" y="0"/>
                  </a:moveTo>
                  <a:lnTo>
                    <a:pt x="7" y="0"/>
                  </a:lnTo>
                  <a:cubicBezTo>
                    <a:pt x="7" y="3"/>
                    <a:pt x="0" y="3"/>
                    <a:pt x="0" y="6"/>
                  </a:cubicBezTo>
                  <a:cubicBezTo>
                    <a:pt x="0" y="13"/>
                    <a:pt x="7" y="13"/>
                    <a:pt x="13" y="10"/>
                  </a:cubicBezTo>
                  <a:cubicBezTo>
                    <a:pt x="17" y="10"/>
                    <a:pt x="17" y="6"/>
                    <a:pt x="17" y="3"/>
                  </a:cubicBezTo>
                  <a:cubicBezTo>
                    <a:pt x="17" y="0"/>
                    <a:pt x="13" y="0"/>
                    <a:pt x="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0" name="Google Shape;1427;p36">
              <a:extLst>
                <a:ext uri="{FF2B5EF4-FFF2-40B4-BE49-F238E27FC236}">
                  <a16:creationId xmlns:a16="http://schemas.microsoft.com/office/drawing/2014/main" id="{BB9E733D-8A93-E701-32FC-A1EDD93BE194}"/>
                </a:ext>
              </a:extLst>
            </p:cNvPr>
            <p:cNvSpPr/>
            <p:nvPr/>
          </p:nvSpPr>
          <p:spPr>
            <a:xfrm>
              <a:off x="5391000" y="4430160"/>
              <a:ext cx="2520" cy="0"/>
            </a:xfrm>
            <a:custGeom>
              <a:avLst/>
              <a:gdLst/>
              <a:ahLst/>
              <a:cxnLst/>
              <a:rect l="l" t="t" r="r" b="b"/>
              <a:pathLst>
                <a:path w="7" h="120000" extrusionOk="0">
                  <a:moveTo>
                    <a:pt x="0" y="0"/>
                  </a:moveTo>
                  <a:lnTo>
                    <a:pt x="0" y="0"/>
                  </a:lnTo>
                  <a:lnTo>
                    <a:pt x="0" y="0"/>
                  </a:lnTo>
                  <a:cubicBezTo>
                    <a:pt x="3" y="0"/>
                    <a:pt x="3" y="0"/>
                    <a:pt x="7" y="0"/>
                  </a:cubicBezTo>
                  <a:cubicBezTo>
                    <a:pt x="3" y="0"/>
                    <a:pt x="3"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1" name="Google Shape;1428;p36">
              <a:extLst>
                <a:ext uri="{FF2B5EF4-FFF2-40B4-BE49-F238E27FC236}">
                  <a16:creationId xmlns:a16="http://schemas.microsoft.com/office/drawing/2014/main" id="{93302729-69FB-2C22-6AEB-DB90E38FBCDE}"/>
                </a:ext>
              </a:extLst>
            </p:cNvPr>
            <p:cNvSpPr/>
            <p:nvPr/>
          </p:nvSpPr>
          <p:spPr>
            <a:xfrm>
              <a:off x="4766760" y="5198760"/>
              <a:ext cx="7200" cy="9360"/>
            </a:xfrm>
            <a:custGeom>
              <a:avLst/>
              <a:gdLst/>
              <a:ahLst/>
              <a:cxnLst/>
              <a:rect l="l" t="t" r="r" b="b"/>
              <a:pathLst>
                <a:path w="20" h="26" extrusionOk="0">
                  <a:moveTo>
                    <a:pt x="16" y="26"/>
                  </a:moveTo>
                  <a:lnTo>
                    <a:pt x="16" y="26"/>
                  </a:lnTo>
                  <a:cubicBezTo>
                    <a:pt x="16" y="16"/>
                    <a:pt x="20" y="10"/>
                    <a:pt x="20" y="0"/>
                  </a:cubicBezTo>
                  <a:cubicBezTo>
                    <a:pt x="13" y="0"/>
                    <a:pt x="10" y="0"/>
                    <a:pt x="6" y="3"/>
                  </a:cubicBezTo>
                  <a:cubicBezTo>
                    <a:pt x="13" y="10"/>
                    <a:pt x="-17" y="26"/>
                    <a:pt x="16"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2" name="Google Shape;1429;p36">
              <a:extLst>
                <a:ext uri="{FF2B5EF4-FFF2-40B4-BE49-F238E27FC236}">
                  <a16:creationId xmlns:a16="http://schemas.microsoft.com/office/drawing/2014/main" id="{5D777A63-8F31-4A3F-6DDC-476F8E0A6D4E}"/>
                </a:ext>
              </a:extLst>
            </p:cNvPr>
            <p:cNvSpPr/>
            <p:nvPr/>
          </p:nvSpPr>
          <p:spPr>
            <a:xfrm>
              <a:off x="4785840" y="5202360"/>
              <a:ext cx="3960" cy="2160"/>
            </a:xfrm>
            <a:custGeom>
              <a:avLst/>
              <a:gdLst/>
              <a:ahLst/>
              <a:cxnLst/>
              <a:rect l="l" t="t" r="r" b="b"/>
              <a:pathLst>
                <a:path w="11" h="6" extrusionOk="0">
                  <a:moveTo>
                    <a:pt x="7" y="6"/>
                  </a:moveTo>
                  <a:lnTo>
                    <a:pt x="7" y="6"/>
                  </a:lnTo>
                  <a:lnTo>
                    <a:pt x="11" y="3"/>
                  </a:lnTo>
                  <a:cubicBezTo>
                    <a:pt x="7" y="3"/>
                    <a:pt x="7" y="3"/>
                    <a:pt x="4" y="0"/>
                  </a:cubicBezTo>
                  <a:lnTo>
                    <a:pt x="0" y="3"/>
                  </a:lnTo>
                  <a:cubicBezTo>
                    <a:pt x="4" y="3"/>
                    <a:pt x="4" y="3"/>
                    <a:pt x="7"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3" name="Google Shape;1430;p36">
              <a:extLst>
                <a:ext uri="{FF2B5EF4-FFF2-40B4-BE49-F238E27FC236}">
                  <a16:creationId xmlns:a16="http://schemas.microsoft.com/office/drawing/2014/main" id="{80A7514E-8A58-93E1-5C38-02E058590AB5}"/>
                </a:ext>
              </a:extLst>
            </p:cNvPr>
            <p:cNvSpPr/>
            <p:nvPr/>
          </p:nvSpPr>
          <p:spPr>
            <a:xfrm>
              <a:off x="4731480" y="5138280"/>
              <a:ext cx="445680" cy="34200"/>
            </a:xfrm>
            <a:custGeom>
              <a:avLst/>
              <a:gdLst/>
              <a:ahLst/>
              <a:cxnLst/>
              <a:rect l="l" t="t" r="r" b="b"/>
              <a:pathLst>
                <a:path w="1238" h="95" extrusionOk="0">
                  <a:moveTo>
                    <a:pt x="0" y="84"/>
                  </a:moveTo>
                  <a:lnTo>
                    <a:pt x="0" y="84"/>
                  </a:lnTo>
                  <a:cubicBezTo>
                    <a:pt x="10" y="97"/>
                    <a:pt x="27" y="94"/>
                    <a:pt x="41" y="94"/>
                  </a:cubicBezTo>
                  <a:cubicBezTo>
                    <a:pt x="77" y="94"/>
                    <a:pt x="111" y="100"/>
                    <a:pt x="145" y="87"/>
                  </a:cubicBezTo>
                  <a:lnTo>
                    <a:pt x="145" y="87"/>
                  </a:lnTo>
                  <a:cubicBezTo>
                    <a:pt x="158" y="84"/>
                    <a:pt x="168" y="84"/>
                    <a:pt x="181" y="84"/>
                  </a:cubicBezTo>
                  <a:lnTo>
                    <a:pt x="181" y="84"/>
                  </a:lnTo>
                  <a:lnTo>
                    <a:pt x="181" y="84"/>
                  </a:lnTo>
                  <a:cubicBezTo>
                    <a:pt x="252" y="80"/>
                    <a:pt x="326" y="77"/>
                    <a:pt x="400" y="74"/>
                  </a:cubicBezTo>
                  <a:cubicBezTo>
                    <a:pt x="403" y="74"/>
                    <a:pt x="403" y="70"/>
                    <a:pt x="403" y="67"/>
                  </a:cubicBezTo>
                  <a:cubicBezTo>
                    <a:pt x="413" y="67"/>
                    <a:pt x="427" y="67"/>
                    <a:pt x="437" y="67"/>
                  </a:cubicBezTo>
                  <a:cubicBezTo>
                    <a:pt x="437" y="67"/>
                    <a:pt x="440" y="67"/>
                    <a:pt x="443" y="70"/>
                  </a:cubicBezTo>
                  <a:cubicBezTo>
                    <a:pt x="450" y="70"/>
                    <a:pt x="457" y="70"/>
                    <a:pt x="467" y="67"/>
                  </a:cubicBezTo>
                  <a:cubicBezTo>
                    <a:pt x="494" y="67"/>
                    <a:pt x="524" y="67"/>
                    <a:pt x="554" y="64"/>
                  </a:cubicBezTo>
                  <a:cubicBezTo>
                    <a:pt x="601" y="57"/>
                    <a:pt x="651" y="67"/>
                    <a:pt x="698" y="57"/>
                  </a:cubicBezTo>
                  <a:cubicBezTo>
                    <a:pt x="709" y="57"/>
                    <a:pt x="722" y="57"/>
                    <a:pt x="732" y="57"/>
                  </a:cubicBezTo>
                  <a:cubicBezTo>
                    <a:pt x="739" y="57"/>
                    <a:pt x="739" y="53"/>
                    <a:pt x="739" y="53"/>
                  </a:cubicBezTo>
                  <a:cubicBezTo>
                    <a:pt x="742" y="53"/>
                    <a:pt x="742" y="53"/>
                    <a:pt x="745" y="53"/>
                  </a:cubicBezTo>
                  <a:lnTo>
                    <a:pt x="749" y="53"/>
                  </a:lnTo>
                  <a:lnTo>
                    <a:pt x="752" y="57"/>
                  </a:lnTo>
                  <a:cubicBezTo>
                    <a:pt x="755" y="57"/>
                    <a:pt x="755" y="57"/>
                    <a:pt x="759" y="57"/>
                  </a:cubicBezTo>
                  <a:cubicBezTo>
                    <a:pt x="762" y="53"/>
                    <a:pt x="762" y="53"/>
                    <a:pt x="762" y="53"/>
                  </a:cubicBezTo>
                  <a:cubicBezTo>
                    <a:pt x="766" y="53"/>
                    <a:pt x="772" y="53"/>
                    <a:pt x="776" y="53"/>
                  </a:cubicBezTo>
                  <a:cubicBezTo>
                    <a:pt x="776" y="53"/>
                    <a:pt x="779" y="53"/>
                    <a:pt x="779" y="57"/>
                  </a:cubicBezTo>
                  <a:lnTo>
                    <a:pt x="786" y="57"/>
                  </a:lnTo>
                  <a:cubicBezTo>
                    <a:pt x="786" y="53"/>
                    <a:pt x="786" y="53"/>
                    <a:pt x="786" y="53"/>
                  </a:cubicBezTo>
                  <a:cubicBezTo>
                    <a:pt x="792" y="53"/>
                    <a:pt x="796" y="53"/>
                    <a:pt x="799" y="53"/>
                  </a:cubicBezTo>
                  <a:cubicBezTo>
                    <a:pt x="823" y="50"/>
                    <a:pt x="843" y="57"/>
                    <a:pt x="865" y="50"/>
                  </a:cubicBezTo>
                  <a:cubicBezTo>
                    <a:pt x="902" y="50"/>
                    <a:pt x="943" y="47"/>
                    <a:pt x="979" y="47"/>
                  </a:cubicBezTo>
                  <a:cubicBezTo>
                    <a:pt x="983" y="50"/>
                    <a:pt x="986" y="50"/>
                    <a:pt x="990" y="50"/>
                  </a:cubicBezTo>
                  <a:cubicBezTo>
                    <a:pt x="993" y="50"/>
                    <a:pt x="993" y="50"/>
                    <a:pt x="993" y="47"/>
                  </a:cubicBezTo>
                  <a:cubicBezTo>
                    <a:pt x="996" y="47"/>
                    <a:pt x="1003" y="47"/>
                    <a:pt x="1006" y="47"/>
                  </a:cubicBezTo>
                  <a:cubicBezTo>
                    <a:pt x="1013" y="43"/>
                    <a:pt x="1023" y="43"/>
                    <a:pt x="1033" y="40"/>
                  </a:cubicBezTo>
                  <a:lnTo>
                    <a:pt x="1033" y="40"/>
                  </a:lnTo>
                  <a:cubicBezTo>
                    <a:pt x="1050" y="40"/>
                    <a:pt x="1067" y="43"/>
                    <a:pt x="1083" y="37"/>
                  </a:cubicBezTo>
                  <a:cubicBezTo>
                    <a:pt x="1087" y="37"/>
                    <a:pt x="1094" y="37"/>
                    <a:pt x="1097" y="33"/>
                  </a:cubicBezTo>
                  <a:cubicBezTo>
                    <a:pt x="1100" y="33"/>
                    <a:pt x="1107" y="33"/>
                    <a:pt x="1110" y="33"/>
                  </a:cubicBezTo>
                  <a:cubicBezTo>
                    <a:pt x="1117" y="33"/>
                    <a:pt x="1124" y="33"/>
                    <a:pt x="1127" y="30"/>
                  </a:cubicBezTo>
                  <a:cubicBezTo>
                    <a:pt x="1157" y="33"/>
                    <a:pt x="1187" y="30"/>
                    <a:pt x="1211" y="20"/>
                  </a:cubicBezTo>
                  <a:lnTo>
                    <a:pt x="1211" y="20"/>
                  </a:lnTo>
                  <a:lnTo>
                    <a:pt x="1211" y="20"/>
                  </a:lnTo>
                  <a:cubicBezTo>
                    <a:pt x="1221" y="17"/>
                    <a:pt x="1231" y="13"/>
                    <a:pt x="1238" y="10"/>
                  </a:cubicBezTo>
                  <a:cubicBezTo>
                    <a:pt x="1234" y="7"/>
                    <a:pt x="1228" y="3"/>
                    <a:pt x="1225" y="0"/>
                  </a:cubicBezTo>
                  <a:cubicBezTo>
                    <a:pt x="1215" y="3"/>
                    <a:pt x="1204" y="3"/>
                    <a:pt x="1197" y="10"/>
                  </a:cubicBezTo>
                  <a:lnTo>
                    <a:pt x="1197" y="10"/>
                  </a:lnTo>
                  <a:cubicBezTo>
                    <a:pt x="1177" y="10"/>
                    <a:pt x="1157" y="10"/>
                    <a:pt x="1137" y="13"/>
                  </a:cubicBezTo>
                  <a:cubicBezTo>
                    <a:pt x="1134" y="13"/>
                    <a:pt x="1130" y="13"/>
                    <a:pt x="1127" y="13"/>
                  </a:cubicBezTo>
                  <a:cubicBezTo>
                    <a:pt x="1124" y="13"/>
                    <a:pt x="1124" y="13"/>
                    <a:pt x="1124" y="13"/>
                  </a:cubicBezTo>
                  <a:cubicBezTo>
                    <a:pt x="1114" y="13"/>
                    <a:pt x="1104" y="17"/>
                    <a:pt x="1097" y="17"/>
                  </a:cubicBezTo>
                  <a:cubicBezTo>
                    <a:pt x="973" y="30"/>
                    <a:pt x="853" y="27"/>
                    <a:pt x="729" y="33"/>
                  </a:cubicBezTo>
                  <a:cubicBezTo>
                    <a:pt x="715" y="37"/>
                    <a:pt x="698" y="37"/>
                    <a:pt x="685" y="40"/>
                  </a:cubicBezTo>
                  <a:cubicBezTo>
                    <a:pt x="635" y="30"/>
                    <a:pt x="584" y="40"/>
                    <a:pt x="534" y="43"/>
                  </a:cubicBezTo>
                  <a:cubicBezTo>
                    <a:pt x="507" y="43"/>
                    <a:pt x="480" y="47"/>
                    <a:pt x="453" y="50"/>
                  </a:cubicBezTo>
                  <a:lnTo>
                    <a:pt x="453" y="50"/>
                  </a:lnTo>
                  <a:lnTo>
                    <a:pt x="453" y="50"/>
                  </a:lnTo>
                  <a:cubicBezTo>
                    <a:pt x="380" y="43"/>
                    <a:pt x="306" y="53"/>
                    <a:pt x="232" y="64"/>
                  </a:cubicBezTo>
                  <a:cubicBezTo>
                    <a:pt x="208" y="67"/>
                    <a:pt x="181" y="67"/>
                    <a:pt x="158" y="67"/>
                  </a:cubicBezTo>
                  <a:cubicBezTo>
                    <a:pt x="151" y="67"/>
                    <a:pt x="151" y="70"/>
                    <a:pt x="151" y="74"/>
                  </a:cubicBezTo>
                  <a:cubicBezTo>
                    <a:pt x="148" y="74"/>
                    <a:pt x="141" y="77"/>
                    <a:pt x="134" y="77"/>
                  </a:cubicBezTo>
                  <a:cubicBezTo>
                    <a:pt x="134" y="74"/>
                    <a:pt x="131" y="74"/>
                    <a:pt x="131" y="74"/>
                  </a:cubicBezTo>
                  <a:cubicBezTo>
                    <a:pt x="118" y="77"/>
                    <a:pt x="108" y="80"/>
                    <a:pt x="101" y="67"/>
                  </a:cubicBezTo>
                  <a:cubicBezTo>
                    <a:pt x="94" y="67"/>
                    <a:pt x="88" y="67"/>
                    <a:pt x="81" y="67"/>
                  </a:cubicBezTo>
                  <a:cubicBezTo>
                    <a:pt x="61" y="80"/>
                    <a:pt x="37" y="74"/>
                    <a:pt x="14" y="77"/>
                  </a:cubicBezTo>
                  <a:lnTo>
                    <a:pt x="14" y="77"/>
                  </a:lnTo>
                  <a:cubicBezTo>
                    <a:pt x="10" y="77"/>
                    <a:pt x="4" y="80"/>
                    <a:pt x="0" y="8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4" name="Google Shape;1431;p36">
              <a:extLst>
                <a:ext uri="{FF2B5EF4-FFF2-40B4-BE49-F238E27FC236}">
                  <a16:creationId xmlns:a16="http://schemas.microsoft.com/office/drawing/2014/main" id="{FD18E347-1708-6FAF-0764-0786F8E9A254}"/>
                </a:ext>
              </a:extLst>
            </p:cNvPr>
            <p:cNvSpPr/>
            <p:nvPr/>
          </p:nvSpPr>
          <p:spPr>
            <a:xfrm>
              <a:off x="5131080" y="5149080"/>
              <a:ext cx="6120" cy="1800"/>
            </a:xfrm>
            <a:custGeom>
              <a:avLst/>
              <a:gdLst/>
              <a:ahLst/>
              <a:cxnLst/>
              <a:rect l="l" t="t" r="r" b="b"/>
              <a:pathLst>
                <a:path w="17" h="5" extrusionOk="0">
                  <a:moveTo>
                    <a:pt x="17" y="0"/>
                  </a:moveTo>
                  <a:lnTo>
                    <a:pt x="17" y="0"/>
                  </a:lnTo>
                  <a:cubicBezTo>
                    <a:pt x="14" y="0"/>
                    <a:pt x="7" y="3"/>
                    <a:pt x="0" y="3"/>
                  </a:cubicBezTo>
                  <a:cubicBezTo>
                    <a:pt x="7" y="7"/>
                    <a:pt x="14" y="3"/>
                    <a:pt x="1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5" name="Google Shape;1432;p36">
              <a:extLst>
                <a:ext uri="{FF2B5EF4-FFF2-40B4-BE49-F238E27FC236}">
                  <a16:creationId xmlns:a16="http://schemas.microsoft.com/office/drawing/2014/main" id="{8FE615C8-918A-5535-360A-EE3D79EBAEC0}"/>
                </a:ext>
              </a:extLst>
            </p:cNvPr>
            <p:cNvSpPr/>
            <p:nvPr/>
          </p:nvSpPr>
          <p:spPr>
            <a:xfrm>
              <a:off x="4935960" y="5168520"/>
              <a:ext cx="1080" cy="1080"/>
            </a:xfrm>
            <a:custGeom>
              <a:avLst/>
              <a:gdLst/>
              <a:ahLst/>
              <a:cxnLst/>
              <a:rect l="l" t="t" r="r" b="b"/>
              <a:pathLst>
                <a:path w="3" h="3" extrusionOk="0">
                  <a:moveTo>
                    <a:pt x="0" y="3"/>
                  </a:moveTo>
                  <a:lnTo>
                    <a:pt x="0" y="3"/>
                  </a:lnTo>
                  <a:cubicBezTo>
                    <a:pt x="3" y="0"/>
                    <a:pt x="3" y="0"/>
                    <a:pt x="3" y="0"/>
                  </a:cubicBezTo>
                  <a:lnTo>
                    <a:pt x="3" y="0"/>
                  </a:lnTo>
                  <a:lnTo>
                    <a:pt x="0" y="3"/>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6" name="Google Shape;1433;p36">
              <a:extLst>
                <a:ext uri="{FF2B5EF4-FFF2-40B4-BE49-F238E27FC236}">
                  <a16:creationId xmlns:a16="http://schemas.microsoft.com/office/drawing/2014/main" id="{D1791653-4290-9925-179E-4AA3755F37EA}"/>
                </a:ext>
              </a:extLst>
            </p:cNvPr>
            <p:cNvSpPr/>
            <p:nvPr/>
          </p:nvSpPr>
          <p:spPr>
            <a:xfrm>
              <a:off x="5595840" y="3968640"/>
              <a:ext cx="185400" cy="10800"/>
            </a:xfrm>
            <a:custGeom>
              <a:avLst/>
              <a:gdLst/>
              <a:ahLst/>
              <a:cxnLst/>
              <a:rect l="l" t="t" r="r" b="b"/>
              <a:pathLst>
                <a:path w="515" h="30" extrusionOk="0">
                  <a:moveTo>
                    <a:pt x="438" y="23"/>
                  </a:moveTo>
                  <a:lnTo>
                    <a:pt x="438" y="23"/>
                  </a:lnTo>
                  <a:lnTo>
                    <a:pt x="438" y="23"/>
                  </a:lnTo>
                  <a:cubicBezTo>
                    <a:pt x="465" y="23"/>
                    <a:pt x="485" y="16"/>
                    <a:pt x="515" y="6"/>
                  </a:cubicBezTo>
                  <a:cubicBezTo>
                    <a:pt x="478" y="-11"/>
                    <a:pt x="445" y="10"/>
                    <a:pt x="411" y="6"/>
                  </a:cubicBezTo>
                  <a:cubicBezTo>
                    <a:pt x="357" y="6"/>
                    <a:pt x="304" y="6"/>
                    <a:pt x="250" y="6"/>
                  </a:cubicBezTo>
                  <a:cubicBezTo>
                    <a:pt x="230" y="3"/>
                    <a:pt x="213" y="6"/>
                    <a:pt x="196" y="13"/>
                  </a:cubicBezTo>
                  <a:lnTo>
                    <a:pt x="196" y="13"/>
                  </a:lnTo>
                  <a:cubicBezTo>
                    <a:pt x="193" y="10"/>
                    <a:pt x="186" y="6"/>
                    <a:pt x="179" y="6"/>
                  </a:cubicBezTo>
                  <a:lnTo>
                    <a:pt x="179" y="6"/>
                  </a:lnTo>
                  <a:cubicBezTo>
                    <a:pt x="143" y="10"/>
                    <a:pt x="102" y="10"/>
                    <a:pt x="62" y="6"/>
                  </a:cubicBezTo>
                  <a:cubicBezTo>
                    <a:pt x="52" y="-4"/>
                    <a:pt x="42" y="-1"/>
                    <a:pt x="35" y="10"/>
                  </a:cubicBezTo>
                  <a:cubicBezTo>
                    <a:pt x="35" y="13"/>
                    <a:pt x="35" y="13"/>
                    <a:pt x="35" y="13"/>
                  </a:cubicBezTo>
                  <a:lnTo>
                    <a:pt x="32" y="13"/>
                  </a:lnTo>
                  <a:cubicBezTo>
                    <a:pt x="22" y="16"/>
                    <a:pt x="12" y="6"/>
                    <a:pt x="2" y="13"/>
                  </a:cubicBezTo>
                  <a:cubicBezTo>
                    <a:pt x="-5" y="20"/>
                    <a:pt x="8" y="26"/>
                    <a:pt x="15" y="30"/>
                  </a:cubicBezTo>
                  <a:cubicBezTo>
                    <a:pt x="32" y="30"/>
                    <a:pt x="49" y="26"/>
                    <a:pt x="65" y="23"/>
                  </a:cubicBezTo>
                  <a:lnTo>
                    <a:pt x="65" y="23"/>
                  </a:lnTo>
                  <a:lnTo>
                    <a:pt x="65" y="23"/>
                  </a:lnTo>
                  <a:cubicBezTo>
                    <a:pt x="79" y="30"/>
                    <a:pt x="96" y="30"/>
                    <a:pt x="112" y="30"/>
                  </a:cubicBezTo>
                  <a:cubicBezTo>
                    <a:pt x="132" y="20"/>
                    <a:pt x="159" y="26"/>
                    <a:pt x="179" y="20"/>
                  </a:cubicBezTo>
                  <a:lnTo>
                    <a:pt x="179" y="20"/>
                  </a:lnTo>
                  <a:cubicBezTo>
                    <a:pt x="183" y="23"/>
                    <a:pt x="189" y="23"/>
                    <a:pt x="193" y="23"/>
                  </a:cubicBezTo>
                  <a:lnTo>
                    <a:pt x="193" y="23"/>
                  </a:lnTo>
                  <a:cubicBezTo>
                    <a:pt x="274" y="26"/>
                    <a:pt x="354" y="23"/>
                    <a:pt x="438"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7" name="Google Shape;1434;p36">
              <a:extLst>
                <a:ext uri="{FF2B5EF4-FFF2-40B4-BE49-F238E27FC236}">
                  <a16:creationId xmlns:a16="http://schemas.microsoft.com/office/drawing/2014/main" id="{7B9C8641-1DE2-78DB-A2F0-CDD2C580CEDD}"/>
                </a:ext>
              </a:extLst>
            </p:cNvPr>
            <p:cNvSpPr/>
            <p:nvPr/>
          </p:nvSpPr>
          <p:spPr>
            <a:xfrm>
              <a:off x="5516640" y="3917160"/>
              <a:ext cx="9720" cy="3240"/>
            </a:xfrm>
            <a:custGeom>
              <a:avLst/>
              <a:gdLst/>
              <a:ahLst/>
              <a:cxnLst/>
              <a:rect l="l" t="t" r="r" b="b"/>
              <a:pathLst>
                <a:path w="27" h="9" extrusionOk="0">
                  <a:moveTo>
                    <a:pt x="0" y="5"/>
                  </a:moveTo>
                  <a:lnTo>
                    <a:pt x="0" y="5"/>
                  </a:lnTo>
                  <a:cubicBezTo>
                    <a:pt x="-3" y="11"/>
                    <a:pt x="17" y="8"/>
                    <a:pt x="27" y="8"/>
                  </a:cubicBezTo>
                  <a:cubicBezTo>
                    <a:pt x="27" y="5"/>
                    <a:pt x="27" y="5"/>
                    <a:pt x="27" y="2"/>
                  </a:cubicBezTo>
                  <a:cubicBezTo>
                    <a:pt x="17" y="2"/>
                    <a:pt x="0" y="-5"/>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8" name="Google Shape;1435;p36">
              <a:extLst>
                <a:ext uri="{FF2B5EF4-FFF2-40B4-BE49-F238E27FC236}">
                  <a16:creationId xmlns:a16="http://schemas.microsoft.com/office/drawing/2014/main" id="{F4AAF910-5851-7509-90B7-5F1A12CFCD1D}"/>
                </a:ext>
              </a:extLst>
            </p:cNvPr>
            <p:cNvSpPr/>
            <p:nvPr/>
          </p:nvSpPr>
          <p:spPr>
            <a:xfrm>
              <a:off x="5488920" y="3917880"/>
              <a:ext cx="6120" cy="2160"/>
            </a:xfrm>
            <a:custGeom>
              <a:avLst/>
              <a:gdLst/>
              <a:ahLst/>
              <a:cxnLst/>
              <a:rect l="l" t="t" r="r" b="b"/>
              <a:pathLst>
                <a:path w="17" h="6" extrusionOk="0">
                  <a:moveTo>
                    <a:pt x="17" y="3"/>
                  </a:moveTo>
                  <a:lnTo>
                    <a:pt x="17" y="3"/>
                  </a:lnTo>
                  <a:cubicBezTo>
                    <a:pt x="10" y="0"/>
                    <a:pt x="7" y="0"/>
                    <a:pt x="0" y="0"/>
                  </a:cubicBezTo>
                  <a:cubicBezTo>
                    <a:pt x="3" y="3"/>
                    <a:pt x="7" y="3"/>
                    <a:pt x="13" y="6"/>
                  </a:cubicBezTo>
                  <a:cubicBezTo>
                    <a:pt x="13" y="3"/>
                    <a:pt x="17" y="3"/>
                    <a:pt x="17"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49" name="Google Shape;1436;p36">
              <a:extLst>
                <a:ext uri="{FF2B5EF4-FFF2-40B4-BE49-F238E27FC236}">
                  <a16:creationId xmlns:a16="http://schemas.microsoft.com/office/drawing/2014/main" id="{B0CFFEF9-EE3C-9E75-5F04-8725A53FB67A}"/>
                </a:ext>
              </a:extLst>
            </p:cNvPr>
            <p:cNvSpPr/>
            <p:nvPr/>
          </p:nvSpPr>
          <p:spPr>
            <a:xfrm>
              <a:off x="5488920" y="391788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0" name="Google Shape;1437;p36">
              <a:extLst>
                <a:ext uri="{FF2B5EF4-FFF2-40B4-BE49-F238E27FC236}">
                  <a16:creationId xmlns:a16="http://schemas.microsoft.com/office/drawing/2014/main" id="{462EAA2A-2FCA-1A63-C8F6-F7B6DC5BB282}"/>
                </a:ext>
              </a:extLst>
            </p:cNvPr>
            <p:cNvSpPr/>
            <p:nvPr/>
          </p:nvSpPr>
          <p:spPr>
            <a:xfrm>
              <a:off x="5564880" y="3964680"/>
              <a:ext cx="5040" cy="1440"/>
            </a:xfrm>
            <a:custGeom>
              <a:avLst/>
              <a:gdLst/>
              <a:ahLst/>
              <a:cxnLst/>
              <a:rect l="l" t="t" r="r" b="b"/>
              <a:pathLst>
                <a:path w="14" h="4" extrusionOk="0">
                  <a:moveTo>
                    <a:pt x="14" y="4"/>
                  </a:moveTo>
                  <a:lnTo>
                    <a:pt x="14" y="4"/>
                  </a:lnTo>
                  <a:cubicBezTo>
                    <a:pt x="10" y="0"/>
                    <a:pt x="7" y="0"/>
                    <a:pt x="4" y="0"/>
                  </a:cubicBezTo>
                  <a:lnTo>
                    <a:pt x="0" y="0"/>
                  </a:lnTo>
                  <a:cubicBezTo>
                    <a:pt x="4" y="4"/>
                    <a:pt x="7" y="4"/>
                    <a:pt x="10" y="4"/>
                  </a:cubicBezTo>
                  <a:lnTo>
                    <a:pt x="14" y="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1" name="Google Shape;1438;p36">
              <a:extLst>
                <a:ext uri="{FF2B5EF4-FFF2-40B4-BE49-F238E27FC236}">
                  <a16:creationId xmlns:a16="http://schemas.microsoft.com/office/drawing/2014/main" id="{F0556175-DF9A-D406-7341-09A8712B6890}"/>
                </a:ext>
              </a:extLst>
            </p:cNvPr>
            <p:cNvSpPr/>
            <p:nvPr/>
          </p:nvSpPr>
          <p:spPr>
            <a:xfrm>
              <a:off x="5621760" y="4587120"/>
              <a:ext cx="51840" cy="25200"/>
            </a:xfrm>
            <a:custGeom>
              <a:avLst/>
              <a:gdLst/>
              <a:ahLst/>
              <a:cxnLst/>
              <a:rect l="l" t="t" r="r" b="b"/>
              <a:pathLst>
                <a:path w="144" h="70" extrusionOk="0">
                  <a:moveTo>
                    <a:pt x="54" y="50"/>
                  </a:moveTo>
                  <a:lnTo>
                    <a:pt x="54" y="50"/>
                  </a:lnTo>
                  <a:cubicBezTo>
                    <a:pt x="37" y="50"/>
                    <a:pt x="20" y="44"/>
                    <a:pt x="0" y="50"/>
                  </a:cubicBezTo>
                  <a:cubicBezTo>
                    <a:pt x="-3" y="64"/>
                    <a:pt x="10" y="67"/>
                    <a:pt x="20" y="70"/>
                  </a:cubicBezTo>
                  <a:cubicBezTo>
                    <a:pt x="54" y="70"/>
                    <a:pt x="87" y="70"/>
                    <a:pt x="121" y="70"/>
                  </a:cubicBezTo>
                  <a:cubicBezTo>
                    <a:pt x="131" y="70"/>
                    <a:pt x="144" y="67"/>
                    <a:pt x="144" y="60"/>
                  </a:cubicBezTo>
                  <a:cubicBezTo>
                    <a:pt x="141" y="40"/>
                    <a:pt x="131" y="24"/>
                    <a:pt x="144" y="7"/>
                  </a:cubicBezTo>
                  <a:lnTo>
                    <a:pt x="138" y="0"/>
                  </a:lnTo>
                  <a:cubicBezTo>
                    <a:pt x="131" y="0"/>
                    <a:pt x="124" y="0"/>
                    <a:pt x="121" y="7"/>
                  </a:cubicBezTo>
                  <a:cubicBezTo>
                    <a:pt x="121" y="10"/>
                    <a:pt x="117" y="13"/>
                    <a:pt x="121" y="17"/>
                  </a:cubicBezTo>
                  <a:cubicBezTo>
                    <a:pt x="124" y="40"/>
                    <a:pt x="107" y="47"/>
                    <a:pt x="77" y="44"/>
                  </a:cubicBezTo>
                  <a:cubicBezTo>
                    <a:pt x="67" y="44"/>
                    <a:pt x="60" y="47"/>
                    <a:pt x="54" y="5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2" name="Google Shape;1439;p36">
              <a:extLst>
                <a:ext uri="{FF2B5EF4-FFF2-40B4-BE49-F238E27FC236}">
                  <a16:creationId xmlns:a16="http://schemas.microsoft.com/office/drawing/2014/main" id="{13648470-7603-52D1-3406-F0A89EFEE14A}"/>
                </a:ext>
              </a:extLst>
            </p:cNvPr>
            <p:cNvSpPr/>
            <p:nvPr/>
          </p:nvSpPr>
          <p:spPr>
            <a:xfrm>
              <a:off x="5224320" y="535824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3" name="Google Shape;1440;p36">
              <a:extLst>
                <a:ext uri="{FF2B5EF4-FFF2-40B4-BE49-F238E27FC236}">
                  <a16:creationId xmlns:a16="http://schemas.microsoft.com/office/drawing/2014/main" id="{24A6395A-5587-C004-CF26-F673F40E8088}"/>
                </a:ext>
              </a:extLst>
            </p:cNvPr>
            <p:cNvSpPr/>
            <p:nvPr/>
          </p:nvSpPr>
          <p:spPr>
            <a:xfrm>
              <a:off x="5005800" y="5367240"/>
              <a:ext cx="338400" cy="30600"/>
            </a:xfrm>
            <a:custGeom>
              <a:avLst/>
              <a:gdLst/>
              <a:ahLst/>
              <a:cxnLst/>
              <a:rect l="l" t="t" r="r" b="b"/>
              <a:pathLst>
                <a:path w="940" h="85" extrusionOk="0">
                  <a:moveTo>
                    <a:pt x="939" y="8"/>
                  </a:moveTo>
                  <a:lnTo>
                    <a:pt x="939" y="8"/>
                  </a:lnTo>
                  <a:cubicBezTo>
                    <a:pt x="929" y="-8"/>
                    <a:pt x="906" y="5"/>
                    <a:pt x="889" y="8"/>
                  </a:cubicBezTo>
                  <a:cubicBezTo>
                    <a:pt x="859" y="12"/>
                    <a:pt x="825" y="8"/>
                    <a:pt x="795" y="18"/>
                  </a:cubicBezTo>
                  <a:cubicBezTo>
                    <a:pt x="671" y="25"/>
                    <a:pt x="546" y="32"/>
                    <a:pt x="422" y="38"/>
                  </a:cubicBezTo>
                  <a:cubicBezTo>
                    <a:pt x="405" y="42"/>
                    <a:pt x="392" y="45"/>
                    <a:pt x="375" y="45"/>
                  </a:cubicBezTo>
                  <a:cubicBezTo>
                    <a:pt x="348" y="45"/>
                    <a:pt x="321" y="42"/>
                    <a:pt x="298" y="49"/>
                  </a:cubicBezTo>
                  <a:cubicBezTo>
                    <a:pt x="278" y="49"/>
                    <a:pt x="261" y="45"/>
                    <a:pt x="244" y="55"/>
                  </a:cubicBezTo>
                  <a:lnTo>
                    <a:pt x="244" y="55"/>
                  </a:lnTo>
                  <a:lnTo>
                    <a:pt x="244" y="55"/>
                  </a:lnTo>
                  <a:lnTo>
                    <a:pt x="244" y="55"/>
                  </a:lnTo>
                  <a:lnTo>
                    <a:pt x="244" y="55"/>
                  </a:lnTo>
                  <a:cubicBezTo>
                    <a:pt x="187" y="52"/>
                    <a:pt x="134" y="65"/>
                    <a:pt x="77" y="65"/>
                  </a:cubicBezTo>
                  <a:cubicBezTo>
                    <a:pt x="51" y="65"/>
                    <a:pt x="27" y="69"/>
                    <a:pt x="0" y="75"/>
                  </a:cubicBezTo>
                  <a:cubicBezTo>
                    <a:pt x="17" y="92"/>
                    <a:pt x="44" y="82"/>
                    <a:pt x="64" y="85"/>
                  </a:cubicBezTo>
                  <a:cubicBezTo>
                    <a:pt x="74" y="82"/>
                    <a:pt x="81" y="82"/>
                    <a:pt x="91" y="82"/>
                  </a:cubicBezTo>
                  <a:lnTo>
                    <a:pt x="91" y="82"/>
                  </a:lnTo>
                  <a:cubicBezTo>
                    <a:pt x="167" y="72"/>
                    <a:pt x="244" y="79"/>
                    <a:pt x="321" y="65"/>
                  </a:cubicBezTo>
                  <a:lnTo>
                    <a:pt x="321" y="65"/>
                  </a:lnTo>
                  <a:cubicBezTo>
                    <a:pt x="342" y="69"/>
                    <a:pt x="365" y="65"/>
                    <a:pt x="385" y="62"/>
                  </a:cubicBezTo>
                  <a:lnTo>
                    <a:pt x="385" y="62"/>
                  </a:lnTo>
                  <a:lnTo>
                    <a:pt x="385" y="62"/>
                  </a:lnTo>
                  <a:cubicBezTo>
                    <a:pt x="392" y="62"/>
                    <a:pt x="395" y="62"/>
                    <a:pt x="399" y="62"/>
                  </a:cubicBezTo>
                  <a:lnTo>
                    <a:pt x="399" y="62"/>
                  </a:lnTo>
                  <a:lnTo>
                    <a:pt x="399" y="62"/>
                  </a:lnTo>
                  <a:cubicBezTo>
                    <a:pt x="412" y="62"/>
                    <a:pt x="425" y="62"/>
                    <a:pt x="435" y="62"/>
                  </a:cubicBezTo>
                  <a:cubicBezTo>
                    <a:pt x="435" y="65"/>
                    <a:pt x="435" y="65"/>
                    <a:pt x="435" y="65"/>
                  </a:cubicBezTo>
                  <a:cubicBezTo>
                    <a:pt x="439" y="62"/>
                    <a:pt x="442" y="62"/>
                    <a:pt x="442" y="59"/>
                  </a:cubicBezTo>
                  <a:cubicBezTo>
                    <a:pt x="446" y="59"/>
                    <a:pt x="449" y="59"/>
                    <a:pt x="449" y="59"/>
                  </a:cubicBezTo>
                  <a:cubicBezTo>
                    <a:pt x="486" y="59"/>
                    <a:pt x="520" y="65"/>
                    <a:pt x="553" y="55"/>
                  </a:cubicBezTo>
                  <a:cubicBezTo>
                    <a:pt x="640" y="52"/>
                    <a:pt x="728" y="45"/>
                    <a:pt x="811" y="35"/>
                  </a:cubicBezTo>
                  <a:cubicBezTo>
                    <a:pt x="828" y="38"/>
                    <a:pt x="842" y="38"/>
                    <a:pt x="852" y="28"/>
                  </a:cubicBezTo>
                  <a:lnTo>
                    <a:pt x="852" y="28"/>
                  </a:lnTo>
                  <a:lnTo>
                    <a:pt x="852" y="28"/>
                  </a:lnTo>
                  <a:lnTo>
                    <a:pt x="852" y="28"/>
                  </a:lnTo>
                  <a:lnTo>
                    <a:pt x="852" y="28"/>
                  </a:lnTo>
                  <a:cubicBezTo>
                    <a:pt x="869" y="28"/>
                    <a:pt x="885" y="28"/>
                    <a:pt x="899" y="28"/>
                  </a:cubicBezTo>
                  <a:cubicBezTo>
                    <a:pt x="909" y="15"/>
                    <a:pt x="942" y="25"/>
                    <a:pt x="939" y="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4" name="Google Shape;1441;p36">
              <a:extLst>
                <a:ext uri="{FF2B5EF4-FFF2-40B4-BE49-F238E27FC236}">
                  <a16:creationId xmlns:a16="http://schemas.microsoft.com/office/drawing/2014/main" id="{53F23E26-2005-9955-4D04-80C9149217E3}"/>
                </a:ext>
              </a:extLst>
            </p:cNvPr>
            <p:cNvSpPr/>
            <p:nvPr/>
          </p:nvSpPr>
          <p:spPr>
            <a:xfrm>
              <a:off x="5558760" y="5383440"/>
              <a:ext cx="13680" cy="3960"/>
            </a:xfrm>
            <a:custGeom>
              <a:avLst/>
              <a:gdLst/>
              <a:ahLst/>
              <a:cxnLst/>
              <a:rect l="l" t="t" r="r" b="b"/>
              <a:pathLst>
                <a:path w="38" h="11" extrusionOk="0">
                  <a:moveTo>
                    <a:pt x="38" y="0"/>
                  </a:moveTo>
                  <a:lnTo>
                    <a:pt x="38" y="0"/>
                  </a:lnTo>
                  <a:cubicBezTo>
                    <a:pt x="24" y="0"/>
                    <a:pt x="14" y="4"/>
                    <a:pt x="0" y="4"/>
                  </a:cubicBezTo>
                  <a:cubicBezTo>
                    <a:pt x="14" y="14"/>
                    <a:pt x="27" y="14"/>
                    <a:pt x="38"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5" name="Google Shape;1442;p36">
              <a:extLst>
                <a:ext uri="{FF2B5EF4-FFF2-40B4-BE49-F238E27FC236}">
                  <a16:creationId xmlns:a16="http://schemas.microsoft.com/office/drawing/2014/main" id="{794D1975-BF1F-6F14-5632-97C86CD33CAB}"/>
                </a:ext>
              </a:extLst>
            </p:cNvPr>
            <p:cNvSpPr/>
            <p:nvPr/>
          </p:nvSpPr>
          <p:spPr>
            <a:xfrm>
              <a:off x="5650920" y="532800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6" name="Google Shape;1443;p36">
              <a:extLst>
                <a:ext uri="{FF2B5EF4-FFF2-40B4-BE49-F238E27FC236}">
                  <a16:creationId xmlns:a16="http://schemas.microsoft.com/office/drawing/2014/main" id="{E0EEB69B-3E2B-D16D-F001-F3F9488BA8A4}"/>
                </a:ext>
              </a:extLst>
            </p:cNvPr>
            <p:cNvSpPr/>
            <p:nvPr/>
          </p:nvSpPr>
          <p:spPr>
            <a:xfrm>
              <a:off x="5594400" y="5333760"/>
              <a:ext cx="47160" cy="13680"/>
            </a:xfrm>
            <a:custGeom>
              <a:avLst/>
              <a:gdLst/>
              <a:ahLst/>
              <a:cxnLst/>
              <a:rect l="l" t="t" r="r" b="b"/>
              <a:pathLst>
                <a:path w="131" h="38" extrusionOk="0">
                  <a:moveTo>
                    <a:pt x="2" y="28"/>
                  </a:moveTo>
                  <a:lnTo>
                    <a:pt x="2" y="28"/>
                  </a:lnTo>
                  <a:cubicBezTo>
                    <a:pt x="-1" y="31"/>
                    <a:pt x="-1" y="34"/>
                    <a:pt x="2" y="38"/>
                  </a:cubicBezTo>
                  <a:cubicBezTo>
                    <a:pt x="46" y="34"/>
                    <a:pt x="89" y="31"/>
                    <a:pt x="130" y="28"/>
                  </a:cubicBezTo>
                  <a:cubicBezTo>
                    <a:pt x="133" y="10"/>
                    <a:pt x="116" y="14"/>
                    <a:pt x="103" y="10"/>
                  </a:cubicBezTo>
                  <a:cubicBezTo>
                    <a:pt x="100" y="10"/>
                    <a:pt x="96" y="10"/>
                    <a:pt x="93" y="10"/>
                  </a:cubicBezTo>
                  <a:cubicBezTo>
                    <a:pt x="89" y="4"/>
                    <a:pt x="86" y="0"/>
                    <a:pt x="79" y="0"/>
                  </a:cubicBezTo>
                  <a:cubicBezTo>
                    <a:pt x="69" y="0"/>
                    <a:pt x="63" y="0"/>
                    <a:pt x="56" y="4"/>
                  </a:cubicBezTo>
                  <a:lnTo>
                    <a:pt x="56" y="4"/>
                  </a:lnTo>
                  <a:lnTo>
                    <a:pt x="56" y="4"/>
                  </a:lnTo>
                  <a:cubicBezTo>
                    <a:pt x="49" y="4"/>
                    <a:pt x="46" y="0"/>
                    <a:pt x="43" y="0"/>
                  </a:cubicBezTo>
                  <a:cubicBezTo>
                    <a:pt x="43" y="4"/>
                    <a:pt x="43" y="7"/>
                    <a:pt x="43" y="10"/>
                  </a:cubicBezTo>
                  <a:cubicBezTo>
                    <a:pt x="46" y="10"/>
                    <a:pt x="49" y="10"/>
                    <a:pt x="53" y="10"/>
                  </a:cubicBezTo>
                  <a:lnTo>
                    <a:pt x="53" y="10"/>
                  </a:lnTo>
                  <a:cubicBezTo>
                    <a:pt x="49" y="34"/>
                    <a:pt x="19" y="24"/>
                    <a:pt x="2" y="2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7" name="Google Shape;1444;p36">
              <a:extLst>
                <a:ext uri="{FF2B5EF4-FFF2-40B4-BE49-F238E27FC236}">
                  <a16:creationId xmlns:a16="http://schemas.microsoft.com/office/drawing/2014/main" id="{6A794180-C5AB-08DD-D737-3FB26F829ADB}"/>
                </a:ext>
              </a:extLst>
            </p:cNvPr>
            <p:cNvSpPr/>
            <p:nvPr/>
          </p:nvSpPr>
          <p:spPr>
            <a:xfrm>
              <a:off x="5600160" y="5337360"/>
              <a:ext cx="9720" cy="3600"/>
            </a:xfrm>
            <a:custGeom>
              <a:avLst/>
              <a:gdLst/>
              <a:ahLst/>
              <a:cxnLst/>
              <a:rect l="l" t="t" r="r" b="b"/>
              <a:pathLst>
                <a:path w="27" h="10" extrusionOk="0">
                  <a:moveTo>
                    <a:pt x="13" y="7"/>
                  </a:moveTo>
                  <a:lnTo>
                    <a:pt x="13" y="7"/>
                  </a:lnTo>
                  <a:lnTo>
                    <a:pt x="13" y="7"/>
                  </a:lnTo>
                  <a:lnTo>
                    <a:pt x="13" y="7"/>
                  </a:lnTo>
                  <a:cubicBezTo>
                    <a:pt x="20" y="7"/>
                    <a:pt x="23" y="4"/>
                    <a:pt x="27" y="0"/>
                  </a:cubicBezTo>
                  <a:cubicBezTo>
                    <a:pt x="20" y="0"/>
                    <a:pt x="16" y="0"/>
                    <a:pt x="13" y="0"/>
                  </a:cubicBezTo>
                  <a:cubicBezTo>
                    <a:pt x="6" y="4"/>
                    <a:pt x="0" y="4"/>
                    <a:pt x="0" y="4"/>
                  </a:cubicBezTo>
                  <a:cubicBezTo>
                    <a:pt x="0" y="11"/>
                    <a:pt x="6" y="11"/>
                    <a:pt x="13"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8" name="Google Shape;1445;p36">
              <a:extLst>
                <a:ext uri="{FF2B5EF4-FFF2-40B4-BE49-F238E27FC236}">
                  <a16:creationId xmlns:a16="http://schemas.microsoft.com/office/drawing/2014/main" id="{18DB5D75-EF18-2DA9-1489-53A25D23900C}"/>
                </a:ext>
              </a:extLst>
            </p:cNvPr>
            <p:cNvSpPr/>
            <p:nvPr/>
          </p:nvSpPr>
          <p:spPr>
            <a:xfrm>
              <a:off x="5609880" y="53337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9" name="Google Shape;1446;p36">
              <a:extLst>
                <a:ext uri="{FF2B5EF4-FFF2-40B4-BE49-F238E27FC236}">
                  <a16:creationId xmlns:a16="http://schemas.microsoft.com/office/drawing/2014/main" id="{0D664EFA-0178-B8B4-BD0C-E109370FE42C}"/>
                </a:ext>
              </a:extLst>
            </p:cNvPr>
            <p:cNvSpPr/>
            <p:nvPr/>
          </p:nvSpPr>
          <p:spPr>
            <a:xfrm>
              <a:off x="5609880" y="53373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0" name="Google Shape;1447;p36">
              <a:extLst>
                <a:ext uri="{FF2B5EF4-FFF2-40B4-BE49-F238E27FC236}">
                  <a16:creationId xmlns:a16="http://schemas.microsoft.com/office/drawing/2014/main" id="{70B7E1E8-89DB-7952-04AE-F1FA1381C3ED}"/>
                </a:ext>
              </a:extLst>
            </p:cNvPr>
            <p:cNvSpPr/>
            <p:nvPr/>
          </p:nvSpPr>
          <p:spPr>
            <a:xfrm>
              <a:off x="5609880" y="53373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1" name="Google Shape;1448;p36">
              <a:extLst>
                <a:ext uri="{FF2B5EF4-FFF2-40B4-BE49-F238E27FC236}">
                  <a16:creationId xmlns:a16="http://schemas.microsoft.com/office/drawing/2014/main" id="{9D3CFE8D-4864-B168-0A7E-9E1E3E6D94E6}"/>
                </a:ext>
              </a:extLst>
            </p:cNvPr>
            <p:cNvSpPr/>
            <p:nvPr/>
          </p:nvSpPr>
          <p:spPr>
            <a:xfrm>
              <a:off x="5474520" y="5519880"/>
              <a:ext cx="103680" cy="11160"/>
            </a:xfrm>
            <a:custGeom>
              <a:avLst/>
              <a:gdLst/>
              <a:ahLst/>
              <a:cxnLst/>
              <a:rect l="l" t="t" r="r" b="b"/>
              <a:pathLst>
                <a:path w="288" h="31" extrusionOk="0">
                  <a:moveTo>
                    <a:pt x="13" y="0"/>
                  </a:moveTo>
                  <a:lnTo>
                    <a:pt x="13" y="0"/>
                  </a:lnTo>
                  <a:cubicBezTo>
                    <a:pt x="10" y="7"/>
                    <a:pt x="6" y="11"/>
                    <a:pt x="0" y="17"/>
                  </a:cubicBezTo>
                  <a:cubicBezTo>
                    <a:pt x="23" y="21"/>
                    <a:pt x="47" y="14"/>
                    <a:pt x="67" y="27"/>
                  </a:cubicBezTo>
                  <a:cubicBezTo>
                    <a:pt x="70" y="27"/>
                    <a:pt x="73" y="31"/>
                    <a:pt x="73" y="31"/>
                  </a:cubicBezTo>
                  <a:cubicBezTo>
                    <a:pt x="77" y="27"/>
                    <a:pt x="77" y="27"/>
                    <a:pt x="77" y="27"/>
                  </a:cubicBezTo>
                  <a:cubicBezTo>
                    <a:pt x="100" y="27"/>
                    <a:pt x="117" y="14"/>
                    <a:pt x="140" y="21"/>
                  </a:cubicBezTo>
                  <a:lnTo>
                    <a:pt x="140" y="21"/>
                  </a:lnTo>
                  <a:lnTo>
                    <a:pt x="140" y="21"/>
                  </a:lnTo>
                  <a:cubicBezTo>
                    <a:pt x="140" y="21"/>
                    <a:pt x="140" y="24"/>
                    <a:pt x="144" y="27"/>
                  </a:cubicBezTo>
                  <a:lnTo>
                    <a:pt x="144" y="27"/>
                  </a:lnTo>
                  <a:cubicBezTo>
                    <a:pt x="181" y="27"/>
                    <a:pt x="221" y="27"/>
                    <a:pt x="258" y="27"/>
                  </a:cubicBezTo>
                  <a:lnTo>
                    <a:pt x="258" y="27"/>
                  </a:lnTo>
                  <a:cubicBezTo>
                    <a:pt x="268" y="27"/>
                    <a:pt x="282" y="31"/>
                    <a:pt x="288" y="24"/>
                  </a:cubicBezTo>
                  <a:cubicBezTo>
                    <a:pt x="288" y="21"/>
                    <a:pt x="288" y="17"/>
                    <a:pt x="285" y="14"/>
                  </a:cubicBezTo>
                  <a:cubicBezTo>
                    <a:pt x="275" y="7"/>
                    <a:pt x="265" y="11"/>
                    <a:pt x="258" y="17"/>
                  </a:cubicBezTo>
                  <a:cubicBezTo>
                    <a:pt x="231" y="14"/>
                    <a:pt x="208" y="4"/>
                    <a:pt x="181" y="11"/>
                  </a:cubicBezTo>
                  <a:cubicBezTo>
                    <a:pt x="167" y="7"/>
                    <a:pt x="154" y="7"/>
                    <a:pt x="144" y="11"/>
                  </a:cubicBezTo>
                  <a:lnTo>
                    <a:pt x="144" y="11"/>
                  </a:lnTo>
                  <a:cubicBezTo>
                    <a:pt x="100" y="-6"/>
                    <a:pt x="57" y="7"/>
                    <a:pt x="1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2" name="Google Shape;1449;p36">
              <a:extLst>
                <a:ext uri="{FF2B5EF4-FFF2-40B4-BE49-F238E27FC236}">
                  <a16:creationId xmlns:a16="http://schemas.microsoft.com/office/drawing/2014/main" id="{2FDAA26D-AA45-961B-F786-2EB9FC2E2948}"/>
                </a:ext>
              </a:extLst>
            </p:cNvPr>
            <p:cNvSpPr/>
            <p:nvPr/>
          </p:nvSpPr>
          <p:spPr>
            <a:xfrm>
              <a:off x="5558760" y="5506920"/>
              <a:ext cx="5040" cy="4680"/>
            </a:xfrm>
            <a:custGeom>
              <a:avLst/>
              <a:gdLst/>
              <a:ahLst/>
              <a:cxnLst/>
              <a:rect l="l" t="t" r="r" b="b"/>
              <a:pathLst>
                <a:path w="14" h="13" extrusionOk="0">
                  <a:moveTo>
                    <a:pt x="0" y="0"/>
                  </a:moveTo>
                  <a:lnTo>
                    <a:pt x="0" y="0"/>
                  </a:lnTo>
                  <a:cubicBezTo>
                    <a:pt x="0" y="3"/>
                    <a:pt x="0" y="10"/>
                    <a:pt x="4" y="13"/>
                  </a:cubicBezTo>
                  <a:cubicBezTo>
                    <a:pt x="7" y="10"/>
                    <a:pt x="10" y="10"/>
                    <a:pt x="14" y="10"/>
                  </a:cubicBezTo>
                  <a:cubicBezTo>
                    <a:pt x="7" y="6"/>
                    <a:pt x="4" y="3"/>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3" name="Google Shape;1450;p36">
              <a:extLst>
                <a:ext uri="{FF2B5EF4-FFF2-40B4-BE49-F238E27FC236}">
                  <a16:creationId xmlns:a16="http://schemas.microsoft.com/office/drawing/2014/main" id="{CB6F3600-4ED6-286F-742E-A848ED32FAC9}"/>
                </a:ext>
              </a:extLst>
            </p:cNvPr>
            <p:cNvSpPr/>
            <p:nvPr/>
          </p:nvSpPr>
          <p:spPr>
            <a:xfrm>
              <a:off x="5461200" y="5524560"/>
              <a:ext cx="3600" cy="1440"/>
            </a:xfrm>
            <a:custGeom>
              <a:avLst/>
              <a:gdLst/>
              <a:ahLst/>
              <a:cxnLst/>
              <a:rect l="l" t="t" r="r" b="b"/>
              <a:pathLst>
                <a:path w="10" h="4" extrusionOk="0">
                  <a:moveTo>
                    <a:pt x="3" y="1"/>
                  </a:moveTo>
                  <a:lnTo>
                    <a:pt x="3" y="1"/>
                  </a:lnTo>
                  <a:cubicBezTo>
                    <a:pt x="0" y="1"/>
                    <a:pt x="0" y="4"/>
                    <a:pt x="0" y="4"/>
                  </a:cubicBezTo>
                  <a:cubicBezTo>
                    <a:pt x="3" y="4"/>
                    <a:pt x="6" y="4"/>
                    <a:pt x="10" y="4"/>
                  </a:cubicBezTo>
                  <a:cubicBezTo>
                    <a:pt x="10" y="1"/>
                    <a:pt x="6" y="-2"/>
                    <a:pt x="3"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4" name="Google Shape;1451;p36">
              <a:extLst>
                <a:ext uri="{FF2B5EF4-FFF2-40B4-BE49-F238E27FC236}">
                  <a16:creationId xmlns:a16="http://schemas.microsoft.com/office/drawing/2014/main" id="{DF6A0467-131D-0137-B8D8-B0B6FF796768}"/>
                </a:ext>
              </a:extLst>
            </p:cNvPr>
            <p:cNvSpPr/>
            <p:nvPr/>
          </p:nvSpPr>
          <p:spPr>
            <a:xfrm>
              <a:off x="5615640" y="3903840"/>
              <a:ext cx="21960" cy="5400"/>
            </a:xfrm>
            <a:custGeom>
              <a:avLst/>
              <a:gdLst/>
              <a:ahLst/>
              <a:cxnLst/>
              <a:rect l="l" t="t" r="r" b="b"/>
              <a:pathLst>
                <a:path w="61" h="15" extrusionOk="0">
                  <a:moveTo>
                    <a:pt x="34" y="12"/>
                  </a:moveTo>
                  <a:lnTo>
                    <a:pt x="34" y="12"/>
                  </a:lnTo>
                  <a:cubicBezTo>
                    <a:pt x="41" y="12"/>
                    <a:pt x="51" y="12"/>
                    <a:pt x="61" y="8"/>
                  </a:cubicBezTo>
                  <a:cubicBezTo>
                    <a:pt x="44" y="-9"/>
                    <a:pt x="20" y="5"/>
                    <a:pt x="0" y="1"/>
                  </a:cubicBezTo>
                  <a:cubicBezTo>
                    <a:pt x="4" y="8"/>
                    <a:pt x="14" y="8"/>
                    <a:pt x="24" y="12"/>
                  </a:cubicBezTo>
                  <a:cubicBezTo>
                    <a:pt x="27" y="15"/>
                    <a:pt x="30" y="15"/>
                    <a:pt x="34" y="1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5" name="Google Shape;1452;p36">
              <a:extLst>
                <a:ext uri="{FF2B5EF4-FFF2-40B4-BE49-F238E27FC236}">
                  <a16:creationId xmlns:a16="http://schemas.microsoft.com/office/drawing/2014/main" id="{E3233888-2A8E-F794-4C24-76AE358339A4}"/>
                </a:ext>
              </a:extLst>
            </p:cNvPr>
            <p:cNvSpPr/>
            <p:nvPr/>
          </p:nvSpPr>
          <p:spPr>
            <a:xfrm>
              <a:off x="5632560" y="5316840"/>
              <a:ext cx="125640" cy="24480"/>
            </a:xfrm>
            <a:custGeom>
              <a:avLst/>
              <a:gdLst/>
              <a:ahLst/>
              <a:cxnLst/>
              <a:rect l="l" t="t" r="r" b="b"/>
              <a:pathLst>
                <a:path w="349" h="68" extrusionOk="0">
                  <a:moveTo>
                    <a:pt x="232" y="41"/>
                  </a:moveTo>
                  <a:lnTo>
                    <a:pt x="232" y="41"/>
                  </a:lnTo>
                  <a:lnTo>
                    <a:pt x="232" y="41"/>
                  </a:lnTo>
                  <a:lnTo>
                    <a:pt x="232" y="41"/>
                  </a:lnTo>
                  <a:cubicBezTo>
                    <a:pt x="198" y="44"/>
                    <a:pt x="165" y="47"/>
                    <a:pt x="131" y="51"/>
                  </a:cubicBezTo>
                  <a:lnTo>
                    <a:pt x="131" y="51"/>
                  </a:lnTo>
                  <a:cubicBezTo>
                    <a:pt x="124" y="51"/>
                    <a:pt x="118" y="51"/>
                    <a:pt x="114" y="51"/>
                  </a:cubicBezTo>
                  <a:cubicBezTo>
                    <a:pt x="172" y="41"/>
                    <a:pt x="232" y="37"/>
                    <a:pt x="286" y="21"/>
                  </a:cubicBezTo>
                  <a:cubicBezTo>
                    <a:pt x="289" y="17"/>
                    <a:pt x="289" y="14"/>
                    <a:pt x="289" y="11"/>
                  </a:cubicBezTo>
                  <a:cubicBezTo>
                    <a:pt x="306" y="11"/>
                    <a:pt x="326" y="17"/>
                    <a:pt x="336" y="4"/>
                  </a:cubicBezTo>
                  <a:cubicBezTo>
                    <a:pt x="319" y="4"/>
                    <a:pt x="302" y="4"/>
                    <a:pt x="286" y="4"/>
                  </a:cubicBezTo>
                  <a:lnTo>
                    <a:pt x="286" y="0"/>
                  </a:lnTo>
                  <a:cubicBezTo>
                    <a:pt x="259" y="4"/>
                    <a:pt x="235" y="14"/>
                    <a:pt x="208" y="11"/>
                  </a:cubicBezTo>
                  <a:cubicBezTo>
                    <a:pt x="198" y="7"/>
                    <a:pt x="188" y="7"/>
                    <a:pt x="182" y="11"/>
                  </a:cubicBezTo>
                  <a:cubicBezTo>
                    <a:pt x="138" y="21"/>
                    <a:pt x="98" y="27"/>
                    <a:pt x="51" y="31"/>
                  </a:cubicBezTo>
                  <a:cubicBezTo>
                    <a:pt x="37" y="41"/>
                    <a:pt x="17" y="37"/>
                    <a:pt x="0" y="41"/>
                  </a:cubicBezTo>
                  <a:cubicBezTo>
                    <a:pt x="0" y="51"/>
                    <a:pt x="7" y="54"/>
                    <a:pt x="17" y="57"/>
                  </a:cubicBezTo>
                  <a:cubicBezTo>
                    <a:pt x="27" y="57"/>
                    <a:pt x="34" y="57"/>
                    <a:pt x="44" y="57"/>
                  </a:cubicBezTo>
                  <a:cubicBezTo>
                    <a:pt x="41" y="57"/>
                    <a:pt x="41" y="57"/>
                    <a:pt x="41" y="57"/>
                  </a:cubicBezTo>
                  <a:cubicBezTo>
                    <a:pt x="47" y="68"/>
                    <a:pt x="57" y="68"/>
                    <a:pt x="67" y="68"/>
                  </a:cubicBezTo>
                  <a:cubicBezTo>
                    <a:pt x="74" y="68"/>
                    <a:pt x="81" y="68"/>
                    <a:pt x="91" y="68"/>
                  </a:cubicBezTo>
                  <a:cubicBezTo>
                    <a:pt x="108" y="68"/>
                    <a:pt x="128" y="68"/>
                    <a:pt x="144" y="57"/>
                  </a:cubicBezTo>
                  <a:cubicBezTo>
                    <a:pt x="172" y="57"/>
                    <a:pt x="202" y="57"/>
                    <a:pt x="229" y="57"/>
                  </a:cubicBezTo>
                  <a:cubicBezTo>
                    <a:pt x="235" y="54"/>
                    <a:pt x="239" y="54"/>
                    <a:pt x="235" y="51"/>
                  </a:cubicBezTo>
                  <a:lnTo>
                    <a:pt x="235" y="51"/>
                  </a:lnTo>
                  <a:cubicBezTo>
                    <a:pt x="252" y="54"/>
                    <a:pt x="269" y="54"/>
                    <a:pt x="282" y="51"/>
                  </a:cubicBezTo>
                  <a:cubicBezTo>
                    <a:pt x="306" y="47"/>
                    <a:pt x="329" y="47"/>
                    <a:pt x="349" y="37"/>
                  </a:cubicBezTo>
                  <a:lnTo>
                    <a:pt x="349" y="34"/>
                  </a:lnTo>
                  <a:cubicBezTo>
                    <a:pt x="309" y="27"/>
                    <a:pt x="272" y="37"/>
                    <a:pt x="232" y="41"/>
                  </a:cubicBezTo>
                  <a:moveTo>
                    <a:pt x="94" y="51"/>
                  </a:moveTo>
                  <a:lnTo>
                    <a:pt x="94" y="51"/>
                  </a:lnTo>
                  <a:cubicBezTo>
                    <a:pt x="94" y="54"/>
                    <a:pt x="91" y="54"/>
                    <a:pt x="87" y="57"/>
                  </a:cubicBezTo>
                  <a:cubicBezTo>
                    <a:pt x="84" y="54"/>
                    <a:pt x="81" y="54"/>
                    <a:pt x="81" y="54"/>
                  </a:cubicBezTo>
                  <a:cubicBezTo>
                    <a:pt x="84" y="54"/>
                    <a:pt x="91" y="51"/>
                    <a:pt x="94" y="5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3068" name="Google Shape;2855;p68">
            <a:extLst>
              <a:ext uri="{FF2B5EF4-FFF2-40B4-BE49-F238E27FC236}">
                <a16:creationId xmlns:a16="http://schemas.microsoft.com/office/drawing/2014/main" id="{E97F4757-A0EA-4A8E-BB41-D24210818097}"/>
              </a:ext>
            </a:extLst>
          </p:cNvPr>
          <p:cNvSpPr txBox="1">
            <a:spLocks noGrp="1"/>
          </p:cNvSpPr>
          <p:nvPr>
            <p:ph type="title"/>
          </p:nvPr>
        </p:nvSpPr>
        <p:spPr>
          <a:xfrm>
            <a:off x="2555805" y="623897"/>
            <a:ext cx="4229043" cy="5706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1" cap="none" dirty="0">
                <a:latin typeface="Arial" panose="020B0604020202020204" pitchFamily="34" charset="0"/>
                <a:cs typeface="Arial" panose="020B0604020202020204" pitchFamily="34" charset="0"/>
              </a:rPr>
              <a:t>The task</a:t>
            </a:r>
          </a:p>
        </p:txBody>
      </p:sp>
      <p:pic>
        <p:nvPicPr>
          <p:cNvPr id="3069" name="Picture 3068" descr="A two books with text on them&#10;&#10;AI-generated content may be incorrect.">
            <a:extLst>
              <a:ext uri="{FF2B5EF4-FFF2-40B4-BE49-F238E27FC236}">
                <a16:creationId xmlns:a16="http://schemas.microsoft.com/office/drawing/2014/main" id="{192A2587-4369-1A3F-B727-447AAB566596}"/>
              </a:ext>
            </a:extLst>
          </p:cNvPr>
          <p:cNvPicPr>
            <a:picLocks noChangeAspect="1"/>
          </p:cNvPicPr>
          <p:nvPr/>
        </p:nvPicPr>
        <p:blipFill>
          <a:blip r:embed="rId3"/>
          <a:stretch>
            <a:fillRect/>
          </a:stretch>
        </p:blipFill>
        <p:spPr>
          <a:xfrm>
            <a:off x="-239575" y="-86177"/>
            <a:ext cx="2025540" cy="2025540"/>
          </a:xfrm>
          <a:prstGeom prst="rect">
            <a:avLst/>
          </a:prstGeom>
        </p:spPr>
      </p:pic>
    </p:spTree>
    <p:extLst>
      <p:ext uri="{BB962C8B-B14F-4D97-AF65-F5344CB8AC3E}">
        <p14:creationId xmlns:p14="http://schemas.microsoft.com/office/powerpoint/2010/main" val="11933069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4">
          <a:extLst>
            <a:ext uri="{FF2B5EF4-FFF2-40B4-BE49-F238E27FC236}">
              <a16:creationId xmlns:a16="http://schemas.microsoft.com/office/drawing/2014/main" id="{20536183-C59C-3BF4-0E5B-D93B0C1BF4F0}"/>
            </a:ext>
          </a:extLst>
        </p:cNvPr>
        <p:cNvGrpSpPr/>
        <p:nvPr/>
      </p:nvGrpSpPr>
      <p:grpSpPr>
        <a:xfrm>
          <a:off x="0" y="0"/>
          <a:ext cx="0" cy="0"/>
          <a:chOff x="0" y="0"/>
          <a:chExt cx="0" cy="0"/>
        </a:xfrm>
      </p:grpSpPr>
      <p:sp>
        <p:nvSpPr>
          <p:cNvPr id="4" name="Google Shape;2855;p68">
            <a:extLst>
              <a:ext uri="{FF2B5EF4-FFF2-40B4-BE49-F238E27FC236}">
                <a16:creationId xmlns:a16="http://schemas.microsoft.com/office/drawing/2014/main" id="{3B8D5ECD-A4E3-7BC9-C8AB-DF87C64189D1}"/>
              </a:ext>
            </a:extLst>
          </p:cNvPr>
          <p:cNvSpPr txBox="1">
            <a:spLocks noGrp="1"/>
          </p:cNvSpPr>
          <p:nvPr>
            <p:ph type="title"/>
          </p:nvPr>
        </p:nvSpPr>
        <p:spPr>
          <a:xfrm>
            <a:off x="2555805" y="623897"/>
            <a:ext cx="4229043" cy="6341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cap="none" dirty="0">
                <a:latin typeface="Arial" panose="020B0604020202020204" pitchFamily="34" charset="0"/>
                <a:cs typeface="Arial" panose="020B0604020202020204" pitchFamily="34" charset="0"/>
              </a:rPr>
              <a:t>Technologies</a:t>
            </a:r>
            <a:r>
              <a:rPr lang="en-US" sz="3200" b="1" cap="none" dirty="0">
                <a:latin typeface="Arial" panose="020B0604020202020204" pitchFamily="34" charset="0"/>
                <a:cs typeface="Arial" panose="020B0604020202020204" pitchFamily="34" charset="0"/>
              </a:rPr>
              <a:t> </a:t>
            </a:r>
            <a:r>
              <a:rPr lang="en-US" sz="2400" b="1" cap="none" dirty="0">
                <a:latin typeface="Arial" panose="020B0604020202020204" pitchFamily="34" charset="0"/>
                <a:cs typeface="Arial" panose="020B0604020202020204" pitchFamily="34" charset="0"/>
              </a:rPr>
              <a:t>used</a:t>
            </a:r>
            <a:br>
              <a:rPr lang="en-US" sz="3200" b="1" cap="none" dirty="0">
                <a:latin typeface="Arial" panose="020B0604020202020204" pitchFamily="34" charset="0"/>
                <a:cs typeface="Arial" panose="020B0604020202020204" pitchFamily="34" charset="0"/>
              </a:rPr>
            </a:br>
            <a:endParaRPr lang="en-US" sz="3200" b="1" cap="none" dirty="0">
              <a:latin typeface="Arial" panose="020B0604020202020204" pitchFamily="34" charset="0"/>
              <a:cs typeface="Arial" panose="020B0604020202020204" pitchFamily="34" charset="0"/>
            </a:endParaRPr>
          </a:p>
        </p:txBody>
      </p:sp>
      <p:sp>
        <p:nvSpPr>
          <p:cNvPr id="10" name="Google Shape;1708;p44">
            <a:extLst>
              <a:ext uri="{FF2B5EF4-FFF2-40B4-BE49-F238E27FC236}">
                <a16:creationId xmlns:a16="http://schemas.microsoft.com/office/drawing/2014/main" id="{DB8CE95B-120A-9644-C233-8E2F8E31E124}"/>
              </a:ext>
            </a:extLst>
          </p:cNvPr>
          <p:cNvSpPr txBox="1">
            <a:spLocks noGrp="1"/>
          </p:cNvSpPr>
          <p:nvPr/>
        </p:nvSpPr>
        <p:spPr>
          <a:xfrm>
            <a:off x="3638867" y="2570217"/>
            <a:ext cx="2201889" cy="359178"/>
          </a:xfrm>
          <a:prstGeom prst="rect">
            <a:avLst/>
          </a:prstGeom>
          <a:solidFill>
            <a:srgbClr val="FFFFFF"/>
          </a:solidFill>
          <a:ln>
            <a:solidFill>
              <a:schemeClr val="accent2">
                <a:lumMod val="10000"/>
              </a:schemeClr>
            </a:solidFill>
          </a:ln>
        </p:spPr>
        <p:txBody>
          <a:bodyPr wrap="square" lIns="91425" tIns="91425" rIns="91425" bIns="91425" anchor="ctr" anchorCtr="0">
            <a:noAutofit/>
          </a:bodyPr>
          <a:lstStyle>
            <a:defPPr marR="0" lvl="0" algn="l" rtl="0">
              <a:lnSpc>
                <a:spcPct val="100000"/>
              </a:lnSpc>
              <a:spcBef>
                <a:spcPts val="0"/>
              </a:spcBef>
              <a:spcAft>
                <a:spcPts val="0"/>
              </a:spcAft>
              <a:defRPr/>
            </a:defPPr>
            <a:lvl1pPr marL="0" indent="0" algn="ctr">
              <a:buClr>
                <a:schemeClr val="dk1"/>
              </a:buClr>
              <a:buSzPts val="2000"/>
              <a:buFont typeface="Bebas Neue" panose="020B0606020202050201"/>
              <a:buNone/>
              <a:defRPr sz="2000" b="1">
                <a:solidFill>
                  <a:schemeClr val="bg1">
                    <a:lumMod val="10000"/>
                  </a:schemeClr>
                </a:solidFill>
                <a:latin typeface="Arial" panose="020B0604020202020204" pitchFamily="34" charset="0"/>
                <a:ea typeface="Teko"/>
                <a:cs typeface="Arial" panose="020B0604020202020204" pitchFamily="34" charset="0"/>
              </a:defRPr>
            </a:lvl1pPr>
            <a:lvl2pPr marL="914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2pPr>
            <a:lvl3pPr marL="1371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3pPr>
            <a:lvl4pPr marL="1828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4pPr>
            <a:lvl5pPr marL="22860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5pPr>
            <a:lvl6pPr marL="27432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6pPr>
            <a:lvl7pPr marL="3200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7pPr>
            <a:lvl8pPr marL="3657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8pPr>
            <a:lvl9pPr marL="4114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9pPr>
          </a:lstStyle>
          <a:p>
            <a:r>
              <a:rPr lang="en-US" dirty="0"/>
              <a:t>Project storage</a:t>
            </a:r>
            <a:endParaRPr dirty="0"/>
          </a:p>
        </p:txBody>
      </p:sp>
      <p:sp>
        <p:nvSpPr>
          <p:cNvPr id="12" name="Google Shape;1711;p44">
            <a:extLst>
              <a:ext uri="{FF2B5EF4-FFF2-40B4-BE49-F238E27FC236}">
                <a16:creationId xmlns:a16="http://schemas.microsoft.com/office/drawing/2014/main" id="{04037A42-5139-3F32-7BD5-62487455FAB1}"/>
              </a:ext>
            </a:extLst>
          </p:cNvPr>
          <p:cNvSpPr txBox="1">
            <a:spLocks noGrp="1"/>
          </p:cNvSpPr>
          <p:nvPr/>
        </p:nvSpPr>
        <p:spPr>
          <a:xfrm>
            <a:off x="3729812" y="4069092"/>
            <a:ext cx="2024812" cy="359178"/>
          </a:xfrm>
          <a:prstGeom prst="rect">
            <a:avLst/>
          </a:prstGeom>
          <a:solidFill>
            <a:srgbClr val="FFFFFF"/>
          </a:solidFill>
          <a:ln>
            <a:solidFill>
              <a:schemeClr val="accent2">
                <a:lumMod val="10000"/>
              </a:schemeClr>
            </a:solidFill>
          </a:ln>
        </p:spPr>
        <p:txBody>
          <a:bodyPr wrap="square" lIns="91425" tIns="91425" rIns="91425" bIns="91425" anchor="ctr" anchorCtr="0">
            <a:noAutofit/>
          </a:bodyPr>
          <a:lstStyle>
            <a:defPPr marR="0" lvl="0" algn="l" rtl="0">
              <a:lnSpc>
                <a:spcPct val="100000"/>
              </a:lnSpc>
              <a:spcBef>
                <a:spcPts val="0"/>
              </a:spcBef>
              <a:spcAft>
                <a:spcPts val="0"/>
              </a:spcAft>
              <a:defRPr/>
            </a:defPPr>
            <a:lvl1pPr marL="0" indent="0" algn="ctr">
              <a:buClr>
                <a:schemeClr val="dk1"/>
              </a:buClr>
              <a:buSzPts val="2000"/>
              <a:buFont typeface="Bebas Neue" panose="020B0606020202050201"/>
              <a:buNone/>
              <a:defRPr sz="2000" b="1">
                <a:solidFill>
                  <a:schemeClr val="bg1">
                    <a:lumMod val="10000"/>
                  </a:schemeClr>
                </a:solidFill>
                <a:latin typeface="Arial" panose="020B0604020202020204" pitchFamily="34" charset="0"/>
                <a:ea typeface="Teko"/>
                <a:cs typeface="Arial" panose="020B0604020202020204" pitchFamily="34" charset="0"/>
              </a:defRPr>
            </a:lvl1pPr>
            <a:lvl2pPr marL="914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2pPr>
            <a:lvl3pPr marL="1371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3pPr>
            <a:lvl4pPr marL="1828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4pPr>
            <a:lvl5pPr marL="22860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5pPr>
            <a:lvl6pPr marL="27432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6pPr>
            <a:lvl7pPr marL="3200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7pPr>
            <a:lvl8pPr marL="3657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8pPr>
            <a:lvl9pPr marL="4114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9pPr>
          </a:lstStyle>
          <a:p>
            <a:r>
              <a:rPr lang="en-US" dirty="0"/>
              <a:t>Code control</a:t>
            </a:r>
          </a:p>
        </p:txBody>
      </p:sp>
      <p:pic>
        <p:nvPicPr>
          <p:cNvPr id="14" name="Picture 13">
            <a:extLst>
              <a:ext uri="{FF2B5EF4-FFF2-40B4-BE49-F238E27FC236}">
                <a16:creationId xmlns:a16="http://schemas.microsoft.com/office/drawing/2014/main" id="{4831AECB-865E-1554-6338-743D49D39142}"/>
              </a:ext>
            </a:extLst>
          </p:cNvPr>
          <p:cNvPicPr>
            <a:picLocks noChangeAspect="1"/>
          </p:cNvPicPr>
          <p:nvPr/>
        </p:nvPicPr>
        <p:blipFill>
          <a:blip r:embed="rId3"/>
          <a:srcRect l="52482"/>
          <a:stretch>
            <a:fillRect/>
          </a:stretch>
        </p:blipFill>
        <p:spPr>
          <a:xfrm>
            <a:off x="4220127" y="3124780"/>
            <a:ext cx="900396" cy="846638"/>
          </a:xfrm>
          <a:prstGeom prst="rect">
            <a:avLst/>
          </a:prstGeom>
        </p:spPr>
      </p:pic>
      <p:pic>
        <p:nvPicPr>
          <p:cNvPr id="15" name="Picture 14">
            <a:extLst>
              <a:ext uri="{FF2B5EF4-FFF2-40B4-BE49-F238E27FC236}">
                <a16:creationId xmlns:a16="http://schemas.microsoft.com/office/drawing/2014/main" id="{D1CD25BB-5DCD-131F-9A17-8EC33221541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01880" y="3234878"/>
            <a:ext cx="811274" cy="811274"/>
          </a:xfrm>
          <a:prstGeom prst="rect">
            <a:avLst/>
          </a:prstGeom>
          <a:noFill/>
        </p:spPr>
      </p:pic>
      <p:pic>
        <p:nvPicPr>
          <p:cNvPr id="16" name="Picture 15" descr="Toric + JSON | Data Integration">
            <a:extLst>
              <a:ext uri="{FF2B5EF4-FFF2-40B4-BE49-F238E27FC236}">
                <a16:creationId xmlns:a16="http://schemas.microsoft.com/office/drawing/2014/main" id="{6AB8BB8C-A83F-79F5-FB12-797CA437CFF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a:xfrm>
            <a:off x="1536483" y="3103585"/>
            <a:ext cx="900395" cy="900395"/>
          </a:xfrm>
          <a:prstGeom prst="rect">
            <a:avLst/>
          </a:prstGeom>
          <a:noFill/>
          <a:ln>
            <a:noFill/>
          </a:ln>
        </p:spPr>
      </p:pic>
      <p:pic>
        <p:nvPicPr>
          <p:cNvPr id="17" name="Picture 16">
            <a:extLst>
              <a:ext uri="{FF2B5EF4-FFF2-40B4-BE49-F238E27FC236}">
                <a16:creationId xmlns:a16="http://schemas.microsoft.com/office/drawing/2014/main" id="{B94765B9-51D3-EF55-A8C8-4BB37F43EF7F}"/>
              </a:ext>
            </a:extLst>
          </p:cNvPr>
          <p:cNvPicPr>
            <a:picLocks noChangeAspect="1"/>
          </p:cNvPicPr>
          <p:nvPr/>
        </p:nvPicPr>
        <p:blipFill>
          <a:blip r:embed="rId6"/>
          <a:stretch>
            <a:fillRect/>
          </a:stretch>
        </p:blipFill>
        <p:spPr>
          <a:xfrm>
            <a:off x="1536483" y="1674790"/>
            <a:ext cx="725487" cy="816935"/>
          </a:xfrm>
          <a:prstGeom prst="rect">
            <a:avLst/>
          </a:prstGeom>
        </p:spPr>
      </p:pic>
      <p:pic>
        <p:nvPicPr>
          <p:cNvPr id="18" name="Picture 17">
            <a:extLst>
              <a:ext uri="{FF2B5EF4-FFF2-40B4-BE49-F238E27FC236}">
                <a16:creationId xmlns:a16="http://schemas.microsoft.com/office/drawing/2014/main" id="{DECA8CF6-6142-83EC-1DFA-1D78CC785217}"/>
              </a:ext>
            </a:extLst>
          </p:cNvPr>
          <p:cNvPicPr>
            <a:picLocks noChangeAspect="1"/>
          </p:cNvPicPr>
          <p:nvPr/>
        </p:nvPicPr>
        <p:blipFill>
          <a:blip r:embed="rId3"/>
          <a:srcRect r="51329"/>
          <a:stretch>
            <a:fillRect/>
          </a:stretch>
        </p:blipFill>
        <p:spPr>
          <a:xfrm>
            <a:off x="4220128" y="1674790"/>
            <a:ext cx="832733" cy="753799"/>
          </a:xfrm>
          <a:prstGeom prst="rect">
            <a:avLst/>
          </a:prstGeom>
        </p:spPr>
      </p:pic>
      <p:sp>
        <p:nvSpPr>
          <p:cNvPr id="19" name="Google Shape;1712;p44">
            <a:extLst>
              <a:ext uri="{FF2B5EF4-FFF2-40B4-BE49-F238E27FC236}">
                <a16:creationId xmlns:a16="http://schemas.microsoft.com/office/drawing/2014/main" id="{18521BCD-81F2-6527-D9ED-A994700CC714}"/>
              </a:ext>
            </a:extLst>
          </p:cNvPr>
          <p:cNvSpPr txBox="1">
            <a:spLocks noGrp="1"/>
          </p:cNvSpPr>
          <p:nvPr/>
        </p:nvSpPr>
        <p:spPr>
          <a:xfrm>
            <a:off x="6784848" y="4096512"/>
            <a:ext cx="1649991" cy="331758"/>
          </a:xfrm>
          <a:prstGeom prst="rect">
            <a:avLst/>
          </a:prstGeom>
          <a:solidFill>
            <a:srgbClr val="FFFFFF"/>
          </a:solidFill>
          <a:ln>
            <a:solidFill>
              <a:schemeClr val="accent2">
                <a:lumMod val="10000"/>
              </a:schemeClr>
            </a:solidFill>
          </a:ln>
        </p:spPr>
        <p:txBody>
          <a:bodyPr wrap="square" lIns="91425" tIns="91425" rIns="91425" bIns="91425" anchor="ctr" anchorCtr="0">
            <a:noAutofit/>
          </a:bodyPr>
          <a:lstStyle>
            <a:defPPr marR="0" lvl="0" algn="l" rtl="0">
              <a:lnSpc>
                <a:spcPct val="100000"/>
              </a:lnSpc>
              <a:spcBef>
                <a:spcPts val="0"/>
              </a:spcBef>
              <a:spcAft>
                <a:spcPts val="0"/>
              </a:spcAft>
              <a:defRPr/>
            </a:defPPr>
            <a:lvl1pPr marL="0" indent="0" algn="ctr">
              <a:buClr>
                <a:schemeClr val="dk1"/>
              </a:buClr>
              <a:buSzPts val="2000"/>
              <a:buFont typeface="Bebas Neue" panose="020B0606020202050201"/>
              <a:buNone/>
              <a:defRPr sz="2000" b="1">
                <a:solidFill>
                  <a:schemeClr val="bg1">
                    <a:lumMod val="10000"/>
                  </a:schemeClr>
                </a:solidFill>
                <a:latin typeface="Arial" panose="020B0604020202020204" pitchFamily="34" charset="0"/>
                <a:ea typeface="Teko"/>
                <a:cs typeface="Arial" panose="020B0604020202020204" pitchFamily="34" charset="0"/>
              </a:defRPr>
            </a:lvl1pPr>
            <a:lvl2pPr marL="914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2pPr>
            <a:lvl3pPr marL="1371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3pPr>
            <a:lvl4pPr marL="1828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4pPr>
            <a:lvl5pPr marL="22860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5pPr>
            <a:lvl6pPr marL="27432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6pPr>
            <a:lvl7pPr marL="3200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7pPr>
            <a:lvl8pPr marL="3657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8pPr>
            <a:lvl9pPr marL="4114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9pPr>
          </a:lstStyle>
          <a:p>
            <a:r>
              <a:rPr lang="en-US" dirty="0"/>
              <a:t>Dev space</a:t>
            </a:r>
            <a:endParaRPr dirty="0"/>
          </a:p>
        </p:txBody>
      </p:sp>
      <p:sp>
        <p:nvSpPr>
          <p:cNvPr id="20" name="Google Shape;1710;p44">
            <a:extLst>
              <a:ext uri="{FF2B5EF4-FFF2-40B4-BE49-F238E27FC236}">
                <a16:creationId xmlns:a16="http://schemas.microsoft.com/office/drawing/2014/main" id="{29B6712A-0AB6-4A20-31AF-D044344E1A39}"/>
              </a:ext>
            </a:extLst>
          </p:cNvPr>
          <p:cNvSpPr txBox="1">
            <a:spLocks noGrp="1"/>
          </p:cNvSpPr>
          <p:nvPr/>
        </p:nvSpPr>
        <p:spPr>
          <a:xfrm>
            <a:off x="1006280" y="4096512"/>
            <a:ext cx="1913704" cy="331758"/>
          </a:xfrm>
          <a:prstGeom prst="rect">
            <a:avLst/>
          </a:prstGeom>
          <a:solidFill>
            <a:srgbClr val="FFFFFF"/>
          </a:solidFill>
          <a:ln>
            <a:solidFill>
              <a:schemeClr val="accent2">
                <a:lumMod val="10000"/>
              </a:schemeClr>
            </a:solidFill>
          </a:ln>
        </p:spPr>
        <p:txBody>
          <a:bodyPr wrap="square" lIns="91425" tIns="91425" rIns="91425" bIns="91425" anchor="ctr" anchorCtr="0">
            <a:noAutofit/>
          </a:bodyPr>
          <a:lstStyle>
            <a:defPPr marR="0" lvl="0" algn="l" rtl="0">
              <a:lnSpc>
                <a:spcPct val="100000"/>
              </a:lnSpc>
              <a:spcBef>
                <a:spcPts val="0"/>
              </a:spcBef>
              <a:spcAft>
                <a:spcPts val="0"/>
              </a:spcAft>
              <a:defRPr/>
            </a:defPPr>
            <a:lvl1pPr marL="0" indent="0" algn="ctr">
              <a:buClr>
                <a:schemeClr val="dk1"/>
              </a:buClr>
              <a:buSzPts val="2000"/>
              <a:buFont typeface="Bebas Neue" panose="020B0606020202050201"/>
              <a:buNone/>
              <a:defRPr sz="2000" b="1">
                <a:solidFill>
                  <a:schemeClr val="bg1">
                    <a:lumMod val="10000"/>
                  </a:schemeClr>
                </a:solidFill>
                <a:latin typeface="Arial" panose="020B0604020202020204" pitchFamily="34" charset="0"/>
                <a:ea typeface="Teko"/>
                <a:cs typeface="Arial" panose="020B0604020202020204" pitchFamily="34" charset="0"/>
              </a:defRPr>
            </a:lvl1pPr>
            <a:lvl2pPr marL="914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2pPr>
            <a:lvl3pPr marL="1371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3pPr>
            <a:lvl4pPr marL="1828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4pPr>
            <a:lvl5pPr marL="22860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5pPr>
            <a:lvl6pPr marL="27432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6pPr>
            <a:lvl7pPr marL="3200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7pPr>
            <a:lvl8pPr marL="3657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8pPr>
            <a:lvl9pPr marL="4114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9pPr>
          </a:lstStyle>
          <a:p>
            <a:r>
              <a:rPr lang="en-US" dirty="0"/>
              <a:t>Library used</a:t>
            </a:r>
            <a:endParaRPr dirty="0"/>
          </a:p>
        </p:txBody>
      </p:sp>
      <p:sp>
        <p:nvSpPr>
          <p:cNvPr id="21" name="Google Shape;1707;p44">
            <a:extLst>
              <a:ext uri="{FF2B5EF4-FFF2-40B4-BE49-F238E27FC236}">
                <a16:creationId xmlns:a16="http://schemas.microsoft.com/office/drawing/2014/main" id="{453C64ED-FD52-E5CD-A78F-A7FCD2B8414E}"/>
              </a:ext>
            </a:extLst>
          </p:cNvPr>
          <p:cNvSpPr txBox="1">
            <a:spLocks noGrp="1"/>
          </p:cNvSpPr>
          <p:nvPr/>
        </p:nvSpPr>
        <p:spPr>
          <a:xfrm>
            <a:off x="850030" y="2571750"/>
            <a:ext cx="2201888" cy="357645"/>
          </a:xfrm>
          <a:prstGeom prst="rect">
            <a:avLst/>
          </a:prstGeom>
          <a:solidFill>
            <a:srgbClr val="FFFFFF"/>
          </a:solidFill>
          <a:ln>
            <a:solidFill>
              <a:schemeClr val="accent2">
                <a:lumMod val="10000"/>
              </a:schemeClr>
            </a:solidFill>
          </a:ln>
        </p:spPr>
        <p:txBody>
          <a:bodyPr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000"/>
              <a:buFont typeface="Bebas Neue" panose="020B0606020202050201"/>
              <a:buNone/>
              <a:defRPr sz="2500" b="0" i="0" u="none" strike="noStrike" cap="none">
                <a:solidFill>
                  <a:schemeClr val="dk1"/>
                </a:solidFill>
                <a:latin typeface="Teko"/>
                <a:ea typeface="Teko"/>
                <a:cs typeface="Teko"/>
                <a:sym typeface="Teko"/>
              </a:defRPr>
            </a:lvl1pPr>
            <a:lvl2pPr marL="914400" marR="0" lvl="1" indent="-317500" algn="ctr" rtl="0">
              <a:lnSpc>
                <a:spcPct val="100000"/>
              </a:lnSpc>
              <a:spcBef>
                <a:spcPts val="0"/>
              </a:spcBef>
              <a:spcAft>
                <a:spcPts val="0"/>
              </a:spcAft>
              <a:buClr>
                <a:schemeClr val="dk1"/>
              </a:buClr>
              <a:buSzPts val="2000"/>
              <a:buFont typeface="Bebas Neue" panose="020B0606020202050201"/>
              <a:buNone/>
              <a:defRPr sz="2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L="1371600" marR="0" lvl="2" indent="-317500" algn="ctr" rtl="0">
              <a:lnSpc>
                <a:spcPct val="100000"/>
              </a:lnSpc>
              <a:spcBef>
                <a:spcPts val="0"/>
              </a:spcBef>
              <a:spcAft>
                <a:spcPts val="0"/>
              </a:spcAft>
              <a:buClr>
                <a:schemeClr val="dk1"/>
              </a:buClr>
              <a:buSzPts val="2000"/>
              <a:buFont typeface="Bebas Neue" panose="020B0606020202050201"/>
              <a:buNone/>
              <a:defRPr sz="2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L="1828800" marR="0" lvl="3" indent="-317500" algn="ctr" rtl="0">
              <a:lnSpc>
                <a:spcPct val="100000"/>
              </a:lnSpc>
              <a:spcBef>
                <a:spcPts val="0"/>
              </a:spcBef>
              <a:spcAft>
                <a:spcPts val="0"/>
              </a:spcAft>
              <a:buClr>
                <a:schemeClr val="dk1"/>
              </a:buClr>
              <a:buSzPts val="2000"/>
              <a:buFont typeface="Bebas Neue" panose="020B0606020202050201"/>
              <a:buNone/>
              <a:defRPr sz="2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L="2286000" marR="0" lvl="4" indent="-317500" algn="ctr" rtl="0">
              <a:lnSpc>
                <a:spcPct val="100000"/>
              </a:lnSpc>
              <a:spcBef>
                <a:spcPts val="0"/>
              </a:spcBef>
              <a:spcAft>
                <a:spcPts val="0"/>
              </a:spcAft>
              <a:buClr>
                <a:schemeClr val="dk1"/>
              </a:buClr>
              <a:buSzPts val="2000"/>
              <a:buFont typeface="Bebas Neue" panose="020B0606020202050201"/>
              <a:buNone/>
              <a:defRPr sz="2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L="2743200" marR="0" lvl="5" indent="-317500" algn="ctr" rtl="0">
              <a:lnSpc>
                <a:spcPct val="100000"/>
              </a:lnSpc>
              <a:spcBef>
                <a:spcPts val="0"/>
              </a:spcBef>
              <a:spcAft>
                <a:spcPts val="0"/>
              </a:spcAft>
              <a:buClr>
                <a:schemeClr val="dk1"/>
              </a:buClr>
              <a:buSzPts val="2000"/>
              <a:buFont typeface="Bebas Neue" panose="020B0606020202050201"/>
              <a:buNone/>
              <a:defRPr sz="2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L="3200400" marR="0" lvl="6" indent="-317500" algn="ctr" rtl="0">
              <a:lnSpc>
                <a:spcPct val="100000"/>
              </a:lnSpc>
              <a:spcBef>
                <a:spcPts val="0"/>
              </a:spcBef>
              <a:spcAft>
                <a:spcPts val="0"/>
              </a:spcAft>
              <a:buClr>
                <a:schemeClr val="dk1"/>
              </a:buClr>
              <a:buSzPts val="2000"/>
              <a:buFont typeface="Bebas Neue" panose="020B0606020202050201"/>
              <a:buNone/>
              <a:defRPr sz="2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L="3657600" marR="0" lvl="7" indent="-317500" algn="ctr" rtl="0">
              <a:lnSpc>
                <a:spcPct val="100000"/>
              </a:lnSpc>
              <a:spcBef>
                <a:spcPts val="0"/>
              </a:spcBef>
              <a:spcAft>
                <a:spcPts val="0"/>
              </a:spcAft>
              <a:buClr>
                <a:schemeClr val="dk1"/>
              </a:buClr>
              <a:buSzPts val="2000"/>
              <a:buFont typeface="Bebas Neue" panose="020B0606020202050201"/>
              <a:buNone/>
              <a:defRPr sz="2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L="4114800" marR="0" lvl="8" indent="-317500" algn="ctr" rtl="0">
              <a:lnSpc>
                <a:spcPct val="100000"/>
              </a:lnSpc>
              <a:spcBef>
                <a:spcPts val="0"/>
              </a:spcBef>
              <a:spcAft>
                <a:spcPts val="0"/>
              </a:spcAft>
              <a:buClr>
                <a:schemeClr val="dk1"/>
              </a:buClr>
              <a:buSzPts val="2000"/>
              <a:buFont typeface="Bebas Neue" panose="020B0606020202050201"/>
              <a:buNone/>
              <a:defRPr sz="20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GB" sz="2000" b="1" dirty="0">
                <a:solidFill>
                  <a:schemeClr val="bg1">
                    <a:lumMod val="10000"/>
                  </a:schemeClr>
                </a:solidFill>
                <a:latin typeface="Arial" panose="020B0604020202020204" pitchFamily="34" charset="0"/>
                <a:cs typeface="Arial" panose="020B0604020202020204" pitchFamily="34" charset="0"/>
              </a:rPr>
              <a:t>Language used</a:t>
            </a:r>
            <a:endParaRPr sz="2000" b="1" dirty="0">
              <a:solidFill>
                <a:schemeClr val="bg1">
                  <a:lumMod val="10000"/>
                </a:schemeClr>
              </a:solidFill>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24B69133-6ECC-AC4D-B01C-00612466D0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4258" y="1292162"/>
            <a:ext cx="1586872" cy="1586872"/>
          </a:xfrm>
          <a:prstGeom prst="rect">
            <a:avLst/>
          </a:prstGeom>
          <a:noFill/>
          <a:extLst>
            <a:ext uri="{909E8E84-426E-40DD-AFC4-6F175D3DCCD1}">
              <a14:hiddenFill xmlns:a14="http://schemas.microsoft.com/office/drawing/2010/main">
                <a:solidFill>
                  <a:srgbClr val="FFFFFF"/>
                </a:solidFill>
              </a14:hiddenFill>
            </a:ext>
          </a:extLst>
        </p:spPr>
      </p:pic>
      <p:sp>
        <p:nvSpPr>
          <p:cNvPr id="23" name="Google Shape;1708;p44">
            <a:extLst>
              <a:ext uri="{FF2B5EF4-FFF2-40B4-BE49-F238E27FC236}">
                <a16:creationId xmlns:a16="http://schemas.microsoft.com/office/drawing/2014/main" id="{11BC17CD-938E-2A7B-4E76-2C5079724E18}"/>
              </a:ext>
            </a:extLst>
          </p:cNvPr>
          <p:cNvSpPr txBox="1">
            <a:spLocks noGrp="1"/>
          </p:cNvSpPr>
          <p:nvPr/>
        </p:nvSpPr>
        <p:spPr>
          <a:xfrm>
            <a:off x="6414107" y="2570216"/>
            <a:ext cx="2267093" cy="359178"/>
          </a:xfrm>
          <a:prstGeom prst="rect">
            <a:avLst/>
          </a:prstGeom>
          <a:solidFill>
            <a:srgbClr val="FFFFFF"/>
          </a:solidFill>
          <a:ln>
            <a:solidFill>
              <a:schemeClr val="accent2">
                <a:lumMod val="10000"/>
              </a:schemeClr>
            </a:solidFill>
          </a:ln>
        </p:spPr>
        <p:txBody>
          <a:bodyPr wrap="square" lIns="91425" tIns="91425" rIns="91425" bIns="91425" anchor="ctr" anchorCtr="0">
            <a:noAutofit/>
          </a:bodyPr>
          <a:lstStyle>
            <a:defPPr marR="0" lvl="0" algn="l" rtl="0">
              <a:lnSpc>
                <a:spcPct val="100000"/>
              </a:lnSpc>
              <a:spcBef>
                <a:spcPts val="0"/>
              </a:spcBef>
              <a:spcAft>
                <a:spcPts val="0"/>
              </a:spcAft>
              <a:defRPr/>
            </a:defPPr>
            <a:lvl1pPr marL="0" indent="0" algn="ctr">
              <a:buClr>
                <a:schemeClr val="dk1"/>
              </a:buClr>
              <a:buSzPts val="2000"/>
              <a:buFont typeface="Bebas Neue" panose="020B0606020202050201"/>
              <a:buNone/>
              <a:defRPr sz="2000" b="1">
                <a:solidFill>
                  <a:schemeClr val="bg1">
                    <a:lumMod val="10000"/>
                  </a:schemeClr>
                </a:solidFill>
                <a:latin typeface="Arial" panose="020B0604020202020204" pitchFamily="34" charset="0"/>
                <a:ea typeface="Teko"/>
                <a:cs typeface="Arial" panose="020B0604020202020204" pitchFamily="34" charset="0"/>
              </a:defRPr>
            </a:lvl1pPr>
            <a:lvl2pPr marL="914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2pPr>
            <a:lvl3pPr marL="1371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3pPr>
            <a:lvl4pPr marL="1828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4pPr>
            <a:lvl5pPr marL="22860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5pPr>
            <a:lvl6pPr marL="27432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6pPr>
            <a:lvl7pPr marL="32004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7pPr>
            <a:lvl8pPr marL="36576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8pPr>
            <a:lvl9pPr marL="4114800" indent="-317500" algn="ctr">
              <a:buClr>
                <a:schemeClr val="dk1"/>
              </a:buClr>
              <a:buSzPts val="2000"/>
              <a:buFont typeface="Bebas Neue" panose="020B0606020202050201"/>
              <a:buNone/>
              <a:defRPr sz="2000">
                <a:solidFill>
                  <a:schemeClr val="dk1"/>
                </a:solidFill>
                <a:latin typeface="Bebas Neue" panose="020B0606020202050201"/>
                <a:ea typeface="Bebas Neue" panose="020B0606020202050201"/>
                <a:cs typeface="Bebas Neue" panose="020B0606020202050201"/>
              </a:defRPr>
            </a:lvl9pPr>
          </a:lstStyle>
          <a:p>
            <a:r>
              <a:rPr lang="en-US" dirty="0"/>
              <a:t>Communication</a:t>
            </a:r>
            <a:endParaRPr dirty="0"/>
          </a:p>
        </p:txBody>
      </p:sp>
      <p:pic>
        <p:nvPicPr>
          <p:cNvPr id="24" name="Picture 23" descr="A two books with text on them&#10;&#10;AI-generated content may be incorrect.">
            <a:extLst>
              <a:ext uri="{FF2B5EF4-FFF2-40B4-BE49-F238E27FC236}">
                <a16:creationId xmlns:a16="http://schemas.microsoft.com/office/drawing/2014/main" id="{E41A7439-E085-D487-4304-8EE36B47D281}"/>
              </a:ext>
            </a:extLst>
          </p:cNvPr>
          <p:cNvPicPr>
            <a:picLocks noChangeAspect="1"/>
          </p:cNvPicPr>
          <p:nvPr/>
        </p:nvPicPr>
        <p:blipFill>
          <a:blip r:embed="rId8"/>
          <a:stretch>
            <a:fillRect/>
          </a:stretch>
        </p:blipFill>
        <p:spPr>
          <a:xfrm>
            <a:off x="-239575" y="-86177"/>
            <a:ext cx="2025540" cy="2025540"/>
          </a:xfrm>
          <a:prstGeom prst="rect">
            <a:avLst/>
          </a:prstGeom>
        </p:spPr>
      </p:pic>
    </p:spTree>
    <p:extLst>
      <p:ext uri="{BB962C8B-B14F-4D97-AF65-F5344CB8AC3E}">
        <p14:creationId xmlns:p14="http://schemas.microsoft.com/office/powerpoint/2010/main" val="39172309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54">
          <a:extLst>
            <a:ext uri="{FF2B5EF4-FFF2-40B4-BE49-F238E27FC236}">
              <a16:creationId xmlns:a16="http://schemas.microsoft.com/office/drawing/2014/main" id="{A83A45D7-4294-8D7F-8318-C93B6FDE7B92}"/>
            </a:ext>
          </a:extLst>
        </p:cNvPr>
        <p:cNvGrpSpPr/>
        <p:nvPr/>
      </p:nvGrpSpPr>
      <p:grpSpPr>
        <a:xfrm>
          <a:off x="0" y="0"/>
          <a:ext cx="0" cy="0"/>
          <a:chOff x="0" y="0"/>
          <a:chExt cx="0" cy="0"/>
        </a:xfrm>
      </p:grpSpPr>
      <p:sp>
        <p:nvSpPr>
          <p:cNvPr id="4" name="Google Shape;2855;p68">
            <a:extLst>
              <a:ext uri="{FF2B5EF4-FFF2-40B4-BE49-F238E27FC236}">
                <a16:creationId xmlns:a16="http://schemas.microsoft.com/office/drawing/2014/main" id="{C61231B0-2C72-BAB6-8FA9-674E70C113D5}"/>
              </a:ext>
            </a:extLst>
          </p:cNvPr>
          <p:cNvSpPr txBox="1">
            <a:spLocks noGrp="1"/>
          </p:cNvSpPr>
          <p:nvPr>
            <p:ph type="title"/>
          </p:nvPr>
        </p:nvSpPr>
        <p:spPr>
          <a:xfrm>
            <a:off x="2555805" y="623897"/>
            <a:ext cx="4229043" cy="5292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1" cap="none" dirty="0">
                <a:latin typeface="Arial" panose="020B0604020202020204" pitchFamily="34" charset="0"/>
                <a:cs typeface="Arial" panose="020B0604020202020204" pitchFamily="34" charset="0"/>
              </a:rPr>
              <a:t>Implementation</a:t>
            </a:r>
          </a:p>
        </p:txBody>
      </p:sp>
      <p:sp>
        <p:nvSpPr>
          <p:cNvPr id="3" name="TextBox 2">
            <a:extLst>
              <a:ext uri="{FF2B5EF4-FFF2-40B4-BE49-F238E27FC236}">
                <a16:creationId xmlns:a16="http://schemas.microsoft.com/office/drawing/2014/main" id="{A9AAD548-A5FE-584B-D104-51C07972F8F5}"/>
              </a:ext>
            </a:extLst>
          </p:cNvPr>
          <p:cNvSpPr txBox="1"/>
          <p:nvPr/>
        </p:nvSpPr>
        <p:spPr>
          <a:xfrm>
            <a:off x="995680" y="1588551"/>
            <a:ext cx="5288280" cy="1754326"/>
          </a:xfrm>
          <a:prstGeom prst="rect">
            <a:avLst/>
          </a:prstGeom>
          <a:noFill/>
        </p:spPr>
        <p:txBody>
          <a:bodyPr wrap="square">
            <a:spAutoFit/>
          </a:bodyPr>
          <a:lstStyle/>
          <a:p>
            <a:pPr algn="r">
              <a:buNone/>
            </a:pPr>
            <a:r>
              <a:rPr lang="en-US" sz="1800" dirty="0">
                <a:solidFill>
                  <a:srgbClr val="7DA836"/>
                </a:solidFill>
              </a:rPr>
              <a:t>Gap</a:t>
            </a:r>
            <a:r>
              <a:rPr lang="en-US" sz="1800" dirty="0"/>
              <a:t> is built using C++ and Visual Studio 2022, it provides performance and secure data handling through JSON files. Users can quickly sign up, and navigate through historical events by date, or theme, and even manage their own profile across the application.</a:t>
            </a:r>
          </a:p>
        </p:txBody>
      </p:sp>
      <p:sp>
        <p:nvSpPr>
          <p:cNvPr id="6" name="TextBox 5">
            <a:extLst>
              <a:ext uri="{FF2B5EF4-FFF2-40B4-BE49-F238E27FC236}">
                <a16:creationId xmlns:a16="http://schemas.microsoft.com/office/drawing/2014/main" id="{B97C3D01-4A80-8AA0-0DE6-B60823DE103E}"/>
              </a:ext>
            </a:extLst>
          </p:cNvPr>
          <p:cNvSpPr txBox="1"/>
          <p:nvPr/>
        </p:nvSpPr>
        <p:spPr>
          <a:xfrm>
            <a:off x="3736340" y="3314431"/>
            <a:ext cx="4935220" cy="923330"/>
          </a:xfrm>
          <a:prstGeom prst="rect">
            <a:avLst/>
          </a:prstGeom>
          <a:noFill/>
        </p:spPr>
        <p:txBody>
          <a:bodyPr wrap="square">
            <a:spAutoFit/>
          </a:bodyPr>
          <a:lstStyle/>
          <a:p>
            <a:pPr algn="r"/>
            <a:r>
              <a:rPr lang="en-US" sz="1800" dirty="0"/>
              <a:t>By simplifying historical exploration, </a:t>
            </a:r>
            <a:r>
              <a:rPr lang="en-US" sz="1800" dirty="0">
                <a:solidFill>
                  <a:srgbClr val="7DA836"/>
                </a:solidFill>
              </a:rPr>
              <a:t>Gap</a:t>
            </a:r>
            <a:r>
              <a:rPr lang="en-US" sz="1800" dirty="0"/>
              <a:t> makes learning about the past more, engaging for curious minds.</a:t>
            </a:r>
          </a:p>
        </p:txBody>
      </p:sp>
      <p:grpSp>
        <p:nvGrpSpPr>
          <p:cNvPr id="7" name="Google Shape;1160;p36">
            <a:extLst>
              <a:ext uri="{FF2B5EF4-FFF2-40B4-BE49-F238E27FC236}">
                <a16:creationId xmlns:a16="http://schemas.microsoft.com/office/drawing/2014/main" id="{696B917D-A3AD-7D91-14C0-704A11665BF0}"/>
              </a:ext>
            </a:extLst>
          </p:cNvPr>
          <p:cNvGrpSpPr/>
          <p:nvPr/>
        </p:nvGrpSpPr>
        <p:grpSpPr>
          <a:xfrm rot="21013244">
            <a:off x="-254968" y="3379208"/>
            <a:ext cx="1674807" cy="2078444"/>
            <a:chOff x="4327920" y="3383640"/>
            <a:chExt cx="1592640" cy="2284920"/>
          </a:xfrm>
          <a:solidFill>
            <a:schemeClr val="accent3">
              <a:lumMod val="50000"/>
            </a:schemeClr>
          </a:solidFill>
        </p:grpSpPr>
        <p:sp>
          <p:nvSpPr>
            <p:cNvPr id="8" name="Google Shape;1161;p36">
              <a:extLst>
                <a:ext uri="{FF2B5EF4-FFF2-40B4-BE49-F238E27FC236}">
                  <a16:creationId xmlns:a16="http://schemas.microsoft.com/office/drawing/2014/main" id="{175A30C0-05B4-9882-D11E-3093DA47F254}"/>
                </a:ext>
              </a:extLst>
            </p:cNvPr>
            <p:cNvSpPr/>
            <p:nvPr/>
          </p:nvSpPr>
          <p:spPr>
            <a:xfrm>
              <a:off x="4327920" y="3383640"/>
              <a:ext cx="1592640" cy="2284920"/>
            </a:xfrm>
            <a:custGeom>
              <a:avLst/>
              <a:gdLst/>
              <a:ahLst/>
              <a:cxnLst/>
              <a:rect l="l" t="t" r="r" b="b"/>
              <a:pathLst>
                <a:path w="4424" h="6347" extrusionOk="0">
                  <a:moveTo>
                    <a:pt x="4064" y="1759"/>
                  </a:moveTo>
                  <a:lnTo>
                    <a:pt x="4064" y="1759"/>
                  </a:lnTo>
                  <a:cubicBezTo>
                    <a:pt x="4074" y="1749"/>
                    <a:pt x="4091" y="1755"/>
                    <a:pt x="4101" y="1752"/>
                  </a:cubicBezTo>
                  <a:cubicBezTo>
                    <a:pt x="4111" y="1749"/>
                    <a:pt x="4118" y="1745"/>
                    <a:pt x="4128" y="1742"/>
                  </a:cubicBezTo>
                  <a:cubicBezTo>
                    <a:pt x="4138" y="1742"/>
                    <a:pt x="4148" y="1739"/>
                    <a:pt x="4154" y="1732"/>
                  </a:cubicBezTo>
                  <a:cubicBezTo>
                    <a:pt x="4195" y="1732"/>
                    <a:pt x="4235" y="1739"/>
                    <a:pt x="4275" y="1742"/>
                  </a:cubicBezTo>
                  <a:cubicBezTo>
                    <a:pt x="4286" y="1745"/>
                    <a:pt x="4299" y="1752"/>
                    <a:pt x="4309" y="1739"/>
                  </a:cubicBezTo>
                  <a:cubicBezTo>
                    <a:pt x="4363" y="1718"/>
                    <a:pt x="4383" y="1681"/>
                    <a:pt x="4400" y="1641"/>
                  </a:cubicBezTo>
                  <a:lnTo>
                    <a:pt x="4400" y="1641"/>
                  </a:lnTo>
                  <a:cubicBezTo>
                    <a:pt x="4423" y="1567"/>
                    <a:pt x="4440" y="1497"/>
                    <a:pt x="4400" y="1426"/>
                  </a:cubicBezTo>
                  <a:cubicBezTo>
                    <a:pt x="4403" y="1423"/>
                    <a:pt x="4400" y="1420"/>
                    <a:pt x="4400" y="1420"/>
                  </a:cubicBezTo>
                  <a:cubicBezTo>
                    <a:pt x="4400" y="1406"/>
                    <a:pt x="4396" y="1399"/>
                    <a:pt x="4386" y="1393"/>
                  </a:cubicBezTo>
                  <a:cubicBezTo>
                    <a:pt x="4383" y="1389"/>
                    <a:pt x="4383" y="1389"/>
                    <a:pt x="4383" y="1389"/>
                  </a:cubicBezTo>
                  <a:cubicBezTo>
                    <a:pt x="4383" y="1386"/>
                    <a:pt x="4383" y="1379"/>
                    <a:pt x="4373" y="1376"/>
                  </a:cubicBezTo>
                  <a:cubicBezTo>
                    <a:pt x="4376" y="1376"/>
                    <a:pt x="4376" y="1373"/>
                    <a:pt x="4369" y="1373"/>
                  </a:cubicBezTo>
                  <a:cubicBezTo>
                    <a:pt x="4373" y="1366"/>
                    <a:pt x="4369" y="1363"/>
                    <a:pt x="4363" y="1363"/>
                  </a:cubicBezTo>
                  <a:cubicBezTo>
                    <a:pt x="4363" y="1353"/>
                    <a:pt x="4359" y="1349"/>
                    <a:pt x="4349" y="1342"/>
                  </a:cubicBezTo>
                  <a:lnTo>
                    <a:pt x="4349" y="1342"/>
                  </a:lnTo>
                  <a:lnTo>
                    <a:pt x="4349" y="1342"/>
                  </a:lnTo>
                  <a:lnTo>
                    <a:pt x="4349" y="1342"/>
                  </a:lnTo>
                  <a:lnTo>
                    <a:pt x="4349" y="1342"/>
                  </a:lnTo>
                  <a:cubicBezTo>
                    <a:pt x="4339" y="1326"/>
                    <a:pt x="4329" y="1306"/>
                    <a:pt x="4296" y="1299"/>
                  </a:cubicBezTo>
                  <a:cubicBezTo>
                    <a:pt x="4265" y="1279"/>
                    <a:pt x="4229" y="1275"/>
                    <a:pt x="4192" y="1272"/>
                  </a:cubicBezTo>
                  <a:cubicBezTo>
                    <a:pt x="4171" y="1265"/>
                    <a:pt x="4151" y="1259"/>
                    <a:pt x="4128" y="1262"/>
                  </a:cubicBezTo>
                  <a:cubicBezTo>
                    <a:pt x="4114" y="1252"/>
                    <a:pt x="4097" y="1252"/>
                    <a:pt x="4077" y="1252"/>
                  </a:cubicBezTo>
                  <a:cubicBezTo>
                    <a:pt x="4061" y="1242"/>
                    <a:pt x="4057" y="1228"/>
                    <a:pt x="4067" y="1215"/>
                  </a:cubicBezTo>
                  <a:cubicBezTo>
                    <a:pt x="4074" y="1198"/>
                    <a:pt x="4077" y="1181"/>
                    <a:pt x="4077" y="1161"/>
                  </a:cubicBezTo>
                  <a:cubicBezTo>
                    <a:pt x="4091" y="1141"/>
                    <a:pt x="4091" y="1117"/>
                    <a:pt x="4084" y="1094"/>
                  </a:cubicBezTo>
                  <a:cubicBezTo>
                    <a:pt x="4074" y="1054"/>
                    <a:pt x="4077" y="1014"/>
                    <a:pt x="4081" y="973"/>
                  </a:cubicBezTo>
                  <a:cubicBezTo>
                    <a:pt x="4091" y="886"/>
                    <a:pt x="4101" y="799"/>
                    <a:pt x="4104" y="711"/>
                  </a:cubicBezTo>
                  <a:lnTo>
                    <a:pt x="4104" y="711"/>
                  </a:lnTo>
                  <a:lnTo>
                    <a:pt x="4104" y="711"/>
                  </a:lnTo>
                  <a:cubicBezTo>
                    <a:pt x="4107" y="711"/>
                    <a:pt x="4111" y="711"/>
                    <a:pt x="4114" y="708"/>
                  </a:cubicBezTo>
                  <a:cubicBezTo>
                    <a:pt x="4111" y="654"/>
                    <a:pt x="4121" y="597"/>
                    <a:pt x="4091" y="544"/>
                  </a:cubicBezTo>
                  <a:cubicBezTo>
                    <a:pt x="4094" y="520"/>
                    <a:pt x="4074" y="507"/>
                    <a:pt x="4064" y="490"/>
                  </a:cubicBezTo>
                  <a:lnTo>
                    <a:pt x="4064" y="490"/>
                  </a:lnTo>
                  <a:lnTo>
                    <a:pt x="4064" y="490"/>
                  </a:lnTo>
                  <a:cubicBezTo>
                    <a:pt x="4044" y="463"/>
                    <a:pt x="4017" y="436"/>
                    <a:pt x="3987" y="416"/>
                  </a:cubicBezTo>
                  <a:lnTo>
                    <a:pt x="3987" y="416"/>
                  </a:lnTo>
                  <a:cubicBezTo>
                    <a:pt x="3977" y="396"/>
                    <a:pt x="3957" y="382"/>
                    <a:pt x="3936" y="369"/>
                  </a:cubicBezTo>
                  <a:cubicBezTo>
                    <a:pt x="3936" y="362"/>
                    <a:pt x="3933" y="356"/>
                    <a:pt x="3923" y="352"/>
                  </a:cubicBezTo>
                  <a:cubicBezTo>
                    <a:pt x="3920" y="352"/>
                    <a:pt x="3920" y="352"/>
                    <a:pt x="3920" y="352"/>
                  </a:cubicBezTo>
                  <a:lnTo>
                    <a:pt x="3920" y="352"/>
                  </a:lnTo>
                  <a:cubicBezTo>
                    <a:pt x="3923" y="352"/>
                    <a:pt x="3923" y="352"/>
                    <a:pt x="3923" y="352"/>
                  </a:cubicBezTo>
                  <a:cubicBezTo>
                    <a:pt x="3920" y="346"/>
                    <a:pt x="3916" y="342"/>
                    <a:pt x="3910" y="342"/>
                  </a:cubicBezTo>
                  <a:lnTo>
                    <a:pt x="3910" y="342"/>
                  </a:lnTo>
                  <a:lnTo>
                    <a:pt x="3910" y="342"/>
                  </a:lnTo>
                  <a:cubicBezTo>
                    <a:pt x="3910" y="335"/>
                    <a:pt x="3906" y="332"/>
                    <a:pt x="3900" y="332"/>
                  </a:cubicBezTo>
                  <a:cubicBezTo>
                    <a:pt x="3896" y="325"/>
                    <a:pt x="3893" y="319"/>
                    <a:pt x="3883" y="315"/>
                  </a:cubicBezTo>
                  <a:cubicBezTo>
                    <a:pt x="3879" y="315"/>
                    <a:pt x="3879" y="315"/>
                    <a:pt x="3879" y="315"/>
                  </a:cubicBezTo>
                  <a:cubicBezTo>
                    <a:pt x="3876" y="305"/>
                    <a:pt x="3869" y="299"/>
                    <a:pt x="3856" y="295"/>
                  </a:cubicBezTo>
                  <a:lnTo>
                    <a:pt x="3856" y="295"/>
                  </a:lnTo>
                  <a:cubicBezTo>
                    <a:pt x="3856" y="292"/>
                    <a:pt x="3853" y="289"/>
                    <a:pt x="3846" y="285"/>
                  </a:cubicBezTo>
                  <a:cubicBezTo>
                    <a:pt x="3839" y="278"/>
                    <a:pt x="3829" y="278"/>
                    <a:pt x="3819" y="278"/>
                  </a:cubicBezTo>
                  <a:lnTo>
                    <a:pt x="3819" y="278"/>
                  </a:lnTo>
                  <a:lnTo>
                    <a:pt x="3819" y="278"/>
                  </a:lnTo>
                  <a:lnTo>
                    <a:pt x="3819" y="278"/>
                  </a:lnTo>
                  <a:lnTo>
                    <a:pt x="3819" y="278"/>
                  </a:lnTo>
                  <a:cubicBezTo>
                    <a:pt x="3802" y="268"/>
                    <a:pt x="3786" y="268"/>
                    <a:pt x="3765" y="268"/>
                  </a:cubicBezTo>
                  <a:cubicBezTo>
                    <a:pt x="3762" y="268"/>
                    <a:pt x="3758" y="265"/>
                    <a:pt x="3755" y="268"/>
                  </a:cubicBezTo>
                  <a:cubicBezTo>
                    <a:pt x="3732" y="255"/>
                    <a:pt x="3705" y="258"/>
                    <a:pt x="3678" y="258"/>
                  </a:cubicBezTo>
                  <a:cubicBezTo>
                    <a:pt x="3651" y="242"/>
                    <a:pt x="3618" y="245"/>
                    <a:pt x="3587" y="245"/>
                  </a:cubicBezTo>
                  <a:cubicBezTo>
                    <a:pt x="3530" y="238"/>
                    <a:pt x="3477" y="225"/>
                    <a:pt x="3419" y="221"/>
                  </a:cubicBezTo>
                  <a:cubicBezTo>
                    <a:pt x="3413" y="215"/>
                    <a:pt x="3403" y="215"/>
                    <a:pt x="3393" y="215"/>
                  </a:cubicBezTo>
                  <a:cubicBezTo>
                    <a:pt x="3383" y="208"/>
                    <a:pt x="3369" y="205"/>
                    <a:pt x="3356" y="205"/>
                  </a:cubicBezTo>
                  <a:cubicBezTo>
                    <a:pt x="3339" y="195"/>
                    <a:pt x="3322" y="195"/>
                    <a:pt x="3302" y="195"/>
                  </a:cubicBezTo>
                  <a:cubicBezTo>
                    <a:pt x="3255" y="164"/>
                    <a:pt x="3188" y="161"/>
                    <a:pt x="3131" y="141"/>
                  </a:cubicBezTo>
                  <a:cubicBezTo>
                    <a:pt x="3047" y="117"/>
                    <a:pt x="2960" y="94"/>
                    <a:pt x="2872" y="70"/>
                  </a:cubicBezTo>
                  <a:cubicBezTo>
                    <a:pt x="2852" y="64"/>
                    <a:pt x="2832" y="57"/>
                    <a:pt x="2812" y="57"/>
                  </a:cubicBezTo>
                  <a:cubicBezTo>
                    <a:pt x="2779" y="50"/>
                    <a:pt x="2748" y="33"/>
                    <a:pt x="2708" y="37"/>
                  </a:cubicBezTo>
                  <a:cubicBezTo>
                    <a:pt x="2698" y="30"/>
                    <a:pt x="2688" y="17"/>
                    <a:pt x="2668" y="30"/>
                  </a:cubicBezTo>
                  <a:cubicBezTo>
                    <a:pt x="2664" y="27"/>
                    <a:pt x="2661" y="27"/>
                    <a:pt x="2658" y="27"/>
                  </a:cubicBezTo>
                  <a:cubicBezTo>
                    <a:pt x="2634" y="3"/>
                    <a:pt x="2597" y="13"/>
                    <a:pt x="2567" y="10"/>
                  </a:cubicBezTo>
                  <a:lnTo>
                    <a:pt x="2567" y="10"/>
                  </a:lnTo>
                  <a:lnTo>
                    <a:pt x="2567" y="10"/>
                  </a:lnTo>
                  <a:cubicBezTo>
                    <a:pt x="2540" y="-7"/>
                    <a:pt x="2507" y="3"/>
                    <a:pt x="2476" y="3"/>
                  </a:cubicBezTo>
                  <a:cubicBezTo>
                    <a:pt x="2473" y="3"/>
                    <a:pt x="2466" y="3"/>
                    <a:pt x="2463" y="3"/>
                  </a:cubicBezTo>
                  <a:cubicBezTo>
                    <a:pt x="2416" y="3"/>
                    <a:pt x="2369" y="0"/>
                    <a:pt x="2322" y="10"/>
                  </a:cubicBezTo>
                  <a:cubicBezTo>
                    <a:pt x="2318" y="10"/>
                    <a:pt x="2312" y="10"/>
                    <a:pt x="2308" y="13"/>
                  </a:cubicBezTo>
                  <a:cubicBezTo>
                    <a:pt x="2288" y="10"/>
                    <a:pt x="2265" y="7"/>
                    <a:pt x="2245" y="13"/>
                  </a:cubicBezTo>
                  <a:cubicBezTo>
                    <a:pt x="2184" y="10"/>
                    <a:pt x="2124" y="7"/>
                    <a:pt x="2064" y="3"/>
                  </a:cubicBezTo>
                  <a:lnTo>
                    <a:pt x="2064" y="3"/>
                  </a:lnTo>
                  <a:cubicBezTo>
                    <a:pt x="2060" y="3"/>
                    <a:pt x="2054" y="3"/>
                    <a:pt x="2050" y="3"/>
                  </a:cubicBezTo>
                  <a:cubicBezTo>
                    <a:pt x="1940" y="3"/>
                    <a:pt x="1833" y="7"/>
                    <a:pt x="1722" y="13"/>
                  </a:cubicBezTo>
                  <a:cubicBezTo>
                    <a:pt x="1715" y="13"/>
                    <a:pt x="1709" y="17"/>
                    <a:pt x="1699" y="20"/>
                  </a:cubicBezTo>
                  <a:lnTo>
                    <a:pt x="1699" y="20"/>
                  </a:lnTo>
                  <a:cubicBezTo>
                    <a:pt x="1692" y="20"/>
                    <a:pt x="1685" y="20"/>
                    <a:pt x="1679" y="20"/>
                  </a:cubicBezTo>
                  <a:cubicBezTo>
                    <a:pt x="1672" y="13"/>
                    <a:pt x="1669" y="13"/>
                    <a:pt x="1662" y="20"/>
                  </a:cubicBezTo>
                  <a:lnTo>
                    <a:pt x="1662" y="20"/>
                  </a:lnTo>
                  <a:lnTo>
                    <a:pt x="1662" y="20"/>
                  </a:lnTo>
                  <a:cubicBezTo>
                    <a:pt x="1581" y="17"/>
                    <a:pt x="1501" y="7"/>
                    <a:pt x="1420" y="20"/>
                  </a:cubicBezTo>
                  <a:lnTo>
                    <a:pt x="1420" y="20"/>
                  </a:lnTo>
                  <a:lnTo>
                    <a:pt x="1420" y="20"/>
                  </a:lnTo>
                  <a:cubicBezTo>
                    <a:pt x="1390" y="10"/>
                    <a:pt x="1356" y="10"/>
                    <a:pt x="1326" y="20"/>
                  </a:cubicBezTo>
                  <a:cubicBezTo>
                    <a:pt x="1242" y="13"/>
                    <a:pt x="1155" y="10"/>
                    <a:pt x="1071" y="13"/>
                  </a:cubicBezTo>
                  <a:lnTo>
                    <a:pt x="1071" y="13"/>
                  </a:lnTo>
                  <a:lnTo>
                    <a:pt x="1071" y="13"/>
                  </a:lnTo>
                  <a:cubicBezTo>
                    <a:pt x="1041" y="20"/>
                    <a:pt x="1011" y="3"/>
                    <a:pt x="980" y="20"/>
                  </a:cubicBezTo>
                  <a:lnTo>
                    <a:pt x="980" y="20"/>
                  </a:lnTo>
                  <a:lnTo>
                    <a:pt x="980" y="20"/>
                  </a:lnTo>
                  <a:lnTo>
                    <a:pt x="980" y="20"/>
                  </a:lnTo>
                  <a:lnTo>
                    <a:pt x="980" y="20"/>
                  </a:lnTo>
                  <a:cubicBezTo>
                    <a:pt x="930" y="7"/>
                    <a:pt x="876" y="7"/>
                    <a:pt x="826" y="20"/>
                  </a:cubicBezTo>
                  <a:lnTo>
                    <a:pt x="826" y="20"/>
                  </a:lnTo>
                  <a:lnTo>
                    <a:pt x="826" y="20"/>
                  </a:lnTo>
                  <a:cubicBezTo>
                    <a:pt x="819" y="20"/>
                    <a:pt x="809" y="20"/>
                    <a:pt x="802" y="17"/>
                  </a:cubicBezTo>
                  <a:cubicBezTo>
                    <a:pt x="729" y="7"/>
                    <a:pt x="651" y="7"/>
                    <a:pt x="577" y="20"/>
                  </a:cubicBezTo>
                  <a:lnTo>
                    <a:pt x="577" y="20"/>
                  </a:lnTo>
                  <a:cubicBezTo>
                    <a:pt x="544" y="10"/>
                    <a:pt x="510" y="13"/>
                    <a:pt x="477" y="20"/>
                  </a:cubicBezTo>
                  <a:lnTo>
                    <a:pt x="477" y="20"/>
                  </a:lnTo>
                  <a:cubicBezTo>
                    <a:pt x="467" y="10"/>
                    <a:pt x="450" y="13"/>
                    <a:pt x="437" y="13"/>
                  </a:cubicBezTo>
                  <a:cubicBezTo>
                    <a:pt x="420" y="13"/>
                    <a:pt x="400" y="10"/>
                    <a:pt x="390" y="23"/>
                  </a:cubicBezTo>
                  <a:cubicBezTo>
                    <a:pt x="383" y="40"/>
                    <a:pt x="386" y="53"/>
                    <a:pt x="403" y="67"/>
                  </a:cubicBezTo>
                  <a:cubicBezTo>
                    <a:pt x="426" y="84"/>
                    <a:pt x="453" y="100"/>
                    <a:pt x="490" y="97"/>
                  </a:cubicBezTo>
                  <a:cubicBezTo>
                    <a:pt x="530" y="94"/>
                    <a:pt x="567" y="104"/>
                    <a:pt x="605" y="97"/>
                  </a:cubicBezTo>
                  <a:cubicBezTo>
                    <a:pt x="695" y="94"/>
                    <a:pt x="786" y="94"/>
                    <a:pt x="876" y="94"/>
                  </a:cubicBezTo>
                  <a:cubicBezTo>
                    <a:pt x="923" y="90"/>
                    <a:pt x="970" y="87"/>
                    <a:pt x="1017" y="87"/>
                  </a:cubicBezTo>
                  <a:cubicBezTo>
                    <a:pt x="1027" y="90"/>
                    <a:pt x="1037" y="87"/>
                    <a:pt x="1044" y="84"/>
                  </a:cubicBezTo>
                  <a:cubicBezTo>
                    <a:pt x="1081" y="87"/>
                    <a:pt x="1115" y="90"/>
                    <a:pt x="1151" y="87"/>
                  </a:cubicBezTo>
                  <a:cubicBezTo>
                    <a:pt x="1155" y="87"/>
                    <a:pt x="1158" y="87"/>
                    <a:pt x="1162" y="84"/>
                  </a:cubicBezTo>
                  <a:lnTo>
                    <a:pt x="1162" y="84"/>
                  </a:lnTo>
                  <a:lnTo>
                    <a:pt x="1162" y="80"/>
                  </a:lnTo>
                  <a:cubicBezTo>
                    <a:pt x="1162" y="84"/>
                    <a:pt x="1162" y="84"/>
                    <a:pt x="1162" y="84"/>
                  </a:cubicBezTo>
                  <a:cubicBezTo>
                    <a:pt x="1229" y="87"/>
                    <a:pt x="1299" y="94"/>
                    <a:pt x="1366" y="84"/>
                  </a:cubicBezTo>
                  <a:cubicBezTo>
                    <a:pt x="1403" y="84"/>
                    <a:pt x="1437" y="84"/>
                    <a:pt x="1470" y="84"/>
                  </a:cubicBezTo>
                  <a:cubicBezTo>
                    <a:pt x="1474" y="84"/>
                    <a:pt x="1480" y="84"/>
                    <a:pt x="1484" y="84"/>
                  </a:cubicBezTo>
                  <a:cubicBezTo>
                    <a:pt x="1534" y="84"/>
                    <a:pt x="1588" y="90"/>
                    <a:pt x="1638" y="77"/>
                  </a:cubicBezTo>
                  <a:cubicBezTo>
                    <a:pt x="1652" y="80"/>
                    <a:pt x="1665" y="87"/>
                    <a:pt x="1679" y="77"/>
                  </a:cubicBezTo>
                  <a:cubicBezTo>
                    <a:pt x="1682" y="77"/>
                    <a:pt x="1685" y="77"/>
                    <a:pt x="1689" y="77"/>
                  </a:cubicBezTo>
                  <a:cubicBezTo>
                    <a:pt x="1739" y="80"/>
                    <a:pt x="1786" y="84"/>
                    <a:pt x="1833" y="67"/>
                  </a:cubicBezTo>
                  <a:cubicBezTo>
                    <a:pt x="1853" y="74"/>
                    <a:pt x="1873" y="70"/>
                    <a:pt x="1897" y="67"/>
                  </a:cubicBezTo>
                  <a:cubicBezTo>
                    <a:pt x="1944" y="70"/>
                    <a:pt x="1990" y="67"/>
                    <a:pt x="2036" y="67"/>
                  </a:cubicBezTo>
                  <a:cubicBezTo>
                    <a:pt x="2047" y="67"/>
                    <a:pt x="2054" y="67"/>
                    <a:pt x="2064" y="67"/>
                  </a:cubicBezTo>
                  <a:cubicBezTo>
                    <a:pt x="2107" y="67"/>
                    <a:pt x="2151" y="70"/>
                    <a:pt x="2194" y="60"/>
                  </a:cubicBezTo>
                  <a:cubicBezTo>
                    <a:pt x="2191" y="57"/>
                    <a:pt x="2191" y="57"/>
                    <a:pt x="2191" y="53"/>
                  </a:cubicBezTo>
                  <a:lnTo>
                    <a:pt x="2191" y="53"/>
                  </a:lnTo>
                  <a:cubicBezTo>
                    <a:pt x="2191" y="57"/>
                    <a:pt x="2191" y="57"/>
                    <a:pt x="2194" y="60"/>
                  </a:cubicBezTo>
                  <a:cubicBezTo>
                    <a:pt x="2235" y="60"/>
                    <a:pt x="2278" y="57"/>
                    <a:pt x="2318" y="53"/>
                  </a:cubicBezTo>
                  <a:cubicBezTo>
                    <a:pt x="2329" y="53"/>
                    <a:pt x="2339" y="53"/>
                    <a:pt x="2349" y="50"/>
                  </a:cubicBezTo>
                  <a:cubicBezTo>
                    <a:pt x="2386" y="53"/>
                    <a:pt x="2416" y="40"/>
                    <a:pt x="2450" y="37"/>
                  </a:cubicBezTo>
                  <a:cubicBezTo>
                    <a:pt x="2453" y="40"/>
                    <a:pt x="2460" y="40"/>
                    <a:pt x="2463" y="40"/>
                  </a:cubicBezTo>
                  <a:lnTo>
                    <a:pt x="2463" y="40"/>
                  </a:lnTo>
                  <a:lnTo>
                    <a:pt x="2463" y="40"/>
                  </a:lnTo>
                  <a:cubicBezTo>
                    <a:pt x="2480" y="43"/>
                    <a:pt x="2497" y="40"/>
                    <a:pt x="2513" y="40"/>
                  </a:cubicBezTo>
                  <a:lnTo>
                    <a:pt x="2513" y="40"/>
                  </a:lnTo>
                  <a:lnTo>
                    <a:pt x="2513" y="40"/>
                  </a:lnTo>
                  <a:cubicBezTo>
                    <a:pt x="2537" y="50"/>
                    <a:pt x="2567" y="47"/>
                    <a:pt x="2590" y="47"/>
                  </a:cubicBezTo>
                  <a:cubicBezTo>
                    <a:pt x="2594" y="53"/>
                    <a:pt x="2597" y="53"/>
                    <a:pt x="2604" y="53"/>
                  </a:cubicBezTo>
                  <a:cubicBezTo>
                    <a:pt x="2607" y="57"/>
                    <a:pt x="2611" y="57"/>
                    <a:pt x="2614" y="57"/>
                  </a:cubicBezTo>
                  <a:lnTo>
                    <a:pt x="2614" y="57"/>
                  </a:lnTo>
                  <a:cubicBezTo>
                    <a:pt x="2624" y="64"/>
                    <a:pt x="2634" y="67"/>
                    <a:pt x="2644" y="67"/>
                  </a:cubicBezTo>
                  <a:lnTo>
                    <a:pt x="2644" y="67"/>
                  </a:lnTo>
                  <a:lnTo>
                    <a:pt x="2644" y="67"/>
                  </a:lnTo>
                  <a:lnTo>
                    <a:pt x="2644" y="67"/>
                  </a:lnTo>
                  <a:cubicBezTo>
                    <a:pt x="2658" y="77"/>
                    <a:pt x="2678" y="74"/>
                    <a:pt x="2694" y="77"/>
                  </a:cubicBezTo>
                  <a:cubicBezTo>
                    <a:pt x="2698" y="77"/>
                    <a:pt x="2698" y="77"/>
                    <a:pt x="2698" y="77"/>
                  </a:cubicBezTo>
                  <a:cubicBezTo>
                    <a:pt x="2701" y="77"/>
                    <a:pt x="2701" y="77"/>
                    <a:pt x="2701" y="77"/>
                  </a:cubicBezTo>
                  <a:lnTo>
                    <a:pt x="2701" y="77"/>
                  </a:lnTo>
                  <a:lnTo>
                    <a:pt x="2701" y="77"/>
                  </a:lnTo>
                  <a:cubicBezTo>
                    <a:pt x="2704" y="80"/>
                    <a:pt x="2711" y="84"/>
                    <a:pt x="2721" y="84"/>
                  </a:cubicBezTo>
                  <a:cubicBezTo>
                    <a:pt x="2725" y="87"/>
                    <a:pt x="2728" y="87"/>
                    <a:pt x="2732" y="87"/>
                  </a:cubicBezTo>
                  <a:lnTo>
                    <a:pt x="2732" y="87"/>
                  </a:lnTo>
                  <a:cubicBezTo>
                    <a:pt x="2738" y="90"/>
                    <a:pt x="2748" y="94"/>
                    <a:pt x="2758" y="94"/>
                  </a:cubicBezTo>
                  <a:cubicBezTo>
                    <a:pt x="2768" y="100"/>
                    <a:pt x="2785" y="104"/>
                    <a:pt x="2799" y="104"/>
                  </a:cubicBezTo>
                  <a:lnTo>
                    <a:pt x="2799" y="104"/>
                  </a:lnTo>
                  <a:cubicBezTo>
                    <a:pt x="2836" y="117"/>
                    <a:pt x="2872" y="127"/>
                    <a:pt x="2913" y="134"/>
                  </a:cubicBezTo>
                  <a:cubicBezTo>
                    <a:pt x="2929" y="141"/>
                    <a:pt x="2946" y="147"/>
                    <a:pt x="2966" y="151"/>
                  </a:cubicBezTo>
                  <a:cubicBezTo>
                    <a:pt x="2976" y="161"/>
                    <a:pt x="2990" y="161"/>
                    <a:pt x="3003" y="157"/>
                  </a:cubicBezTo>
                  <a:cubicBezTo>
                    <a:pt x="3007" y="161"/>
                    <a:pt x="3010" y="161"/>
                    <a:pt x="3013" y="161"/>
                  </a:cubicBezTo>
                  <a:lnTo>
                    <a:pt x="3013" y="161"/>
                  </a:lnTo>
                  <a:cubicBezTo>
                    <a:pt x="3050" y="171"/>
                    <a:pt x="3087" y="185"/>
                    <a:pt x="3131" y="188"/>
                  </a:cubicBezTo>
                  <a:lnTo>
                    <a:pt x="3131" y="188"/>
                  </a:lnTo>
                  <a:cubicBezTo>
                    <a:pt x="3138" y="195"/>
                    <a:pt x="3148" y="195"/>
                    <a:pt x="3161" y="195"/>
                  </a:cubicBezTo>
                  <a:cubicBezTo>
                    <a:pt x="3161" y="198"/>
                    <a:pt x="3164" y="198"/>
                    <a:pt x="3168" y="198"/>
                  </a:cubicBezTo>
                  <a:lnTo>
                    <a:pt x="3168" y="198"/>
                  </a:lnTo>
                  <a:cubicBezTo>
                    <a:pt x="3178" y="205"/>
                    <a:pt x="3188" y="205"/>
                    <a:pt x="3198" y="205"/>
                  </a:cubicBezTo>
                  <a:cubicBezTo>
                    <a:pt x="3222" y="221"/>
                    <a:pt x="3258" y="218"/>
                    <a:pt x="3289" y="235"/>
                  </a:cubicBezTo>
                  <a:cubicBezTo>
                    <a:pt x="3258" y="245"/>
                    <a:pt x="3235" y="235"/>
                    <a:pt x="3211" y="242"/>
                  </a:cubicBezTo>
                  <a:cubicBezTo>
                    <a:pt x="3208" y="238"/>
                    <a:pt x="3205" y="238"/>
                    <a:pt x="3201" y="242"/>
                  </a:cubicBezTo>
                  <a:cubicBezTo>
                    <a:pt x="3188" y="235"/>
                    <a:pt x="3171" y="231"/>
                    <a:pt x="3158" y="242"/>
                  </a:cubicBezTo>
                  <a:cubicBezTo>
                    <a:pt x="3151" y="242"/>
                    <a:pt x="3141" y="242"/>
                    <a:pt x="3134" y="242"/>
                  </a:cubicBezTo>
                  <a:cubicBezTo>
                    <a:pt x="3084" y="228"/>
                    <a:pt x="3033" y="231"/>
                    <a:pt x="2983" y="235"/>
                  </a:cubicBezTo>
                  <a:cubicBezTo>
                    <a:pt x="2903" y="242"/>
                    <a:pt x="2822" y="235"/>
                    <a:pt x="2742" y="238"/>
                  </a:cubicBezTo>
                  <a:cubicBezTo>
                    <a:pt x="2671" y="242"/>
                    <a:pt x="2597" y="235"/>
                    <a:pt x="2527" y="248"/>
                  </a:cubicBezTo>
                  <a:cubicBezTo>
                    <a:pt x="2523" y="248"/>
                    <a:pt x="2520" y="248"/>
                    <a:pt x="2517" y="248"/>
                  </a:cubicBezTo>
                  <a:lnTo>
                    <a:pt x="2517" y="248"/>
                  </a:lnTo>
                  <a:lnTo>
                    <a:pt x="2517" y="248"/>
                  </a:lnTo>
                  <a:lnTo>
                    <a:pt x="2517" y="248"/>
                  </a:lnTo>
                  <a:cubicBezTo>
                    <a:pt x="2480" y="235"/>
                    <a:pt x="2436" y="245"/>
                    <a:pt x="2396" y="242"/>
                  </a:cubicBezTo>
                  <a:cubicBezTo>
                    <a:pt x="2362" y="238"/>
                    <a:pt x="2329" y="242"/>
                    <a:pt x="2295" y="242"/>
                  </a:cubicBezTo>
                  <a:cubicBezTo>
                    <a:pt x="2231" y="231"/>
                    <a:pt x="2168" y="235"/>
                    <a:pt x="2104" y="242"/>
                  </a:cubicBezTo>
                  <a:cubicBezTo>
                    <a:pt x="2067" y="231"/>
                    <a:pt x="2033" y="242"/>
                    <a:pt x="2000" y="242"/>
                  </a:cubicBezTo>
                  <a:cubicBezTo>
                    <a:pt x="1927" y="238"/>
                    <a:pt x="1853" y="245"/>
                    <a:pt x="1779" y="252"/>
                  </a:cubicBezTo>
                  <a:cubicBezTo>
                    <a:pt x="1766" y="248"/>
                    <a:pt x="1756" y="248"/>
                    <a:pt x="1742" y="252"/>
                  </a:cubicBezTo>
                  <a:lnTo>
                    <a:pt x="1742" y="252"/>
                  </a:lnTo>
                  <a:lnTo>
                    <a:pt x="1742" y="252"/>
                  </a:lnTo>
                  <a:cubicBezTo>
                    <a:pt x="1719" y="248"/>
                    <a:pt x="1699" y="248"/>
                    <a:pt x="1679" y="252"/>
                  </a:cubicBezTo>
                  <a:lnTo>
                    <a:pt x="1679" y="252"/>
                  </a:lnTo>
                  <a:cubicBezTo>
                    <a:pt x="1655" y="245"/>
                    <a:pt x="1635" y="248"/>
                    <a:pt x="1612" y="248"/>
                  </a:cubicBezTo>
                  <a:cubicBezTo>
                    <a:pt x="1564" y="238"/>
                    <a:pt x="1514" y="242"/>
                    <a:pt x="1467" y="245"/>
                  </a:cubicBezTo>
                  <a:cubicBezTo>
                    <a:pt x="1410" y="245"/>
                    <a:pt x="1353" y="248"/>
                    <a:pt x="1293" y="248"/>
                  </a:cubicBezTo>
                  <a:cubicBezTo>
                    <a:pt x="1293" y="248"/>
                    <a:pt x="1289" y="245"/>
                    <a:pt x="1289" y="242"/>
                  </a:cubicBezTo>
                  <a:cubicBezTo>
                    <a:pt x="1262" y="231"/>
                    <a:pt x="1235" y="238"/>
                    <a:pt x="1212" y="242"/>
                  </a:cubicBezTo>
                  <a:cubicBezTo>
                    <a:pt x="1205" y="242"/>
                    <a:pt x="1202" y="245"/>
                    <a:pt x="1198" y="248"/>
                  </a:cubicBezTo>
                  <a:cubicBezTo>
                    <a:pt x="1195" y="248"/>
                    <a:pt x="1195" y="248"/>
                    <a:pt x="1195" y="248"/>
                  </a:cubicBezTo>
                  <a:cubicBezTo>
                    <a:pt x="1188" y="248"/>
                    <a:pt x="1182" y="248"/>
                    <a:pt x="1175" y="248"/>
                  </a:cubicBezTo>
                  <a:cubicBezTo>
                    <a:pt x="1172" y="248"/>
                    <a:pt x="1165" y="245"/>
                    <a:pt x="1155" y="245"/>
                  </a:cubicBezTo>
                  <a:cubicBezTo>
                    <a:pt x="1118" y="242"/>
                    <a:pt x="1081" y="248"/>
                    <a:pt x="1044" y="245"/>
                  </a:cubicBezTo>
                  <a:cubicBezTo>
                    <a:pt x="1041" y="252"/>
                    <a:pt x="1037" y="255"/>
                    <a:pt x="1034" y="255"/>
                  </a:cubicBezTo>
                  <a:cubicBezTo>
                    <a:pt x="1034" y="255"/>
                    <a:pt x="1034" y="252"/>
                    <a:pt x="1031" y="252"/>
                  </a:cubicBezTo>
                  <a:cubicBezTo>
                    <a:pt x="1027" y="252"/>
                    <a:pt x="1024" y="252"/>
                    <a:pt x="1021" y="252"/>
                  </a:cubicBezTo>
                  <a:cubicBezTo>
                    <a:pt x="1017" y="248"/>
                    <a:pt x="1014" y="245"/>
                    <a:pt x="1007" y="245"/>
                  </a:cubicBezTo>
                  <a:cubicBezTo>
                    <a:pt x="960" y="245"/>
                    <a:pt x="910" y="245"/>
                    <a:pt x="863" y="245"/>
                  </a:cubicBezTo>
                  <a:cubicBezTo>
                    <a:pt x="853" y="245"/>
                    <a:pt x="843" y="248"/>
                    <a:pt x="829" y="248"/>
                  </a:cubicBezTo>
                  <a:cubicBezTo>
                    <a:pt x="826" y="248"/>
                    <a:pt x="819" y="248"/>
                    <a:pt x="816" y="248"/>
                  </a:cubicBezTo>
                  <a:cubicBezTo>
                    <a:pt x="806" y="252"/>
                    <a:pt x="792" y="245"/>
                    <a:pt x="782" y="248"/>
                  </a:cubicBezTo>
                  <a:lnTo>
                    <a:pt x="782" y="252"/>
                  </a:lnTo>
                  <a:cubicBezTo>
                    <a:pt x="779" y="252"/>
                    <a:pt x="776" y="252"/>
                    <a:pt x="772" y="252"/>
                  </a:cubicBezTo>
                  <a:cubicBezTo>
                    <a:pt x="766" y="252"/>
                    <a:pt x="755" y="252"/>
                    <a:pt x="749" y="252"/>
                  </a:cubicBezTo>
                  <a:cubicBezTo>
                    <a:pt x="742" y="252"/>
                    <a:pt x="739" y="252"/>
                    <a:pt x="735" y="252"/>
                  </a:cubicBezTo>
                  <a:cubicBezTo>
                    <a:pt x="705" y="252"/>
                    <a:pt x="675" y="252"/>
                    <a:pt x="645" y="252"/>
                  </a:cubicBezTo>
                  <a:cubicBezTo>
                    <a:pt x="645" y="252"/>
                    <a:pt x="645" y="255"/>
                    <a:pt x="645" y="258"/>
                  </a:cubicBezTo>
                  <a:lnTo>
                    <a:pt x="648" y="262"/>
                  </a:lnTo>
                  <a:lnTo>
                    <a:pt x="645" y="262"/>
                  </a:lnTo>
                  <a:cubicBezTo>
                    <a:pt x="645" y="258"/>
                    <a:pt x="645" y="258"/>
                    <a:pt x="645" y="258"/>
                  </a:cubicBezTo>
                  <a:cubicBezTo>
                    <a:pt x="628" y="255"/>
                    <a:pt x="611" y="255"/>
                    <a:pt x="594" y="258"/>
                  </a:cubicBezTo>
                  <a:cubicBezTo>
                    <a:pt x="587" y="258"/>
                    <a:pt x="584" y="258"/>
                    <a:pt x="581" y="262"/>
                  </a:cubicBezTo>
                  <a:lnTo>
                    <a:pt x="581" y="262"/>
                  </a:lnTo>
                  <a:lnTo>
                    <a:pt x="581" y="262"/>
                  </a:lnTo>
                  <a:cubicBezTo>
                    <a:pt x="571" y="262"/>
                    <a:pt x="564" y="262"/>
                    <a:pt x="554" y="262"/>
                  </a:cubicBezTo>
                  <a:cubicBezTo>
                    <a:pt x="507" y="258"/>
                    <a:pt x="463" y="258"/>
                    <a:pt x="416" y="262"/>
                  </a:cubicBezTo>
                  <a:cubicBezTo>
                    <a:pt x="426" y="282"/>
                    <a:pt x="453" y="275"/>
                    <a:pt x="473" y="282"/>
                  </a:cubicBezTo>
                  <a:cubicBezTo>
                    <a:pt x="470" y="312"/>
                    <a:pt x="504" y="302"/>
                    <a:pt x="527" y="305"/>
                  </a:cubicBezTo>
                  <a:cubicBezTo>
                    <a:pt x="527" y="302"/>
                    <a:pt x="527" y="299"/>
                    <a:pt x="530" y="299"/>
                  </a:cubicBezTo>
                  <a:cubicBezTo>
                    <a:pt x="615" y="299"/>
                    <a:pt x="702" y="299"/>
                    <a:pt x="786" y="289"/>
                  </a:cubicBezTo>
                  <a:lnTo>
                    <a:pt x="786" y="289"/>
                  </a:lnTo>
                  <a:cubicBezTo>
                    <a:pt x="802" y="289"/>
                    <a:pt x="819" y="289"/>
                    <a:pt x="836" y="289"/>
                  </a:cubicBezTo>
                  <a:cubicBezTo>
                    <a:pt x="843" y="289"/>
                    <a:pt x="849" y="292"/>
                    <a:pt x="856" y="292"/>
                  </a:cubicBezTo>
                  <a:cubicBezTo>
                    <a:pt x="1007" y="295"/>
                    <a:pt x="1155" y="289"/>
                    <a:pt x="1306" y="299"/>
                  </a:cubicBezTo>
                  <a:cubicBezTo>
                    <a:pt x="1316" y="292"/>
                    <a:pt x="1323" y="289"/>
                    <a:pt x="1326" y="285"/>
                  </a:cubicBezTo>
                  <a:cubicBezTo>
                    <a:pt x="1326" y="285"/>
                    <a:pt x="1329" y="285"/>
                    <a:pt x="1329" y="289"/>
                  </a:cubicBezTo>
                  <a:cubicBezTo>
                    <a:pt x="1366" y="309"/>
                    <a:pt x="1410" y="299"/>
                    <a:pt x="1450" y="299"/>
                  </a:cubicBezTo>
                  <a:cubicBezTo>
                    <a:pt x="1517" y="299"/>
                    <a:pt x="1581" y="305"/>
                    <a:pt x="1645" y="285"/>
                  </a:cubicBezTo>
                  <a:cubicBezTo>
                    <a:pt x="1648" y="282"/>
                    <a:pt x="1648" y="278"/>
                    <a:pt x="1652" y="278"/>
                  </a:cubicBezTo>
                  <a:lnTo>
                    <a:pt x="1652" y="278"/>
                  </a:lnTo>
                  <a:cubicBezTo>
                    <a:pt x="1658" y="282"/>
                    <a:pt x="1669" y="282"/>
                    <a:pt x="1675" y="278"/>
                  </a:cubicBezTo>
                  <a:cubicBezTo>
                    <a:pt x="1679" y="282"/>
                    <a:pt x="1682" y="282"/>
                    <a:pt x="1689" y="285"/>
                  </a:cubicBezTo>
                  <a:cubicBezTo>
                    <a:pt x="1709" y="289"/>
                    <a:pt x="1732" y="292"/>
                    <a:pt x="1752" y="282"/>
                  </a:cubicBezTo>
                  <a:lnTo>
                    <a:pt x="1752" y="282"/>
                  </a:lnTo>
                  <a:cubicBezTo>
                    <a:pt x="1762" y="285"/>
                    <a:pt x="1772" y="285"/>
                    <a:pt x="1779" y="278"/>
                  </a:cubicBezTo>
                  <a:lnTo>
                    <a:pt x="1779" y="278"/>
                  </a:lnTo>
                  <a:cubicBezTo>
                    <a:pt x="1783" y="282"/>
                    <a:pt x="1789" y="285"/>
                    <a:pt x="1796" y="285"/>
                  </a:cubicBezTo>
                  <a:cubicBezTo>
                    <a:pt x="1866" y="292"/>
                    <a:pt x="1940" y="305"/>
                    <a:pt x="2007" y="278"/>
                  </a:cubicBezTo>
                  <a:cubicBezTo>
                    <a:pt x="2010" y="282"/>
                    <a:pt x="2017" y="285"/>
                    <a:pt x="2020" y="285"/>
                  </a:cubicBezTo>
                  <a:cubicBezTo>
                    <a:pt x="2117" y="299"/>
                    <a:pt x="2211" y="289"/>
                    <a:pt x="2308" y="292"/>
                  </a:cubicBezTo>
                  <a:cubicBezTo>
                    <a:pt x="2365" y="295"/>
                    <a:pt x="2423" y="292"/>
                    <a:pt x="2483" y="292"/>
                  </a:cubicBezTo>
                  <a:cubicBezTo>
                    <a:pt x="2503" y="292"/>
                    <a:pt x="2527" y="292"/>
                    <a:pt x="2547" y="282"/>
                  </a:cubicBezTo>
                  <a:cubicBezTo>
                    <a:pt x="2550" y="285"/>
                    <a:pt x="2554" y="285"/>
                    <a:pt x="2560" y="289"/>
                  </a:cubicBezTo>
                  <a:cubicBezTo>
                    <a:pt x="2574" y="292"/>
                    <a:pt x="2587" y="299"/>
                    <a:pt x="2600" y="295"/>
                  </a:cubicBezTo>
                  <a:cubicBezTo>
                    <a:pt x="2768" y="289"/>
                    <a:pt x="2936" y="312"/>
                    <a:pt x="3101" y="299"/>
                  </a:cubicBezTo>
                  <a:cubicBezTo>
                    <a:pt x="3107" y="299"/>
                    <a:pt x="3114" y="295"/>
                    <a:pt x="3121" y="295"/>
                  </a:cubicBezTo>
                  <a:cubicBezTo>
                    <a:pt x="3131" y="289"/>
                    <a:pt x="3134" y="285"/>
                    <a:pt x="3134" y="278"/>
                  </a:cubicBezTo>
                  <a:lnTo>
                    <a:pt x="3134" y="278"/>
                  </a:lnTo>
                  <a:lnTo>
                    <a:pt x="3134" y="278"/>
                  </a:lnTo>
                  <a:cubicBezTo>
                    <a:pt x="3171" y="282"/>
                    <a:pt x="3208" y="285"/>
                    <a:pt x="3245" y="282"/>
                  </a:cubicBezTo>
                  <a:cubicBezTo>
                    <a:pt x="3258" y="285"/>
                    <a:pt x="3275" y="285"/>
                    <a:pt x="3289" y="289"/>
                  </a:cubicBezTo>
                  <a:cubicBezTo>
                    <a:pt x="3295" y="289"/>
                    <a:pt x="3302" y="289"/>
                    <a:pt x="3309" y="289"/>
                  </a:cubicBezTo>
                  <a:cubicBezTo>
                    <a:pt x="3315" y="289"/>
                    <a:pt x="3325" y="285"/>
                    <a:pt x="3332" y="285"/>
                  </a:cubicBezTo>
                  <a:cubicBezTo>
                    <a:pt x="3369" y="289"/>
                    <a:pt x="3406" y="289"/>
                    <a:pt x="3443" y="285"/>
                  </a:cubicBezTo>
                  <a:cubicBezTo>
                    <a:pt x="3470" y="289"/>
                    <a:pt x="3497" y="299"/>
                    <a:pt x="3524" y="289"/>
                  </a:cubicBezTo>
                  <a:cubicBezTo>
                    <a:pt x="3561" y="295"/>
                    <a:pt x="3597" y="299"/>
                    <a:pt x="3638" y="295"/>
                  </a:cubicBezTo>
                  <a:lnTo>
                    <a:pt x="3638" y="295"/>
                  </a:lnTo>
                  <a:cubicBezTo>
                    <a:pt x="3675" y="285"/>
                    <a:pt x="3701" y="309"/>
                    <a:pt x="3738" y="309"/>
                  </a:cubicBezTo>
                  <a:cubicBezTo>
                    <a:pt x="3779" y="339"/>
                    <a:pt x="3836" y="352"/>
                    <a:pt x="3879" y="379"/>
                  </a:cubicBezTo>
                  <a:lnTo>
                    <a:pt x="3879" y="379"/>
                  </a:lnTo>
                  <a:cubicBezTo>
                    <a:pt x="3900" y="392"/>
                    <a:pt x="3920" y="409"/>
                    <a:pt x="3933" y="426"/>
                  </a:cubicBezTo>
                  <a:cubicBezTo>
                    <a:pt x="3936" y="429"/>
                    <a:pt x="3940" y="433"/>
                    <a:pt x="3947" y="433"/>
                  </a:cubicBezTo>
                  <a:lnTo>
                    <a:pt x="3947" y="433"/>
                  </a:lnTo>
                  <a:cubicBezTo>
                    <a:pt x="3947" y="439"/>
                    <a:pt x="3953" y="443"/>
                    <a:pt x="3960" y="446"/>
                  </a:cubicBezTo>
                  <a:cubicBezTo>
                    <a:pt x="3967" y="460"/>
                    <a:pt x="3977" y="473"/>
                    <a:pt x="3987" y="490"/>
                  </a:cubicBezTo>
                  <a:cubicBezTo>
                    <a:pt x="3977" y="524"/>
                    <a:pt x="4007" y="550"/>
                    <a:pt x="4014" y="581"/>
                  </a:cubicBezTo>
                  <a:lnTo>
                    <a:pt x="4017" y="581"/>
                  </a:lnTo>
                  <a:cubicBezTo>
                    <a:pt x="4017" y="584"/>
                    <a:pt x="4017" y="587"/>
                    <a:pt x="4017" y="587"/>
                  </a:cubicBezTo>
                  <a:cubicBezTo>
                    <a:pt x="4017" y="678"/>
                    <a:pt x="4014" y="772"/>
                    <a:pt x="4020" y="863"/>
                  </a:cubicBezTo>
                  <a:cubicBezTo>
                    <a:pt x="4020" y="906"/>
                    <a:pt x="3977" y="943"/>
                    <a:pt x="3997" y="987"/>
                  </a:cubicBezTo>
                  <a:cubicBezTo>
                    <a:pt x="4000" y="997"/>
                    <a:pt x="4007" y="1003"/>
                    <a:pt x="4014" y="1003"/>
                  </a:cubicBezTo>
                  <a:cubicBezTo>
                    <a:pt x="3980" y="1034"/>
                    <a:pt x="3990" y="1067"/>
                    <a:pt x="3993" y="1101"/>
                  </a:cubicBezTo>
                  <a:cubicBezTo>
                    <a:pt x="3993" y="1124"/>
                    <a:pt x="3990" y="1151"/>
                    <a:pt x="3997" y="1178"/>
                  </a:cubicBezTo>
                  <a:cubicBezTo>
                    <a:pt x="4000" y="1181"/>
                    <a:pt x="4004" y="1185"/>
                    <a:pt x="4004" y="1188"/>
                  </a:cubicBezTo>
                  <a:cubicBezTo>
                    <a:pt x="4000" y="1188"/>
                    <a:pt x="3997" y="1188"/>
                    <a:pt x="3993" y="1188"/>
                  </a:cubicBezTo>
                  <a:cubicBezTo>
                    <a:pt x="3980" y="1205"/>
                    <a:pt x="3970" y="1218"/>
                    <a:pt x="3953" y="1228"/>
                  </a:cubicBezTo>
                  <a:cubicBezTo>
                    <a:pt x="3947" y="1235"/>
                    <a:pt x="3943" y="1242"/>
                    <a:pt x="3940" y="1249"/>
                  </a:cubicBezTo>
                  <a:cubicBezTo>
                    <a:pt x="3923" y="1242"/>
                    <a:pt x="3906" y="1245"/>
                    <a:pt x="3893" y="1252"/>
                  </a:cubicBezTo>
                  <a:cubicBezTo>
                    <a:pt x="3893" y="1255"/>
                    <a:pt x="3893" y="1259"/>
                    <a:pt x="3889" y="1262"/>
                  </a:cubicBezTo>
                  <a:cubicBezTo>
                    <a:pt x="3886" y="1262"/>
                    <a:pt x="3886" y="1262"/>
                    <a:pt x="3883" y="1262"/>
                  </a:cubicBezTo>
                  <a:cubicBezTo>
                    <a:pt x="3869" y="1262"/>
                    <a:pt x="3856" y="1265"/>
                    <a:pt x="3846" y="1265"/>
                  </a:cubicBezTo>
                  <a:lnTo>
                    <a:pt x="3846" y="1265"/>
                  </a:lnTo>
                  <a:cubicBezTo>
                    <a:pt x="3843" y="1265"/>
                    <a:pt x="3839" y="1265"/>
                    <a:pt x="3836" y="1265"/>
                  </a:cubicBezTo>
                  <a:cubicBezTo>
                    <a:pt x="3826" y="1265"/>
                    <a:pt x="3816" y="1265"/>
                    <a:pt x="3809" y="1269"/>
                  </a:cubicBezTo>
                  <a:lnTo>
                    <a:pt x="3806" y="1269"/>
                  </a:lnTo>
                  <a:cubicBezTo>
                    <a:pt x="3786" y="1262"/>
                    <a:pt x="3762" y="1265"/>
                    <a:pt x="3738" y="1269"/>
                  </a:cubicBezTo>
                  <a:cubicBezTo>
                    <a:pt x="3722" y="1269"/>
                    <a:pt x="3705" y="1269"/>
                    <a:pt x="3688" y="1269"/>
                  </a:cubicBezTo>
                  <a:cubicBezTo>
                    <a:pt x="3685" y="1269"/>
                    <a:pt x="3681" y="1272"/>
                    <a:pt x="3678" y="1272"/>
                  </a:cubicBezTo>
                  <a:cubicBezTo>
                    <a:pt x="3675" y="1269"/>
                    <a:pt x="3671" y="1269"/>
                    <a:pt x="3665" y="1265"/>
                  </a:cubicBezTo>
                  <a:cubicBezTo>
                    <a:pt x="3641" y="1269"/>
                    <a:pt x="3618" y="1262"/>
                    <a:pt x="3594" y="1265"/>
                  </a:cubicBezTo>
                  <a:cubicBezTo>
                    <a:pt x="3597" y="1265"/>
                    <a:pt x="3601" y="1262"/>
                    <a:pt x="3604" y="1262"/>
                  </a:cubicBezTo>
                  <a:cubicBezTo>
                    <a:pt x="3607" y="1262"/>
                    <a:pt x="3611" y="1259"/>
                    <a:pt x="3618" y="1259"/>
                  </a:cubicBezTo>
                  <a:cubicBezTo>
                    <a:pt x="3624" y="1259"/>
                    <a:pt x="3631" y="1259"/>
                    <a:pt x="3638" y="1259"/>
                  </a:cubicBezTo>
                  <a:cubicBezTo>
                    <a:pt x="3644" y="1259"/>
                    <a:pt x="3651" y="1259"/>
                    <a:pt x="3658" y="1259"/>
                  </a:cubicBezTo>
                  <a:cubicBezTo>
                    <a:pt x="3665" y="1259"/>
                    <a:pt x="3671" y="1255"/>
                    <a:pt x="3678" y="1252"/>
                  </a:cubicBezTo>
                  <a:cubicBezTo>
                    <a:pt x="3685" y="1252"/>
                    <a:pt x="3688" y="1252"/>
                    <a:pt x="3695" y="1249"/>
                  </a:cubicBezTo>
                  <a:cubicBezTo>
                    <a:pt x="3695" y="1249"/>
                    <a:pt x="3698" y="1249"/>
                    <a:pt x="3701" y="1249"/>
                  </a:cubicBezTo>
                  <a:cubicBezTo>
                    <a:pt x="3701" y="1245"/>
                    <a:pt x="3701" y="1245"/>
                    <a:pt x="3705" y="1245"/>
                  </a:cubicBezTo>
                  <a:cubicBezTo>
                    <a:pt x="3711" y="1249"/>
                    <a:pt x="3718" y="1252"/>
                    <a:pt x="3728" y="1252"/>
                  </a:cubicBezTo>
                  <a:cubicBezTo>
                    <a:pt x="3738" y="1255"/>
                    <a:pt x="3748" y="1255"/>
                    <a:pt x="3758" y="1252"/>
                  </a:cubicBezTo>
                  <a:cubicBezTo>
                    <a:pt x="3772" y="1249"/>
                    <a:pt x="3782" y="1245"/>
                    <a:pt x="3786" y="1235"/>
                  </a:cubicBezTo>
                  <a:cubicBezTo>
                    <a:pt x="3809" y="1242"/>
                    <a:pt x="3829" y="1232"/>
                    <a:pt x="3849" y="1222"/>
                  </a:cubicBezTo>
                  <a:cubicBezTo>
                    <a:pt x="3853" y="1218"/>
                    <a:pt x="3856" y="1215"/>
                    <a:pt x="3859" y="1212"/>
                  </a:cubicBezTo>
                  <a:cubicBezTo>
                    <a:pt x="3859" y="1208"/>
                    <a:pt x="3859" y="1208"/>
                    <a:pt x="3859" y="1208"/>
                  </a:cubicBezTo>
                  <a:cubicBezTo>
                    <a:pt x="3896" y="1205"/>
                    <a:pt x="3920" y="1188"/>
                    <a:pt x="3923" y="1161"/>
                  </a:cubicBezTo>
                  <a:lnTo>
                    <a:pt x="3923" y="1161"/>
                  </a:lnTo>
                  <a:lnTo>
                    <a:pt x="3923" y="1161"/>
                  </a:lnTo>
                  <a:cubicBezTo>
                    <a:pt x="3933" y="1164"/>
                    <a:pt x="3940" y="1161"/>
                    <a:pt x="3947" y="1158"/>
                  </a:cubicBezTo>
                  <a:cubicBezTo>
                    <a:pt x="3980" y="1138"/>
                    <a:pt x="3990" y="1111"/>
                    <a:pt x="3987" y="1077"/>
                  </a:cubicBezTo>
                  <a:cubicBezTo>
                    <a:pt x="3983" y="1030"/>
                    <a:pt x="4004" y="987"/>
                    <a:pt x="3977" y="943"/>
                  </a:cubicBezTo>
                  <a:cubicBezTo>
                    <a:pt x="3970" y="940"/>
                    <a:pt x="3967" y="940"/>
                    <a:pt x="3960" y="943"/>
                  </a:cubicBezTo>
                  <a:cubicBezTo>
                    <a:pt x="3960" y="940"/>
                    <a:pt x="3960" y="940"/>
                    <a:pt x="3960" y="940"/>
                  </a:cubicBezTo>
                  <a:cubicBezTo>
                    <a:pt x="3960" y="933"/>
                    <a:pt x="3960" y="926"/>
                    <a:pt x="3960" y="923"/>
                  </a:cubicBezTo>
                  <a:lnTo>
                    <a:pt x="3960" y="923"/>
                  </a:lnTo>
                  <a:cubicBezTo>
                    <a:pt x="3960" y="920"/>
                    <a:pt x="3960" y="916"/>
                    <a:pt x="3960" y="913"/>
                  </a:cubicBezTo>
                  <a:lnTo>
                    <a:pt x="3960" y="913"/>
                  </a:lnTo>
                  <a:lnTo>
                    <a:pt x="3960" y="913"/>
                  </a:lnTo>
                  <a:cubicBezTo>
                    <a:pt x="3967" y="910"/>
                    <a:pt x="3967" y="906"/>
                    <a:pt x="3960" y="903"/>
                  </a:cubicBezTo>
                  <a:cubicBezTo>
                    <a:pt x="3960" y="899"/>
                    <a:pt x="3960" y="896"/>
                    <a:pt x="3960" y="893"/>
                  </a:cubicBezTo>
                  <a:lnTo>
                    <a:pt x="3960" y="893"/>
                  </a:lnTo>
                  <a:lnTo>
                    <a:pt x="3960" y="893"/>
                  </a:lnTo>
                  <a:cubicBezTo>
                    <a:pt x="3960" y="893"/>
                    <a:pt x="3960" y="889"/>
                    <a:pt x="3960" y="886"/>
                  </a:cubicBezTo>
                  <a:lnTo>
                    <a:pt x="3960" y="886"/>
                  </a:lnTo>
                  <a:cubicBezTo>
                    <a:pt x="3973" y="856"/>
                    <a:pt x="3957" y="822"/>
                    <a:pt x="3960" y="792"/>
                  </a:cubicBezTo>
                  <a:lnTo>
                    <a:pt x="3960" y="792"/>
                  </a:lnTo>
                  <a:lnTo>
                    <a:pt x="3960" y="792"/>
                  </a:lnTo>
                  <a:cubicBezTo>
                    <a:pt x="3960" y="789"/>
                    <a:pt x="3960" y="785"/>
                    <a:pt x="3960" y="785"/>
                  </a:cubicBezTo>
                  <a:cubicBezTo>
                    <a:pt x="3960" y="768"/>
                    <a:pt x="3957" y="755"/>
                    <a:pt x="3957" y="738"/>
                  </a:cubicBezTo>
                  <a:cubicBezTo>
                    <a:pt x="3940" y="705"/>
                    <a:pt x="3943" y="668"/>
                    <a:pt x="3920" y="638"/>
                  </a:cubicBezTo>
                  <a:lnTo>
                    <a:pt x="3920" y="638"/>
                  </a:lnTo>
                  <a:lnTo>
                    <a:pt x="3920" y="638"/>
                  </a:lnTo>
                  <a:cubicBezTo>
                    <a:pt x="3920" y="631"/>
                    <a:pt x="3920" y="624"/>
                    <a:pt x="3920" y="617"/>
                  </a:cubicBezTo>
                  <a:cubicBezTo>
                    <a:pt x="3900" y="611"/>
                    <a:pt x="3916" y="591"/>
                    <a:pt x="3900" y="581"/>
                  </a:cubicBezTo>
                  <a:cubicBezTo>
                    <a:pt x="3889" y="591"/>
                    <a:pt x="3896" y="601"/>
                    <a:pt x="3893" y="611"/>
                  </a:cubicBezTo>
                  <a:cubicBezTo>
                    <a:pt x="3896" y="617"/>
                    <a:pt x="3896" y="628"/>
                    <a:pt x="3896" y="638"/>
                  </a:cubicBezTo>
                  <a:lnTo>
                    <a:pt x="3896" y="638"/>
                  </a:lnTo>
                  <a:cubicBezTo>
                    <a:pt x="3913" y="664"/>
                    <a:pt x="3903" y="695"/>
                    <a:pt x="3923" y="718"/>
                  </a:cubicBezTo>
                  <a:lnTo>
                    <a:pt x="3923" y="718"/>
                  </a:lnTo>
                  <a:lnTo>
                    <a:pt x="3923" y="718"/>
                  </a:lnTo>
                  <a:cubicBezTo>
                    <a:pt x="3923" y="728"/>
                    <a:pt x="3923" y="738"/>
                    <a:pt x="3923" y="745"/>
                  </a:cubicBezTo>
                  <a:cubicBezTo>
                    <a:pt x="3933" y="772"/>
                    <a:pt x="3936" y="795"/>
                    <a:pt x="3923" y="819"/>
                  </a:cubicBezTo>
                  <a:cubicBezTo>
                    <a:pt x="3926" y="819"/>
                    <a:pt x="3930" y="822"/>
                    <a:pt x="3933" y="822"/>
                  </a:cubicBezTo>
                  <a:lnTo>
                    <a:pt x="3933" y="822"/>
                  </a:lnTo>
                  <a:cubicBezTo>
                    <a:pt x="3933" y="825"/>
                    <a:pt x="3933" y="825"/>
                    <a:pt x="3933" y="829"/>
                  </a:cubicBezTo>
                  <a:lnTo>
                    <a:pt x="3933" y="829"/>
                  </a:lnTo>
                  <a:lnTo>
                    <a:pt x="3933" y="829"/>
                  </a:lnTo>
                  <a:cubicBezTo>
                    <a:pt x="3933" y="832"/>
                    <a:pt x="3936" y="835"/>
                    <a:pt x="3936" y="839"/>
                  </a:cubicBezTo>
                  <a:lnTo>
                    <a:pt x="3936" y="839"/>
                  </a:lnTo>
                  <a:cubicBezTo>
                    <a:pt x="3933" y="842"/>
                    <a:pt x="3933" y="842"/>
                    <a:pt x="3933" y="842"/>
                  </a:cubicBezTo>
                  <a:lnTo>
                    <a:pt x="3936" y="849"/>
                  </a:lnTo>
                  <a:lnTo>
                    <a:pt x="3936" y="849"/>
                  </a:lnTo>
                  <a:cubicBezTo>
                    <a:pt x="3933" y="853"/>
                    <a:pt x="3933" y="853"/>
                    <a:pt x="3933" y="856"/>
                  </a:cubicBezTo>
                  <a:lnTo>
                    <a:pt x="3933" y="856"/>
                  </a:lnTo>
                  <a:cubicBezTo>
                    <a:pt x="3933" y="863"/>
                    <a:pt x="3933" y="863"/>
                    <a:pt x="3933" y="863"/>
                  </a:cubicBezTo>
                  <a:cubicBezTo>
                    <a:pt x="3933" y="866"/>
                    <a:pt x="3933" y="866"/>
                    <a:pt x="3933" y="866"/>
                  </a:cubicBezTo>
                  <a:cubicBezTo>
                    <a:pt x="3933" y="869"/>
                    <a:pt x="3936" y="873"/>
                    <a:pt x="3936" y="876"/>
                  </a:cubicBezTo>
                  <a:lnTo>
                    <a:pt x="3936" y="876"/>
                  </a:lnTo>
                  <a:cubicBezTo>
                    <a:pt x="3936" y="896"/>
                    <a:pt x="3936" y="920"/>
                    <a:pt x="3936" y="940"/>
                  </a:cubicBezTo>
                  <a:lnTo>
                    <a:pt x="3936" y="940"/>
                  </a:lnTo>
                  <a:lnTo>
                    <a:pt x="3936" y="940"/>
                  </a:lnTo>
                  <a:cubicBezTo>
                    <a:pt x="3936" y="943"/>
                    <a:pt x="3936" y="946"/>
                    <a:pt x="3936" y="950"/>
                  </a:cubicBezTo>
                  <a:lnTo>
                    <a:pt x="3940" y="950"/>
                  </a:lnTo>
                  <a:cubicBezTo>
                    <a:pt x="3936" y="953"/>
                    <a:pt x="3933" y="953"/>
                    <a:pt x="3930" y="950"/>
                  </a:cubicBezTo>
                  <a:cubicBezTo>
                    <a:pt x="3926" y="953"/>
                    <a:pt x="3926" y="953"/>
                    <a:pt x="3926" y="956"/>
                  </a:cubicBezTo>
                  <a:cubicBezTo>
                    <a:pt x="3926" y="930"/>
                    <a:pt x="3926" y="899"/>
                    <a:pt x="3923" y="873"/>
                  </a:cubicBezTo>
                  <a:cubicBezTo>
                    <a:pt x="3903" y="815"/>
                    <a:pt x="3913" y="755"/>
                    <a:pt x="3900" y="698"/>
                  </a:cubicBezTo>
                  <a:cubicBezTo>
                    <a:pt x="3896" y="678"/>
                    <a:pt x="3893" y="658"/>
                    <a:pt x="3873" y="644"/>
                  </a:cubicBezTo>
                  <a:cubicBezTo>
                    <a:pt x="3866" y="641"/>
                    <a:pt x="3863" y="638"/>
                    <a:pt x="3856" y="638"/>
                  </a:cubicBezTo>
                  <a:cubicBezTo>
                    <a:pt x="3859" y="634"/>
                    <a:pt x="3863" y="634"/>
                    <a:pt x="3863" y="631"/>
                  </a:cubicBezTo>
                  <a:cubicBezTo>
                    <a:pt x="3859" y="631"/>
                    <a:pt x="3859" y="631"/>
                    <a:pt x="3856" y="628"/>
                  </a:cubicBezTo>
                  <a:lnTo>
                    <a:pt x="3856" y="628"/>
                  </a:lnTo>
                  <a:lnTo>
                    <a:pt x="3856" y="628"/>
                  </a:lnTo>
                  <a:lnTo>
                    <a:pt x="3853" y="624"/>
                  </a:lnTo>
                  <a:cubicBezTo>
                    <a:pt x="3856" y="621"/>
                    <a:pt x="3856" y="617"/>
                    <a:pt x="3856" y="614"/>
                  </a:cubicBezTo>
                  <a:cubicBezTo>
                    <a:pt x="3859" y="601"/>
                    <a:pt x="3873" y="587"/>
                    <a:pt x="3876" y="574"/>
                  </a:cubicBezTo>
                  <a:cubicBezTo>
                    <a:pt x="3873" y="557"/>
                    <a:pt x="3853" y="554"/>
                    <a:pt x="3832" y="560"/>
                  </a:cubicBezTo>
                  <a:cubicBezTo>
                    <a:pt x="3829" y="560"/>
                    <a:pt x="3829" y="560"/>
                    <a:pt x="3826" y="564"/>
                  </a:cubicBezTo>
                  <a:cubicBezTo>
                    <a:pt x="3826" y="560"/>
                    <a:pt x="3826" y="560"/>
                    <a:pt x="3822" y="560"/>
                  </a:cubicBezTo>
                  <a:lnTo>
                    <a:pt x="3822" y="560"/>
                  </a:lnTo>
                  <a:cubicBezTo>
                    <a:pt x="3822" y="554"/>
                    <a:pt x="3819" y="550"/>
                    <a:pt x="3812" y="544"/>
                  </a:cubicBezTo>
                  <a:cubicBezTo>
                    <a:pt x="3816" y="544"/>
                    <a:pt x="3816" y="544"/>
                    <a:pt x="3816" y="544"/>
                  </a:cubicBezTo>
                  <a:cubicBezTo>
                    <a:pt x="3822" y="537"/>
                    <a:pt x="3826" y="534"/>
                    <a:pt x="3832" y="527"/>
                  </a:cubicBezTo>
                  <a:cubicBezTo>
                    <a:pt x="3829" y="527"/>
                    <a:pt x="3826" y="524"/>
                    <a:pt x="3819" y="524"/>
                  </a:cubicBezTo>
                  <a:lnTo>
                    <a:pt x="3819" y="524"/>
                  </a:lnTo>
                  <a:cubicBezTo>
                    <a:pt x="3819" y="513"/>
                    <a:pt x="3806" y="510"/>
                    <a:pt x="3792" y="507"/>
                  </a:cubicBezTo>
                  <a:cubicBezTo>
                    <a:pt x="3786" y="503"/>
                    <a:pt x="3782" y="496"/>
                    <a:pt x="3775" y="493"/>
                  </a:cubicBezTo>
                  <a:cubicBezTo>
                    <a:pt x="3786" y="496"/>
                    <a:pt x="3796" y="493"/>
                    <a:pt x="3806" y="490"/>
                  </a:cubicBezTo>
                  <a:lnTo>
                    <a:pt x="3806" y="490"/>
                  </a:lnTo>
                  <a:cubicBezTo>
                    <a:pt x="3806" y="486"/>
                    <a:pt x="3806" y="483"/>
                    <a:pt x="3806" y="480"/>
                  </a:cubicBezTo>
                  <a:lnTo>
                    <a:pt x="3806" y="480"/>
                  </a:lnTo>
                  <a:cubicBezTo>
                    <a:pt x="3806" y="476"/>
                    <a:pt x="3806" y="476"/>
                    <a:pt x="3806" y="473"/>
                  </a:cubicBezTo>
                  <a:cubicBezTo>
                    <a:pt x="3789" y="470"/>
                    <a:pt x="3772" y="470"/>
                    <a:pt x="3755" y="470"/>
                  </a:cubicBezTo>
                  <a:lnTo>
                    <a:pt x="3755" y="470"/>
                  </a:lnTo>
                  <a:cubicBezTo>
                    <a:pt x="3738" y="450"/>
                    <a:pt x="3742" y="423"/>
                    <a:pt x="3701" y="416"/>
                  </a:cubicBezTo>
                  <a:cubicBezTo>
                    <a:pt x="3701" y="419"/>
                    <a:pt x="3701" y="419"/>
                    <a:pt x="3701" y="419"/>
                  </a:cubicBezTo>
                  <a:cubicBezTo>
                    <a:pt x="3715" y="470"/>
                    <a:pt x="3715" y="470"/>
                    <a:pt x="3651" y="480"/>
                  </a:cubicBezTo>
                  <a:lnTo>
                    <a:pt x="3651" y="480"/>
                  </a:lnTo>
                  <a:cubicBezTo>
                    <a:pt x="3648" y="480"/>
                    <a:pt x="3644" y="480"/>
                    <a:pt x="3638" y="480"/>
                  </a:cubicBezTo>
                  <a:cubicBezTo>
                    <a:pt x="3621" y="456"/>
                    <a:pt x="3597" y="467"/>
                    <a:pt x="3574" y="470"/>
                  </a:cubicBezTo>
                  <a:cubicBezTo>
                    <a:pt x="3534" y="473"/>
                    <a:pt x="3497" y="473"/>
                    <a:pt x="3460" y="467"/>
                  </a:cubicBezTo>
                  <a:cubicBezTo>
                    <a:pt x="3423" y="460"/>
                    <a:pt x="3389" y="463"/>
                    <a:pt x="3352" y="470"/>
                  </a:cubicBezTo>
                  <a:lnTo>
                    <a:pt x="3352" y="470"/>
                  </a:lnTo>
                  <a:lnTo>
                    <a:pt x="3352" y="470"/>
                  </a:lnTo>
                  <a:cubicBezTo>
                    <a:pt x="3336" y="460"/>
                    <a:pt x="3319" y="467"/>
                    <a:pt x="3302" y="470"/>
                  </a:cubicBezTo>
                  <a:cubicBezTo>
                    <a:pt x="3295" y="473"/>
                    <a:pt x="3295" y="476"/>
                    <a:pt x="3302" y="480"/>
                  </a:cubicBezTo>
                  <a:cubicBezTo>
                    <a:pt x="3305" y="480"/>
                    <a:pt x="3309" y="480"/>
                    <a:pt x="3312" y="483"/>
                  </a:cubicBezTo>
                  <a:cubicBezTo>
                    <a:pt x="3322" y="486"/>
                    <a:pt x="3332" y="483"/>
                    <a:pt x="3342" y="490"/>
                  </a:cubicBezTo>
                  <a:cubicBezTo>
                    <a:pt x="3339" y="490"/>
                    <a:pt x="3339" y="490"/>
                    <a:pt x="3339" y="490"/>
                  </a:cubicBezTo>
                  <a:cubicBezTo>
                    <a:pt x="3346" y="490"/>
                    <a:pt x="3349" y="490"/>
                    <a:pt x="3352" y="486"/>
                  </a:cubicBezTo>
                  <a:cubicBezTo>
                    <a:pt x="3396" y="490"/>
                    <a:pt x="3440" y="490"/>
                    <a:pt x="3483" y="493"/>
                  </a:cubicBezTo>
                  <a:cubicBezTo>
                    <a:pt x="3493" y="500"/>
                    <a:pt x="3510" y="500"/>
                    <a:pt x="3524" y="496"/>
                  </a:cubicBezTo>
                  <a:cubicBezTo>
                    <a:pt x="3534" y="493"/>
                    <a:pt x="3547" y="493"/>
                    <a:pt x="3557" y="493"/>
                  </a:cubicBezTo>
                  <a:cubicBezTo>
                    <a:pt x="3611" y="500"/>
                    <a:pt x="3661" y="503"/>
                    <a:pt x="3715" y="490"/>
                  </a:cubicBezTo>
                  <a:lnTo>
                    <a:pt x="3715" y="490"/>
                  </a:lnTo>
                  <a:cubicBezTo>
                    <a:pt x="3718" y="490"/>
                    <a:pt x="3722" y="490"/>
                    <a:pt x="3725" y="490"/>
                  </a:cubicBezTo>
                  <a:lnTo>
                    <a:pt x="3725" y="490"/>
                  </a:lnTo>
                  <a:lnTo>
                    <a:pt x="3725" y="490"/>
                  </a:lnTo>
                  <a:cubicBezTo>
                    <a:pt x="3742" y="503"/>
                    <a:pt x="3745" y="517"/>
                    <a:pt x="3711" y="517"/>
                  </a:cubicBezTo>
                  <a:cubicBezTo>
                    <a:pt x="3698" y="517"/>
                    <a:pt x="3681" y="517"/>
                    <a:pt x="3665" y="513"/>
                  </a:cubicBezTo>
                  <a:cubicBezTo>
                    <a:pt x="3651" y="513"/>
                    <a:pt x="3638" y="510"/>
                    <a:pt x="3624" y="517"/>
                  </a:cubicBezTo>
                  <a:lnTo>
                    <a:pt x="3624" y="517"/>
                  </a:lnTo>
                  <a:cubicBezTo>
                    <a:pt x="3621" y="517"/>
                    <a:pt x="3618" y="517"/>
                    <a:pt x="3611" y="517"/>
                  </a:cubicBezTo>
                  <a:cubicBezTo>
                    <a:pt x="3604" y="513"/>
                    <a:pt x="3594" y="513"/>
                    <a:pt x="3584" y="517"/>
                  </a:cubicBezTo>
                  <a:lnTo>
                    <a:pt x="3584" y="517"/>
                  </a:lnTo>
                  <a:cubicBezTo>
                    <a:pt x="3581" y="520"/>
                    <a:pt x="3577" y="524"/>
                    <a:pt x="3584" y="527"/>
                  </a:cubicBezTo>
                  <a:cubicBezTo>
                    <a:pt x="3594" y="537"/>
                    <a:pt x="3611" y="534"/>
                    <a:pt x="3624" y="534"/>
                  </a:cubicBezTo>
                  <a:cubicBezTo>
                    <a:pt x="3644" y="537"/>
                    <a:pt x="3668" y="537"/>
                    <a:pt x="3688" y="537"/>
                  </a:cubicBezTo>
                  <a:lnTo>
                    <a:pt x="3688" y="537"/>
                  </a:lnTo>
                  <a:cubicBezTo>
                    <a:pt x="3705" y="547"/>
                    <a:pt x="3722" y="540"/>
                    <a:pt x="3738" y="537"/>
                  </a:cubicBezTo>
                  <a:cubicBezTo>
                    <a:pt x="3748" y="540"/>
                    <a:pt x="3755" y="544"/>
                    <a:pt x="3765" y="547"/>
                  </a:cubicBezTo>
                  <a:cubicBezTo>
                    <a:pt x="3765" y="544"/>
                    <a:pt x="3765" y="544"/>
                    <a:pt x="3765" y="540"/>
                  </a:cubicBezTo>
                  <a:lnTo>
                    <a:pt x="3765" y="540"/>
                  </a:lnTo>
                  <a:cubicBezTo>
                    <a:pt x="3768" y="544"/>
                    <a:pt x="3768" y="544"/>
                    <a:pt x="3768" y="544"/>
                  </a:cubicBezTo>
                  <a:cubicBezTo>
                    <a:pt x="3768" y="544"/>
                    <a:pt x="3765" y="544"/>
                    <a:pt x="3765" y="547"/>
                  </a:cubicBezTo>
                  <a:cubicBezTo>
                    <a:pt x="3765" y="554"/>
                    <a:pt x="3765" y="557"/>
                    <a:pt x="3765" y="564"/>
                  </a:cubicBezTo>
                  <a:cubicBezTo>
                    <a:pt x="3742" y="577"/>
                    <a:pt x="3711" y="560"/>
                    <a:pt x="3688" y="571"/>
                  </a:cubicBezTo>
                  <a:cubicBezTo>
                    <a:pt x="3691" y="574"/>
                    <a:pt x="3698" y="577"/>
                    <a:pt x="3701" y="584"/>
                  </a:cubicBezTo>
                  <a:cubicBezTo>
                    <a:pt x="3732" y="594"/>
                    <a:pt x="3758" y="577"/>
                    <a:pt x="3789" y="584"/>
                  </a:cubicBezTo>
                  <a:cubicBezTo>
                    <a:pt x="3789" y="581"/>
                    <a:pt x="3792" y="581"/>
                    <a:pt x="3796" y="581"/>
                  </a:cubicBezTo>
                  <a:lnTo>
                    <a:pt x="3796" y="581"/>
                  </a:lnTo>
                  <a:lnTo>
                    <a:pt x="3796" y="581"/>
                  </a:lnTo>
                  <a:cubicBezTo>
                    <a:pt x="3792" y="581"/>
                    <a:pt x="3792" y="581"/>
                    <a:pt x="3789" y="584"/>
                  </a:cubicBezTo>
                  <a:cubicBezTo>
                    <a:pt x="3792" y="587"/>
                    <a:pt x="3799" y="591"/>
                    <a:pt x="3802" y="594"/>
                  </a:cubicBezTo>
                  <a:cubicBezTo>
                    <a:pt x="3806" y="591"/>
                    <a:pt x="3806" y="591"/>
                    <a:pt x="3806" y="587"/>
                  </a:cubicBezTo>
                  <a:lnTo>
                    <a:pt x="3806" y="587"/>
                  </a:lnTo>
                  <a:cubicBezTo>
                    <a:pt x="3809" y="587"/>
                    <a:pt x="3812" y="591"/>
                    <a:pt x="3819" y="591"/>
                  </a:cubicBezTo>
                  <a:lnTo>
                    <a:pt x="3819" y="591"/>
                  </a:lnTo>
                  <a:cubicBezTo>
                    <a:pt x="3839" y="607"/>
                    <a:pt x="3812" y="628"/>
                    <a:pt x="3819" y="644"/>
                  </a:cubicBezTo>
                  <a:cubicBezTo>
                    <a:pt x="3822" y="648"/>
                    <a:pt x="3826" y="648"/>
                    <a:pt x="3829" y="648"/>
                  </a:cubicBezTo>
                  <a:lnTo>
                    <a:pt x="3829" y="648"/>
                  </a:lnTo>
                  <a:cubicBezTo>
                    <a:pt x="3853" y="708"/>
                    <a:pt x="3863" y="768"/>
                    <a:pt x="3859" y="829"/>
                  </a:cubicBezTo>
                  <a:cubicBezTo>
                    <a:pt x="3876" y="876"/>
                    <a:pt x="3879" y="926"/>
                    <a:pt x="3883" y="977"/>
                  </a:cubicBezTo>
                  <a:cubicBezTo>
                    <a:pt x="3889" y="983"/>
                    <a:pt x="3889" y="993"/>
                    <a:pt x="3889" y="1003"/>
                  </a:cubicBezTo>
                  <a:cubicBezTo>
                    <a:pt x="3889" y="1010"/>
                    <a:pt x="3886" y="1024"/>
                    <a:pt x="3903" y="1020"/>
                  </a:cubicBezTo>
                  <a:cubicBezTo>
                    <a:pt x="3920" y="1020"/>
                    <a:pt x="3920" y="1010"/>
                    <a:pt x="3923" y="1000"/>
                  </a:cubicBezTo>
                  <a:cubicBezTo>
                    <a:pt x="3923" y="997"/>
                    <a:pt x="3923" y="997"/>
                    <a:pt x="3923" y="993"/>
                  </a:cubicBezTo>
                  <a:cubicBezTo>
                    <a:pt x="3926" y="993"/>
                    <a:pt x="3926" y="997"/>
                    <a:pt x="3926" y="1000"/>
                  </a:cubicBezTo>
                  <a:cubicBezTo>
                    <a:pt x="3923" y="1007"/>
                    <a:pt x="3950" y="997"/>
                    <a:pt x="3943" y="1010"/>
                  </a:cubicBezTo>
                  <a:cubicBezTo>
                    <a:pt x="3943" y="1010"/>
                    <a:pt x="3943" y="1014"/>
                    <a:pt x="3943" y="1017"/>
                  </a:cubicBezTo>
                  <a:cubicBezTo>
                    <a:pt x="3940" y="1017"/>
                    <a:pt x="3940" y="1020"/>
                    <a:pt x="3943" y="1024"/>
                  </a:cubicBezTo>
                  <a:cubicBezTo>
                    <a:pt x="3943" y="1027"/>
                    <a:pt x="3943" y="1027"/>
                    <a:pt x="3943" y="1030"/>
                  </a:cubicBezTo>
                  <a:cubicBezTo>
                    <a:pt x="3936" y="1037"/>
                    <a:pt x="3936" y="1044"/>
                    <a:pt x="3936" y="1050"/>
                  </a:cubicBezTo>
                  <a:cubicBezTo>
                    <a:pt x="3936" y="1054"/>
                    <a:pt x="3933" y="1057"/>
                    <a:pt x="3933" y="1060"/>
                  </a:cubicBezTo>
                  <a:lnTo>
                    <a:pt x="3933" y="1060"/>
                  </a:lnTo>
                  <a:lnTo>
                    <a:pt x="3933" y="1060"/>
                  </a:lnTo>
                  <a:cubicBezTo>
                    <a:pt x="3910" y="1057"/>
                    <a:pt x="3900" y="1040"/>
                    <a:pt x="3896" y="1027"/>
                  </a:cubicBezTo>
                  <a:cubicBezTo>
                    <a:pt x="3886" y="1020"/>
                    <a:pt x="3886" y="1010"/>
                    <a:pt x="3873" y="1014"/>
                  </a:cubicBezTo>
                  <a:cubicBezTo>
                    <a:pt x="3856" y="1020"/>
                    <a:pt x="3859" y="1030"/>
                    <a:pt x="3869" y="1040"/>
                  </a:cubicBezTo>
                  <a:cubicBezTo>
                    <a:pt x="3869" y="1067"/>
                    <a:pt x="3843" y="1071"/>
                    <a:pt x="3816" y="1067"/>
                  </a:cubicBezTo>
                  <a:cubicBezTo>
                    <a:pt x="3772" y="1067"/>
                    <a:pt x="3732" y="1057"/>
                    <a:pt x="3688" y="1060"/>
                  </a:cubicBezTo>
                  <a:lnTo>
                    <a:pt x="3688" y="1060"/>
                  </a:lnTo>
                  <a:cubicBezTo>
                    <a:pt x="3685" y="1060"/>
                    <a:pt x="3681" y="1060"/>
                    <a:pt x="3675" y="1060"/>
                  </a:cubicBezTo>
                  <a:lnTo>
                    <a:pt x="3675" y="1060"/>
                  </a:lnTo>
                  <a:cubicBezTo>
                    <a:pt x="3644" y="1060"/>
                    <a:pt x="3614" y="1060"/>
                    <a:pt x="3584" y="1060"/>
                  </a:cubicBezTo>
                  <a:lnTo>
                    <a:pt x="3584" y="1060"/>
                  </a:lnTo>
                  <a:cubicBezTo>
                    <a:pt x="3581" y="1060"/>
                    <a:pt x="3577" y="1060"/>
                    <a:pt x="3574" y="1060"/>
                  </a:cubicBezTo>
                  <a:cubicBezTo>
                    <a:pt x="3550" y="1057"/>
                    <a:pt x="3527" y="1054"/>
                    <a:pt x="3504" y="1054"/>
                  </a:cubicBezTo>
                  <a:cubicBezTo>
                    <a:pt x="3490" y="1050"/>
                    <a:pt x="3477" y="1050"/>
                    <a:pt x="3470" y="1060"/>
                  </a:cubicBezTo>
                  <a:cubicBezTo>
                    <a:pt x="3467" y="1060"/>
                    <a:pt x="3460" y="1060"/>
                    <a:pt x="3457" y="1060"/>
                  </a:cubicBezTo>
                  <a:lnTo>
                    <a:pt x="3457" y="1060"/>
                  </a:lnTo>
                  <a:lnTo>
                    <a:pt x="3453" y="1064"/>
                  </a:lnTo>
                  <a:lnTo>
                    <a:pt x="3457" y="1067"/>
                  </a:lnTo>
                  <a:cubicBezTo>
                    <a:pt x="3460" y="1067"/>
                    <a:pt x="3467" y="1067"/>
                    <a:pt x="3470" y="1071"/>
                  </a:cubicBezTo>
                  <a:cubicBezTo>
                    <a:pt x="3470" y="1067"/>
                    <a:pt x="3470" y="1067"/>
                    <a:pt x="3470" y="1067"/>
                  </a:cubicBezTo>
                  <a:cubicBezTo>
                    <a:pt x="3467" y="1071"/>
                    <a:pt x="3463" y="1074"/>
                    <a:pt x="3470" y="1077"/>
                  </a:cubicBezTo>
                  <a:cubicBezTo>
                    <a:pt x="3490" y="1087"/>
                    <a:pt x="3514" y="1081"/>
                    <a:pt x="3534" y="1087"/>
                  </a:cubicBezTo>
                  <a:cubicBezTo>
                    <a:pt x="3574" y="1087"/>
                    <a:pt x="3611" y="1087"/>
                    <a:pt x="3651" y="1087"/>
                  </a:cubicBezTo>
                  <a:cubicBezTo>
                    <a:pt x="3654" y="1084"/>
                    <a:pt x="3658" y="1081"/>
                    <a:pt x="3661" y="1081"/>
                  </a:cubicBezTo>
                  <a:lnTo>
                    <a:pt x="3661" y="1081"/>
                  </a:lnTo>
                  <a:cubicBezTo>
                    <a:pt x="3665" y="1081"/>
                    <a:pt x="3668" y="1081"/>
                    <a:pt x="3671" y="1081"/>
                  </a:cubicBezTo>
                  <a:lnTo>
                    <a:pt x="3671" y="1084"/>
                  </a:lnTo>
                  <a:cubicBezTo>
                    <a:pt x="3691" y="1097"/>
                    <a:pt x="3715" y="1091"/>
                    <a:pt x="3735" y="1091"/>
                  </a:cubicBezTo>
                  <a:cubicBezTo>
                    <a:pt x="3748" y="1094"/>
                    <a:pt x="3725" y="1074"/>
                    <a:pt x="3745" y="1084"/>
                  </a:cubicBezTo>
                  <a:cubicBezTo>
                    <a:pt x="3758" y="1087"/>
                    <a:pt x="3768" y="1091"/>
                    <a:pt x="3782" y="1094"/>
                  </a:cubicBezTo>
                  <a:cubicBezTo>
                    <a:pt x="3809" y="1084"/>
                    <a:pt x="3839" y="1094"/>
                    <a:pt x="3869" y="1087"/>
                  </a:cubicBezTo>
                  <a:cubicBezTo>
                    <a:pt x="3883" y="1094"/>
                    <a:pt x="3896" y="1094"/>
                    <a:pt x="3910" y="1087"/>
                  </a:cubicBezTo>
                  <a:lnTo>
                    <a:pt x="3910" y="1087"/>
                  </a:lnTo>
                  <a:cubicBezTo>
                    <a:pt x="3916" y="1084"/>
                    <a:pt x="3926" y="1084"/>
                    <a:pt x="3933" y="1081"/>
                  </a:cubicBezTo>
                  <a:lnTo>
                    <a:pt x="3933" y="1084"/>
                  </a:lnTo>
                  <a:lnTo>
                    <a:pt x="3930" y="1087"/>
                  </a:lnTo>
                  <a:cubicBezTo>
                    <a:pt x="3926" y="1091"/>
                    <a:pt x="3930" y="1094"/>
                    <a:pt x="3933" y="1097"/>
                  </a:cubicBezTo>
                  <a:cubicBezTo>
                    <a:pt x="3953" y="1117"/>
                    <a:pt x="3916" y="1131"/>
                    <a:pt x="3920" y="1151"/>
                  </a:cubicBezTo>
                  <a:lnTo>
                    <a:pt x="3920" y="1151"/>
                  </a:lnTo>
                  <a:cubicBezTo>
                    <a:pt x="3883" y="1154"/>
                    <a:pt x="3869" y="1185"/>
                    <a:pt x="3839" y="1195"/>
                  </a:cubicBezTo>
                  <a:cubicBezTo>
                    <a:pt x="3816" y="1198"/>
                    <a:pt x="3796" y="1202"/>
                    <a:pt x="3779" y="1212"/>
                  </a:cubicBezTo>
                  <a:cubicBezTo>
                    <a:pt x="3748" y="1218"/>
                    <a:pt x="3715" y="1215"/>
                    <a:pt x="3688" y="1225"/>
                  </a:cubicBezTo>
                  <a:cubicBezTo>
                    <a:pt x="3614" y="1235"/>
                    <a:pt x="3534" y="1228"/>
                    <a:pt x="3460" y="1242"/>
                  </a:cubicBezTo>
                  <a:cubicBezTo>
                    <a:pt x="3457" y="1242"/>
                    <a:pt x="3453" y="1242"/>
                    <a:pt x="3450" y="1242"/>
                  </a:cubicBezTo>
                  <a:cubicBezTo>
                    <a:pt x="3366" y="1245"/>
                    <a:pt x="3282" y="1238"/>
                    <a:pt x="3198" y="1255"/>
                  </a:cubicBezTo>
                  <a:lnTo>
                    <a:pt x="3198" y="1255"/>
                  </a:lnTo>
                  <a:cubicBezTo>
                    <a:pt x="3195" y="1252"/>
                    <a:pt x="3191" y="1252"/>
                    <a:pt x="3185" y="1252"/>
                  </a:cubicBezTo>
                  <a:cubicBezTo>
                    <a:pt x="3188" y="1255"/>
                    <a:pt x="3188" y="1255"/>
                    <a:pt x="3191" y="1255"/>
                  </a:cubicBezTo>
                  <a:lnTo>
                    <a:pt x="3188" y="1255"/>
                  </a:lnTo>
                  <a:cubicBezTo>
                    <a:pt x="3188" y="1255"/>
                    <a:pt x="3185" y="1255"/>
                    <a:pt x="3185" y="1252"/>
                  </a:cubicBezTo>
                  <a:cubicBezTo>
                    <a:pt x="3154" y="1249"/>
                    <a:pt x="3124" y="1252"/>
                    <a:pt x="3094" y="1252"/>
                  </a:cubicBezTo>
                  <a:cubicBezTo>
                    <a:pt x="3040" y="1252"/>
                    <a:pt x="2983" y="1252"/>
                    <a:pt x="2929" y="1252"/>
                  </a:cubicBezTo>
                  <a:cubicBezTo>
                    <a:pt x="2923" y="1249"/>
                    <a:pt x="2919" y="1249"/>
                    <a:pt x="2913" y="1245"/>
                  </a:cubicBezTo>
                  <a:cubicBezTo>
                    <a:pt x="2919" y="1245"/>
                    <a:pt x="2923" y="1245"/>
                    <a:pt x="2929" y="1245"/>
                  </a:cubicBezTo>
                  <a:cubicBezTo>
                    <a:pt x="2923" y="1225"/>
                    <a:pt x="2903" y="1232"/>
                    <a:pt x="2889" y="1232"/>
                  </a:cubicBezTo>
                  <a:cubicBezTo>
                    <a:pt x="2859" y="1232"/>
                    <a:pt x="2829" y="1232"/>
                    <a:pt x="2802" y="1232"/>
                  </a:cubicBezTo>
                  <a:cubicBezTo>
                    <a:pt x="2758" y="1222"/>
                    <a:pt x="2715" y="1225"/>
                    <a:pt x="2671" y="1225"/>
                  </a:cubicBezTo>
                  <a:cubicBezTo>
                    <a:pt x="2614" y="1225"/>
                    <a:pt x="2557" y="1225"/>
                    <a:pt x="2500" y="1225"/>
                  </a:cubicBezTo>
                  <a:cubicBezTo>
                    <a:pt x="2480" y="1225"/>
                    <a:pt x="2463" y="1225"/>
                    <a:pt x="2443" y="1225"/>
                  </a:cubicBezTo>
                  <a:lnTo>
                    <a:pt x="2443" y="1225"/>
                  </a:lnTo>
                  <a:cubicBezTo>
                    <a:pt x="2409" y="1212"/>
                    <a:pt x="2376" y="1215"/>
                    <a:pt x="2346" y="1225"/>
                  </a:cubicBezTo>
                  <a:cubicBezTo>
                    <a:pt x="2342" y="1222"/>
                    <a:pt x="2339" y="1222"/>
                    <a:pt x="2336" y="1225"/>
                  </a:cubicBezTo>
                  <a:lnTo>
                    <a:pt x="2336" y="1225"/>
                  </a:lnTo>
                  <a:cubicBezTo>
                    <a:pt x="2308" y="1215"/>
                    <a:pt x="2275" y="1218"/>
                    <a:pt x="2245" y="1218"/>
                  </a:cubicBezTo>
                  <a:cubicBezTo>
                    <a:pt x="2245" y="1218"/>
                    <a:pt x="2245" y="1222"/>
                    <a:pt x="2241" y="1225"/>
                  </a:cubicBezTo>
                  <a:lnTo>
                    <a:pt x="2241" y="1225"/>
                  </a:lnTo>
                  <a:cubicBezTo>
                    <a:pt x="2208" y="1228"/>
                    <a:pt x="2171" y="1218"/>
                    <a:pt x="2141" y="1235"/>
                  </a:cubicBezTo>
                  <a:cubicBezTo>
                    <a:pt x="2174" y="1235"/>
                    <a:pt x="2208" y="1235"/>
                    <a:pt x="2245" y="1235"/>
                  </a:cubicBezTo>
                  <a:lnTo>
                    <a:pt x="2245" y="1235"/>
                  </a:lnTo>
                  <a:cubicBezTo>
                    <a:pt x="2285" y="1235"/>
                    <a:pt x="2329" y="1235"/>
                    <a:pt x="2369" y="1235"/>
                  </a:cubicBezTo>
                  <a:cubicBezTo>
                    <a:pt x="2416" y="1249"/>
                    <a:pt x="2466" y="1238"/>
                    <a:pt x="2513" y="1245"/>
                  </a:cubicBezTo>
                  <a:cubicBezTo>
                    <a:pt x="2517" y="1242"/>
                    <a:pt x="2517" y="1242"/>
                    <a:pt x="2517" y="1242"/>
                  </a:cubicBezTo>
                  <a:cubicBezTo>
                    <a:pt x="2523" y="1242"/>
                    <a:pt x="2530" y="1242"/>
                    <a:pt x="2540" y="1242"/>
                  </a:cubicBezTo>
                  <a:lnTo>
                    <a:pt x="2540" y="1238"/>
                  </a:lnTo>
                  <a:lnTo>
                    <a:pt x="2540" y="1238"/>
                  </a:lnTo>
                  <a:cubicBezTo>
                    <a:pt x="2540" y="1242"/>
                    <a:pt x="2540" y="1242"/>
                    <a:pt x="2540" y="1242"/>
                  </a:cubicBezTo>
                  <a:cubicBezTo>
                    <a:pt x="2543" y="1242"/>
                    <a:pt x="2550" y="1242"/>
                    <a:pt x="2554" y="1242"/>
                  </a:cubicBezTo>
                  <a:lnTo>
                    <a:pt x="2554" y="1242"/>
                  </a:lnTo>
                  <a:cubicBezTo>
                    <a:pt x="2584" y="1245"/>
                    <a:pt x="2614" y="1245"/>
                    <a:pt x="2644" y="1242"/>
                  </a:cubicBezTo>
                  <a:lnTo>
                    <a:pt x="2644" y="1242"/>
                  </a:lnTo>
                  <a:cubicBezTo>
                    <a:pt x="2678" y="1242"/>
                    <a:pt x="2715" y="1242"/>
                    <a:pt x="2748" y="1242"/>
                  </a:cubicBezTo>
                  <a:lnTo>
                    <a:pt x="2748" y="1242"/>
                  </a:lnTo>
                  <a:lnTo>
                    <a:pt x="2748" y="1242"/>
                  </a:lnTo>
                  <a:cubicBezTo>
                    <a:pt x="2761" y="1242"/>
                    <a:pt x="2772" y="1242"/>
                    <a:pt x="2785" y="1245"/>
                  </a:cubicBezTo>
                  <a:lnTo>
                    <a:pt x="2785" y="1245"/>
                  </a:lnTo>
                  <a:cubicBezTo>
                    <a:pt x="2785" y="1255"/>
                    <a:pt x="2775" y="1259"/>
                    <a:pt x="2761" y="1259"/>
                  </a:cubicBezTo>
                  <a:cubicBezTo>
                    <a:pt x="2748" y="1262"/>
                    <a:pt x="2735" y="1262"/>
                    <a:pt x="2721" y="1262"/>
                  </a:cubicBezTo>
                  <a:cubicBezTo>
                    <a:pt x="2674" y="1255"/>
                    <a:pt x="2627" y="1255"/>
                    <a:pt x="2580" y="1262"/>
                  </a:cubicBezTo>
                  <a:cubicBezTo>
                    <a:pt x="2577" y="1259"/>
                    <a:pt x="2574" y="1255"/>
                    <a:pt x="2570" y="1255"/>
                  </a:cubicBezTo>
                  <a:cubicBezTo>
                    <a:pt x="2527" y="1249"/>
                    <a:pt x="2480" y="1259"/>
                    <a:pt x="2436" y="1259"/>
                  </a:cubicBezTo>
                  <a:cubicBezTo>
                    <a:pt x="2355" y="1262"/>
                    <a:pt x="2275" y="1262"/>
                    <a:pt x="2191" y="1262"/>
                  </a:cubicBezTo>
                  <a:lnTo>
                    <a:pt x="2191" y="1262"/>
                  </a:lnTo>
                  <a:cubicBezTo>
                    <a:pt x="2161" y="1259"/>
                    <a:pt x="2131" y="1262"/>
                    <a:pt x="2100" y="1262"/>
                  </a:cubicBezTo>
                  <a:cubicBezTo>
                    <a:pt x="1990" y="1262"/>
                    <a:pt x="1876" y="1262"/>
                    <a:pt x="1762" y="1262"/>
                  </a:cubicBezTo>
                  <a:cubicBezTo>
                    <a:pt x="1749" y="1262"/>
                    <a:pt x="1739" y="1262"/>
                    <a:pt x="1726" y="1269"/>
                  </a:cubicBezTo>
                  <a:lnTo>
                    <a:pt x="1726" y="1269"/>
                  </a:lnTo>
                  <a:lnTo>
                    <a:pt x="1726" y="1269"/>
                  </a:lnTo>
                  <a:cubicBezTo>
                    <a:pt x="1726" y="1269"/>
                    <a:pt x="1722" y="1269"/>
                    <a:pt x="1719" y="1269"/>
                  </a:cubicBezTo>
                  <a:lnTo>
                    <a:pt x="1719" y="1269"/>
                  </a:lnTo>
                  <a:cubicBezTo>
                    <a:pt x="1695" y="1255"/>
                    <a:pt x="1665" y="1265"/>
                    <a:pt x="1638" y="1262"/>
                  </a:cubicBezTo>
                  <a:cubicBezTo>
                    <a:pt x="1440" y="1262"/>
                    <a:pt x="1242" y="1262"/>
                    <a:pt x="1044" y="1262"/>
                  </a:cubicBezTo>
                  <a:lnTo>
                    <a:pt x="1044" y="1262"/>
                  </a:lnTo>
                  <a:lnTo>
                    <a:pt x="1044" y="1262"/>
                  </a:lnTo>
                  <a:cubicBezTo>
                    <a:pt x="1037" y="1262"/>
                    <a:pt x="1027" y="1262"/>
                    <a:pt x="1021" y="1265"/>
                  </a:cubicBezTo>
                  <a:cubicBezTo>
                    <a:pt x="1007" y="1262"/>
                    <a:pt x="994" y="1262"/>
                    <a:pt x="980" y="1262"/>
                  </a:cubicBezTo>
                  <a:cubicBezTo>
                    <a:pt x="977" y="1262"/>
                    <a:pt x="970" y="1262"/>
                    <a:pt x="967" y="1262"/>
                  </a:cubicBezTo>
                  <a:cubicBezTo>
                    <a:pt x="937" y="1275"/>
                    <a:pt x="913" y="1252"/>
                    <a:pt x="883" y="1252"/>
                  </a:cubicBezTo>
                  <a:cubicBezTo>
                    <a:pt x="812" y="1255"/>
                    <a:pt x="742" y="1252"/>
                    <a:pt x="668" y="1255"/>
                  </a:cubicBezTo>
                  <a:cubicBezTo>
                    <a:pt x="662" y="1259"/>
                    <a:pt x="651" y="1255"/>
                    <a:pt x="645" y="1255"/>
                  </a:cubicBezTo>
                  <a:lnTo>
                    <a:pt x="645" y="1255"/>
                  </a:lnTo>
                  <a:lnTo>
                    <a:pt x="645" y="1255"/>
                  </a:lnTo>
                  <a:cubicBezTo>
                    <a:pt x="635" y="1252"/>
                    <a:pt x="628" y="1252"/>
                    <a:pt x="618" y="1255"/>
                  </a:cubicBezTo>
                  <a:cubicBezTo>
                    <a:pt x="621" y="1259"/>
                    <a:pt x="621" y="1265"/>
                    <a:pt x="621" y="1269"/>
                  </a:cubicBezTo>
                  <a:cubicBezTo>
                    <a:pt x="625" y="1272"/>
                    <a:pt x="628" y="1272"/>
                    <a:pt x="631" y="1269"/>
                  </a:cubicBezTo>
                  <a:lnTo>
                    <a:pt x="631" y="1269"/>
                  </a:lnTo>
                  <a:cubicBezTo>
                    <a:pt x="675" y="1275"/>
                    <a:pt x="719" y="1269"/>
                    <a:pt x="762" y="1279"/>
                  </a:cubicBezTo>
                  <a:cubicBezTo>
                    <a:pt x="792" y="1269"/>
                    <a:pt x="823" y="1272"/>
                    <a:pt x="853" y="1279"/>
                  </a:cubicBezTo>
                  <a:cubicBezTo>
                    <a:pt x="903" y="1282"/>
                    <a:pt x="954" y="1285"/>
                    <a:pt x="1007" y="1279"/>
                  </a:cubicBezTo>
                  <a:cubicBezTo>
                    <a:pt x="1014" y="1282"/>
                    <a:pt x="1021" y="1282"/>
                    <a:pt x="1031" y="1282"/>
                  </a:cubicBezTo>
                  <a:lnTo>
                    <a:pt x="1031" y="1282"/>
                  </a:lnTo>
                  <a:cubicBezTo>
                    <a:pt x="1048" y="1299"/>
                    <a:pt x="1064" y="1275"/>
                    <a:pt x="1084" y="1282"/>
                  </a:cubicBezTo>
                  <a:lnTo>
                    <a:pt x="1084" y="1282"/>
                  </a:lnTo>
                  <a:cubicBezTo>
                    <a:pt x="1105" y="1292"/>
                    <a:pt x="1128" y="1289"/>
                    <a:pt x="1148" y="1282"/>
                  </a:cubicBezTo>
                  <a:cubicBezTo>
                    <a:pt x="1235" y="1292"/>
                    <a:pt x="1323" y="1279"/>
                    <a:pt x="1410" y="1282"/>
                  </a:cubicBezTo>
                  <a:cubicBezTo>
                    <a:pt x="1491" y="1282"/>
                    <a:pt x="1574" y="1285"/>
                    <a:pt x="1655" y="1289"/>
                  </a:cubicBezTo>
                  <a:cubicBezTo>
                    <a:pt x="1665" y="1289"/>
                    <a:pt x="1675" y="1289"/>
                    <a:pt x="1679" y="1282"/>
                  </a:cubicBezTo>
                  <a:lnTo>
                    <a:pt x="1679" y="1282"/>
                  </a:lnTo>
                  <a:lnTo>
                    <a:pt x="1679" y="1282"/>
                  </a:lnTo>
                  <a:lnTo>
                    <a:pt x="1679" y="1282"/>
                  </a:lnTo>
                  <a:cubicBezTo>
                    <a:pt x="1682" y="1282"/>
                    <a:pt x="1685" y="1282"/>
                    <a:pt x="1685" y="1282"/>
                  </a:cubicBezTo>
                  <a:lnTo>
                    <a:pt x="1685" y="1282"/>
                  </a:lnTo>
                  <a:cubicBezTo>
                    <a:pt x="1712" y="1292"/>
                    <a:pt x="1739" y="1289"/>
                    <a:pt x="1766" y="1289"/>
                  </a:cubicBezTo>
                  <a:cubicBezTo>
                    <a:pt x="1850" y="1289"/>
                    <a:pt x="1937" y="1289"/>
                    <a:pt x="2020" y="1289"/>
                  </a:cubicBezTo>
                  <a:cubicBezTo>
                    <a:pt x="2036" y="1289"/>
                    <a:pt x="2057" y="1292"/>
                    <a:pt x="2074" y="1282"/>
                  </a:cubicBezTo>
                  <a:lnTo>
                    <a:pt x="2074" y="1282"/>
                  </a:lnTo>
                  <a:lnTo>
                    <a:pt x="2074" y="1282"/>
                  </a:lnTo>
                  <a:lnTo>
                    <a:pt x="2074" y="1282"/>
                  </a:lnTo>
                  <a:cubicBezTo>
                    <a:pt x="2100" y="1296"/>
                    <a:pt x="2127" y="1289"/>
                    <a:pt x="2157" y="1282"/>
                  </a:cubicBezTo>
                  <a:cubicBezTo>
                    <a:pt x="2168" y="1282"/>
                    <a:pt x="2181" y="1279"/>
                    <a:pt x="2191" y="1289"/>
                  </a:cubicBezTo>
                  <a:cubicBezTo>
                    <a:pt x="2204" y="1296"/>
                    <a:pt x="2211" y="1296"/>
                    <a:pt x="2218" y="1289"/>
                  </a:cubicBezTo>
                  <a:lnTo>
                    <a:pt x="2218" y="1289"/>
                  </a:lnTo>
                  <a:cubicBezTo>
                    <a:pt x="2238" y="1292"/>
                    <a:pt x="2261" y="1299"/>
                    <a:pt x="2282" y="1289"/>
                  </a:cubicBezTo>
                  <a:lnTo>
                    <a:pt x="2282" y="1289"/>
                  </a:lnTo>
                  <a:cubicBezTo>
                    <a:pt x="2285" y="1289"/>
                    <a:pt x="2288" y="1285"/>
                    <a:pt x="2292" y="1285"/>
                  </a:cubicBezTo>
                  <a:cubicBezTo>
                    <a:pt x="2295" y="1289"/>
                    <a:pt x="2295" y="1289"/>
                    <a:pt x="2295" y="1289"/>
                  </a:cubicBezTo>
                  <a:cubicBezTo>
                    <a:pt x="2379" y="1309"/>
                    <a:pt x="2463" y="1292"/>
                    <a:pt x="2543" y="1289"/>
                  </a:cubicBezTo>
                  <a:cubicBezTo>
                    <a:pt x="2557" y="1289"/>
                    <a:pt x="2570" y="1285"/>
                    <a:pt x="2577" y="1279"/>
                  </a:cubicBezTo>
                  <a:lnTo>
                    <a:pt x="2580" y="1279"/>
                  </a:lnTo>
                  <a:cubicBezTo>
                    <a:pt x="2617" y="1282"/>
                    <a:pt x="2658" y="1285"/>
                    <a:pt x="2694" y="1279"/>
                  </a:cubicBezTo>
                  <a:cubicBezTo>
                    <a:pt x="2728" y="1282"/>
                    <a:pt x="2761" y="1285"/>
                    <a:pt x="2792" y="1272"/>
                  </a:cubicBezTo>
                  <a:lnTo>
                    <a:pt x="2792" y="1272"/>
                  </a:lnTo>
                  <a:cubicBezTo>
                    <a:pt x="2809" y="1282"/>
                    <a:pt x="2825" y="1279"/>
                    <a:pt x="2842" y="1272"/>
                  </a:cubicBezTo>
                  <a:lnTo>
                    <a:pt x="2846" y="1272"/>
                  </a:lnTo>
                  <a:lnTo>
                    <a:pt x="2846" y="1272"/>
                  </a:lnTo>
                  <a:cubicBezTo>
                    <a:pt x="2879" y="1289"/>
                    <a:pt x="2923" y="1279"/>
                    <a:pt x="2956" y="1275"/>
                  </a:cubicBezTo>
                  <a:cubicBezTo>
                    <a:pt x="3007" y="1272"/>
                    <a:pt x="3057" y="1272"/>
                    <a:pt x="3107" y="1272"/>
                  </a:cubicBezTo>
                  <a:cubicBezTo>
                    <a:pt x="3107" y="1275"/>
                    <a:pt x="3107" y="1275"/>
                    <a:pt x="3111" y="1279"/>
                  </a:cubicBezTo>
                  <a:cubicBezTo>
                    <a:pt x="3114" y="1282"/>
                    <a:pt x="3118" y="1285"/>
                    <a:pt x="3124" y="1285"/>
                  </a:cubicBezTo>
                  <a:cubicBezTo>
                    <a:pt x="3118" y="1285"/>
                    <a:pt x="3114" y="1289"/>
                    <a:pt x="3107" y="1289"/>
                  </a:cubicBezTo>
                  <a:cubicBezTo>
                    <a:pt x="3050" y="1302"/>
                    <a:pt x="2986" y="1289"/>
                    <a:pt x="2926" y="1306"/>
                  </a:cubicBezTo>
                  <a:cubicBezTo>
                    <a:pt x="2862" y="1309"/>
                    <a:pt x="2795" y="1306"/>
                    <a:pt x="2732" y="1316"/>
                  </a:cubicBezTo>
                  <a:cubicBezTo>
                    <a:pt x="2718" y="1316"/>
                    <a:pt x="2708" y="1316"/>
                    <a:pt x="2694" y="1316"/>
                  </a:cubicBezTo>
                  <a:cubicBezTo>
                    <a:pt x="2688" y="1319"/>
                    <a:pt x="2678" y="1319"/>
                    <a:pt x="2668" y="1319"/>
                  </a:cubicBezTo>
                  <a:cubicBezTo>
                    <a:pt x="2590" y="1319"/>
                    <a:pt x="2513" y="1316"/>
                    <a:pt x="2436" y="1316"/>
                  </a:cubicBezTo>
                  <a:cubicBezTo>
                    <a:pt x="2433" y="1316"/>
                    <a:pt x="2429" y="1316"/>
                    <a:pt x="2423" y="1316"/>
                  </a:cubicBezTo>
                  <a:cubicBezTo>
                    <a:pt x="2416" y="1316"/>
                    <a:pt x="2406" y="1316"/>
                    <a:pt x="2399" y="1316"/>
                  </a:cubicBezTo>
                  <a:cubicBezTo>
                    <a:pt x="2389" y="1312"/>
                    <a:pt x="2382" y="1316"/>
                    <a:pt x="2372" y="1316"/>
                  </a:cubicBezTo>
                  <a:cubicBezTo>
                    <a:pt x="2365" y="1316"/>
                    <a:pt x="2355" y="1306"/>
                    <a:pt x="2346" y="1316"/>
                  </a:cubicBezTo>
                  <a:cubicBezTo>
                    <a:pt x="2342" y="1316"/>
                    <a:pt x="2339" y="1316"/>
                    <a:pt x="2336" y="1316"/>
                  </a:cubicBezTo>
                  <a:cubicBezTo>
                    <a:pt x="2329" y="1316"/>
                    <a:pt x="2325" y="1316"/>
                    <a:pt x="2322" y="1316"/>
                  </a:cubicBezTo>
                  <a:cubicBezTo>
                    <a:pt x="2312" y="1316"/>
                    <a:pt x="2305" y="1316"/>
                    <a:pt x="2295" y="1316"/>
                  </a:cubicBezTo>
                  <a:cubicBezTo>
                    <a:pt x="2288" y="1316"/>
                    <a:pt x="2285" y="1312"/>
                    <a:pt x="2278" y="1309"/>
                  </a:cubicBezTo>
                  <a:cubicBezTo>
                    <a:pt x="2275" y="1312"/>
                    <a:pt x="2275" y="1312"/>
                    <a:pt x="2275" y="1312"/>
                  </a:cubicBezTo>
                  <a:cubicBezTo>
                    <a:pt x="2272" y="1309"/>
                    <a:pt x="2272" y="1309"/>
                    <a:pt x="2272" y="1309"/>
                  </a:cubicBezTo>
                  <a:cubicBezTo>
                    <a:pt x="2265" y="1312"/>
                    <a:pt x="2255" y="1316"/>
                    <a:pt x="2245" y="1319"/>
                  </a:cubicBezTo>
                  <a:lnTo>
                    <a:pt x="2245" y="1319"/>
                  </a:lnTo>
                  <a:cubicBezTo>
                    <a:pt x="2241" y="1316"/>
                    <a:pt x="2238" y="1316"/>
                    <a:pt x="2235" y="1316"/>
                  </a:cubicBezTo>
                  <a:lnTo>
                    <a:pt x="2231" y="1316"/>
                  </a:lnTo>
                  <a:cubicBezTo>
                    <a:pt x="2228" y="1319"/>
                    <a:pt x="2228" y="1319"/>
                    <a:pt x="2225" y="1319"/>
                  </a:cubicBezTo>
                  <a:cubicBezTo>
                    <a:pt x="2225" y="1319"/>
                    <a:pt x="2221" y="1316"/>
                    <a:pt x="2221" y="1312"/>
                  </a:cubicBezTo>
                  <a:cubicBezTo>
                    <a:pt x="2157" y="1316"/>
                    <a:pt x="2097" y="1306"/>
                    <a:pt x="2036" y="1316"/>
                  </a:cubicBezTo>
                  <a:cubicBezTo>
                    <a:pt x="2000" y="1326"/>
                    <a:pt x="1960" y="1312"/>
                    <a:pt x="1923" y="1326"/>
                  </a:cubicBezTo>
                  <a:cubicBezTo>
                    <a:pt x="1850" y="1326"/>
                    <a:pt x="1776" y="1326"/>
                    <a:pt x="1702" y="1336"/>
                  </a:cubicBezTo>
                  <a:cubicBezTo>
                    <a:pt x="1695" y="1332"/>
                    <a:pt x="1685" y="1332"/>
                    <a:pt x="1679" y="1336"/>
                  </a:cubicBezTo>
                  <a:cubicBezTo>
                    <a:pt x="1672" y="1336"/>
                    <a:pt x="1669" y="1336"/>
                    <a:pt x="1665" y="1336"/>
                  </a:cubicBezTo>
                  <a:cubicBezTo>
                    <a:pt x="1474" y="1336"/>
                    <a:pt x="1279" y="1332"/>
                    <a:pt x="1088" y="1342"/>
                  </a:cubicBezTo>
                  <a:cubicBezTo>
                    <a:pt x="1071" y="1342"/>
                    <a:pt x="1051" y="1342"/>
                    <a:pt x="1031" y="1346"/>
                  </a:cubicBezTo>
                  <a:cubicBezTo>
                    <a:pt x="1017" y="1342"/>
                    <a:pt x="1007" y="1342"/>
                    <a:pt x="994" y="1346"/>
                  </a:cubicBezTo>
                  <a:cubicBezTo>
                    <a:pt x="920" y="1346"/>
                    <a:pt x="846" y="1346"/>
                    <a:pt x="772" y="1346"/>
                  </a:cubicBezTo>
                  <a:cubicBezTo>
                    <a:pt x="772" y="1346"/>
                    <a:pt x="769" y="1346"/>
                    <a:pt x="766" y="1346"/>
                  </a:cubicBezTo>
                  <a:cubicBezTo>
                    <a:pt x="762" y="1349"/>
                    <a:pt x="762" y="1349"/>
                    <a:pt x="759" y="1353"/>
                  </a:cubicBezTo>
                  <a:cubicBezTo>
                    <a:pt x="719" y="1353"/>
                    <a:pt x="678" y="1353"/>
                    <a:pt x="638" y="1359"/>
                  </a:cubicBezTo>
                  <a:cubicBezTo>
                    <a:pt x="631" y="1359"/>
                    <a:pt x="625" y="1359"/>
                    <a:pt x="618" y="1363"/>
                  </a:cubicBezTo>
                  <a:lnTo>
                    <a:pt x="618" y="1363"/>
                  </a:lnTo>
                  <a:cubicBezTo>
                    <a:pt x="615" y="1363"/>
                    <a:pt x="611" y="1363"/>
                    <a:pt x="605" y="1363"/>
                  </a:cubicBezTo>
                  <a:cubicBezTo>
                    <a:pt x="574" y="1363"/>
                    <a:pt x="544" y="1359"/>
                    <a:pt x="514" y="1373"/>
                  </a:cubicBezTo>
                  <a:cubicBezTo>
                    <a:pt x="507" y="1373"/>
                    <a:pt x="497" y="1373"/>
                    <a:pt x="490" y="1373"/>
                  </a:cubicBezTo>
                  <a:cubicBezTo>
                    <a:pt x="467" y="1366"/>
                    <a:pt x="447" y="1373"/>
                    <a:pt x="426" y="1373"/>
                  </a:cubicBezTo>
                  <a:cubicBezTo>
                    <a:pt x="390" y="1373"/>
                    <a:pt x="349" y="1363"/>
                    <a:pt x="329" y="1396"/>
                  </a:cubicBezTo>
                  <a:cubicBezTo>
                    <a:pt x="326" y="1403"/>
                    <a:pt x="302" y="1399"/>
                    <a:pt x="286" y="1403"/>
                  </a:cubicBezTo>
                  <a:cubicBezTo>
                    <a:pt x="289" y="1430"/>
                    <a:pt x="323" y="1426"/>
                    <a:pt x="343" y="1430"/>
                  </a:cubicBezTo>
                  <a:cubicBezTo>
                    <a:pt x="443" y="1433"/>
                    <a:pt x="544" y="1426"/>
                    <a:pt x="641" y="1420"/>
                  </a:cubicBezTo>
                  <a:cubicBezTo>
                    <a:pt x="662" y="1420"/>
                    <a:pt x="685" y="1416"/>
                    <a:pt x="705" y="1416"/>
                  </a:cubicBezTo>
                  <a:cubicBezTo>
                    <a:pt x="766" y="1413"/>
                    <a:pt x="829" y="1413"/>
                    <a:pt x="890" y="1410"/>
                  </a:cubicBezTo>
                  <a:cubicBezTo>
                    <a:pt x="893" y="1413"/>
                    <a:pt x="896" y="1416"/>
                    <a:pt x="900" y="1416"/>
                  </a:cubicBezTo>
                  <a:cubicBezTo>
                    <a:pt x="960" y="1403"/>
                    <a:pt x="1021" y="1399"/>
                    <a:pt x="1084" y="1399"/>
                  </a:cubicBezTo>
                  <a:cubicBezTo>
                    <a:pt x="1158" y="1399"/>
                    <a:pt x="1229" y="1399"/>
                    <a:pt x="1302" y="1399"/>
                  </a:cubicBezTo>
                  <a:lnTo>
                    <a:pt x="1302" y="1399"/>
                  </a:lnTo>
                  <a:lnTo>
                    <a:pt x="1302" y="1399"/>
                  </a:lnTo>
                  <a:cubicBezTo>
                    <a:pt x="1370" y="1396"/>
                    <a:pt x="1437" y="1420"/>
                    <a:pt x="1504" y="1396"/>
                  </a:cubicBezTo>
                  <a:cubicBezTo>
                    <a:pt x="1605" y="1396"/>
                    <a:pt x="1705" y="1379"/>
                    <a:pt x="1806" y="1389"/>
                  </a:cubicBezTo>
                  <a:cubicBezTo>
                    <a:pt x="1846" y="1393"/>
                    <a:pt x="1890" y="1396"/>
                    <a:pt x="1930" y="1399"/>
                  </a:cubicBezTo>
                  <a:cubicBezTo>
                    <a:pt x="1920" y="1399"/>
                    <a:pt x="1907" y="1403"/>
                    <a:pt x="1897" y="1410"/>
                  </a:cubicBezTo>
                  <a:cubicBezTo>
                    <a:pt x="1880" y="1410"/>
                    <a:pt x="1866" y="1413"/>
                    <a:pt x="1850" y="1416"/>
                  </a:cubicBezTo>
                  <a:lnTo>
                    <a:pt x="1850" y="1416"/>
                  </a:lnTo>
                  <a:lnTo>
                    <a:pt x="1850" y="1416"/>
                  </a:lnTo>
                  <a:cubicBezTo>
                    <a:pt x="1816" y="1403"/>
                    <a:pt x="1776" y="1410"/>
                    <a:pt x="1739" y="1413"/>
                  </a:cubicBezTo>
                  <a:cubicBezTo>
                    <a:pt x="1662" y="1420"/>
                    <a:pt x="1588" y="1426"/>
                    <a:pt x="1511" y="1430"/>
                  </a:cubicBezTo>
                  <a:cubicBezTo>
                    <a:pt x="1501" y="1430"/>
                    <a:pt x="1491" y="1430"/>
                    <a:pt x="1484" y="1436"/>
                  </a:cubicBezTo>
                  <a:cubicBezTo>
                    <a:pt x="1477" y="1433"/>
                    <a:pt x="1474" y="1433"/>
                    <a:pt x="1470" y="1436"/>
                  </a:cubicBezTo>
                  <a:cubicBezTo>
                    <a:pt x="1390" y="1436"/>
                    <a:pt x="1309" y="1433"/>
                    <a:pt x="1229" y="1443"/>
                  </a:cubicBezTo>
                  <a:cubicBezTo>
                    <a:pt x="1222" y="1440"/>
                    <a:pt x="1209" y="1443"/>
                    <a:pt x="1198" y="1446"/>
                  </a:cubicBezTo>
                  <a:cubicBezTo>
                    <a:pt x="1091" y="1450"/>
                    <a:pt x="980" y="1453"/>
                    <a:pt x="873" y="1460"/>
                  </a:cubicBezTo>
                  <a:cubicBezTo>
                    <a:pt x="836" y="1463"/>
                    <a:pt x="799" y="1453"/>
                    <a:pt x="759" y="1463"/>
                  </a:cubicBezTo>
                  <a:lnTo>
                    <a:pt x="759" y="1463"/>
                  </a:lnTo>
                  <a:cubicBezTo>
                    <a:pt x="755" y="1460"/>
                    <a:pt x="752" y="1463"/>
                    <a:pt x="749" y="1463"/>
                  </a:cubicBezTo>
                  <a:cubicBezTo>
                    <a:pt x="722" y="1463"/>
                    <a:pt x="695" y="1463"/>
                    <a:pt x="672" y="1463"/>
                  </a:cubicBezTo>
                  <a:lnTo>
                    <a:pt x="672" y="1463"/>
                  </a:lnTo>
                  <a:lnTo>
                    <a:pt x="672" y="1463"/>
                  </a:lnTo>
                  <a:cubicBezTo>
                    <a:pt x="665" y="1463"/>
                    <a:pt x="662" y="1463"/>
                    <a:pt x="658" y="1467"/>
                  </a:cubicBezTo>
                  <a:cubicBezTo>
                    <a:pt x="645" y="1467"/>
                    <a:pt x="635" y="1467"/>
                    <a:pt x="621" y="1467"/>
                  </a:cubicBezTo>
                  <a:cubicBezTo>
                    <a:pt x="618" y="1463"/>
                    <a:pt x="615" y="1460"/>
                    <a:pt x="611" y="1457"/>
                  </a:cubicBezTo>
                  <a:cubicBezTo>
                    <a:pt x="547" y="1453"/>
                    <a:pt x="483" y="1446"/>
                    <a:pt x="423" y="1470"/>
                  </a:cubicBezTo>
                  <a:cubicBezTo>
                    <a:pt x="420" y="1470"/>
                    <a:pt x="420" y="1474"/>
                    <a:pt x="416" y="1474"/>
                  </a:cubicBezTo>
                  <a:cubicBezTo>
                    <a:pt x="400" y="1474"/>
                    <a:pt x="380" y="1474"/>
                    <a:pt x="359" y="1474"/>
                  </a:cubicBezTo>
                  <a:lnTo>
                    <a:pt x="359" y="1474"/>
                  </a:lnTo>
                  <a:lnTo>
                    <a:pt x="359" y="1474"/>
                  </a:lnTo>
                  <a:cubicBezTo>
                    <a:pt x="326" y="1477"/>
                    <a:pt x="292" y="1480"/>
                    <a:pt x="259" y="1484"/>
                  </a:cubicBezTo>
                  <a:cubicBezTo>
                    <a:pt x="242" y="1500"/>
                    <a:pt x="212" y="1484"/>
                    <a:pt x="195" y="1500"/>
                  </a:cubicBezTo>
                  <a:cubicBezTo>
                    <a:pt x="202" y="1503"/>
                    <a:pt x="212" y="1507"/>
                    <a:pt x="219" y="1510"/>
                  </a:cubicBezTo>
                  <a:lnTo>
                    <a:pt x="219" y="1510"/>
                  </a:lnTo>
                  <a:cubicBezTo>
                    <a:pt x="229" y="1503"/>
                    <a:pt x="235" y="1503"/>
                    <a:pt x="245" y="1510"/>
                  </a:cubicBezTo>
                  <a:lnTo>
                    <a:pt x="245" y="1510"/>
                  </a:lnTo>
                  <a:cubicBezTo>
                    <a:pt x="276" y="1507"/>
                    <a:pt x="302" y="1503"/>
                    <a:pt x="333" y="1500"/>
                  </a:cubicBezTo>
                  <a:cubicBezTo>
                    <a:pt x="336" y="1503"/>
                    <a:pt x="339" y="1503"/>
                    <a:pt x="346" y="1503"/>
                  </a:cubicBezTo>
                  <a:cubicBezTo>
                    <a:pt x="349" y="1503"/>
                    <a:pt x="349" y="1500"/>
                    <a:pt x="353" y="1500"/>
                  </a:cubicBezTo>
                  <a:cubicBezTo>
                    <a:pt x="356" y="1500"/>
                    <a:pt x="359" y="1500"/>
                    <a:pt x="359" y="1500"/>
                  </a:cubicBezTo>
                  <a:cubicBezTo>
                    <a:pt x="363" y="1497"/>
                    <a:pt x="363" y="1497"/>
                    <a:pt x="366" y="1493"/>
                  </a:cubicBezTo>
                  <a:lnTo>
                    <a:pt x="366" y="1493"/>
                  </a:lnTo>
                  <a:cubicBezTo>
                    <a:pt x="386" y="1497"/>
                    <a:pt x="406" y="1497"/>
                    <a:pt x="426" y="1500"/>
                  </a:cubicBezTo>
                  <a:cubicBezTo>
                    <a:pt x="426" y="1500"/>
                    <a:pt x="430" y="1500"/>
                    <a:pt x="430" y="1497"/>
                  </a:cubicBezTo>
                  <a:cubicBezTo>
                    <a:pt x="433" y="1500"/>
                    <a:pt x="437" y="1500"/>
                    <a:pt x="440" y="1500"/>
                  </a:cubicBezTo>
                  <a:cubicBezTo>
                    <a:pt x="490" y="1493"/>
                    <a:pt x="544" y="1503"/>
                    <a:pt x="591" y="1490"/>
                  </a:cubicBezTo>
                  <a:cubicBezTo>
                    <a:pt x="598" y="1487"/>
                    <a:pt x="601" y="1487"/>
                    <a:pt x="605" y="1484"/>
                  </a:cubicBezTo>
                  <a:lnTo>
                    <a:pt x="605" y="1484"/>
                  </a:lnTo>
                  <a:cubicBezTo>
                    <a:pt x="608" y="1487"/>
                    <a:pt x="615" y="1490"/>
                    <a:pt x="618" y="1490"/>
                  </a:cubicBezTo>
                  <a:cubicBezTo>
                    <a:pt x="638" y="1487"/>
                    <a:pt x="658" y="1493"/>
                    <a:pt x="675" y="1484"/>
                  </a:cubicBezTo>
                  <a:lnTo>
                    <a:pt x="675" y="1484"/>
                  </a:lnTo>
                  <a:cubicBezTo>
                    <a:pt x="678" y="1484"/>
                    <a:pt x="678" y="1484"/>
                    <a:pt x="678" y="1484"/>
                  </a:cubicBezTo>
                  <a:lnTo>
                    <a:pt x="678" y="1484"/>
                  </a:lnTo>
                  <a:cubicBezTo>
                    <a:pt x="685" y="1487"/>
                    <a:pt x="692" y="1490"/>
                    <a:pt x="698" y="1484"/>
                  </a:cubicBezTo>
                  <a:cubicBezTo>
                    <a:pt x="705" y="1484"/>
                    <a:pt x="712" y="1484"/>
                    <a:pt x="722" y="1484"/>
                  </a:cubicBezTo>
                  <a:cubicBezTo>
                    <a:pt x="722" y="1487"/>
                    <a:pt x="722" y="1490"/>
                    <a:pt x="725" y="1490"/>
                  </a:cubicBezTo>
                  <a:cubicBezTo>
                    <a:pt x="725" y="1490"/>
                    <a:pt x="729" y="1490"/>
                    <a:pt x="732" y="1490"/>
                  </a:cubicBezTo>
                  <a:cubicBezTo>
                    <a:pt x="732" y="1487"/>
                    <a:pt x="735" y="1487"/>
                    <a:pt x="735" y="1484"/>
                  </a:cubicBezTo>
                  <a:lnTo>
                    <a:pt x="732" y="1480"/>
                  </a:lnTo>
                  <a:lnTo>
                    <a:pt x="732" y="1480"/>
                  </a:lnTo>
                  <a:cubicBezTo>
                    <a:pt x="735" y="1484"/>
                    <a:pt x="735" y="1484"/>
                    <a:pt x="735" y="1484"/>
                  </a:cubicBezTo>
                  <a:cubicBezTo>
                    <a:pt x="759" y="1484"/>
                    <a:pt x="779" y="1484"/>
                    <a:pt x="799" y="1484"/>
                  </a:cubicBezTo>
                  <a:lnTo>
                    <a:pt x="799" y="1480"/>
                  </a:lnTo>
                  <a:cubicBezTo>
                    <a:pt x="799" y="1484"/>
                    <a:pt x="799" y="1484"/>
                    <a:pt x="799" y="1484"/>
                  </a:cubicBezTo>
                  <a:cubicBezTo>
                    <a:pt x="933" y="1484"/>
                    <a:pt x="1068" y="1484"/>
                    <a:pt x="1198" y="1467"/>
                  </a:cubicBezTo>
                  <a:cubicBezTo>
                    <a:pt x="1289" y="1467"/>
                    <a:pt x="1380" y="1467"/>
                    <a:pt x="1470" y="1453"/>
                  </a:cubicBezTo>
                  <a:cubicBezTo>
                    <a:pt x="1537" y="1457"/>
                    <a:pt x="1605" y="1450"/>
                    <a:pt x="1672" y="1443"/>
                  </a:cubicBezTo>
                  <a:cubicBezTo>
                    <a:pt x="1719" y="1440"/>
                    <a:pt x="1762" y="1440"/>
                    <a:pt x="1806" y="1436"/>
                  </a:cubicBezTo>
                  <a:cubicBezTo>
                    <a:pt x="1873" y="1436"/>
                    <a:pt x="1944" y="1436"/>
                    <a:pt x="2010" y="1436"/>
                  </a:cubicBezTo>
                  <a:cubicBezTo>
                    <a:pt x="2064" y="1426"/>
                    <a:pt x="2114" y="1433"/>
                    <a:pt x="2168" y="1426"/>
                  </a:cubicBezTo>
                  <a:lnTo>
                    <a:pt x="2168" y="1426"/>
                  </a:lnTo>
                  <a:lnTo>
                    <a:pt x="2168" y="1426"/>
                  </a:lnTo>
                  <a:cubicBezTo>
                    <a:pt x="2191" y="1430"/>
                    <a:pt x="2218" y="1430"/>
                    <a:pt x="2245" y="1426"/>
                  </a:cubicBezTo>
                  <a:cubicBezTo>
                    <a:pt x="2332" y="1426"/>
                    <a:pt x="2419" y="1430"/>
                    <a:pt x="2507" y="1420"/>
                  </a:cubicBezTo>
                  <a:cubicBezTo>
                    <a:pt x="2510" y="1420"/>
                    <a:pt x="2510" y="1420"/>
                    <a:pt x="2510" y="1420"/>
                  </a:cubicBezTo>
                  <a:lnTo>
                    <a:pt x="2510" y="1420"/>
                  </a:lnTo>
                  <a:cubicBezTo>
                    <a:pt x="2533" y="1426"/>
                    <a:pt x="2557" y="1430"/>
                    <a:pt x="2580" y="1420"/>
                  </a:cubicBezTo>
                  <a:lnTo>
                    <a:pt x="2580" y="1420"/>
                  </a:lnTo>
                  <a:lnTo>
                    <a:pt x="2580" y="1420"/>
                  </a:lnTo>
                  <a:lnTo>
                    <a:pt x="2580" y="1420"/>
                  </a:lnTo>
                  <a:lnTo>
                    <a:pt x="2580" y="1420"/>
                  </a:lnTo>
                  <a:cubicBezTo>
                    <a:pt x="2584" y="1420"/>
                    <a:pt x="2587" y="1420"/>
                    <a:pt x="2590" y="1420"/>
                  </a:cubicBezTo>
                  <a:cubicBezTo>
                    <a:pt x="2600" y="1426"/>
                    <a:pt x="2611" y="1426"/>
                    <a:pt x="2621" y="1420"/>
                  </a:cubicBezTo>
                  <a:cubicBezTo>
                    <a:pt x="2631" y="1420"/>
                    <a:pt x="2637" y="1420"/>
                    <a:pt x="2644" y="1416"/>
                  </a:cubicBezTo>
                  <a:cubicBezTo>
                    <a:pt x="2647" y="1416"/>
                    <a:pt x="2651" y="1416"/>
                    <a:pt x="2658" y="1416"/>
                  </a:cubicBezTo>
                  <a:cubicBezTo>
                    <a:pt x="2661" y="1416"/>
                    <a:pt x="2664" y="1416"/>
                    <a:pt x="2671" y="1416"/>
                  </a:cubicBezTo>
                  <a:cubicBezTo>
                    <a:pt x="2735" y="1416"/>
                    <a:pt x="2799" y="1416"/>
                    <a:pt x="2862" y="1416"/>
                  </a:cubicBezTo>
                  <a:cubicBezTo>
                    <a:pt x="2909" y="1423"/>
                    <a:pt x="2956" y="1413"/>
                    <a:pt x="3000" y="1416"/>
                  </a:cubicBezTo>
                  <a:cubicBezTo>
                    <a:pt x="3003" y="1413"/>
                    <a:pt x="3007" y="1413"/>
                    <a:pt x="3010" y="1410"/>
                  </a:cubicBezTo>
                  <a:lnTo>
                    <a:pt x="3010" y="1410"/>
                  </a:lnTo>
                  <a:cubicBezTo>
                    <a:pt x="3013" y="1413"/>
                    <a:pt x="3017" y="1413"/>
                    <a:pt x="3017" y="1410"/>
                  </a:cubicBezTo>
                  <a:lnTo>
                    <a:pt x="3017" y="1410"/>
                  </a:lnTo>
                  <a:cubicBezTo>
                    <a:pt x="3027" y="1410"/>
                    <a:pt x="3033" y="1410"/>
                    <a:pt x="3043" y="1410"/>
                  </a:cubicBezTo>
                  <a:lnTo>
                    <a:pt x="3043" y="1410"/>
                  </a:lnTo>
                  <a:cubicBezTo>
                    <a:pt x="3121" y="1416"/>
                    <a:pt x="3198" y="1410"/>
                    <a:pt x="3275" y="1410"/>
                  </a:cubicBezTo>
                  <a:cubicBezTo>
                    <a:pt x="3342" y="1406"/>
                    <a:pt x="3409" y="1413"/>
                    <a:pt x="3477" y="1399"/>
                  </a:cubicBezTo>
                  <a:cubicBezTo>
                    <a:pt x="3483" y="1403"/>
                    <a:pt x="3493" y="1403"/>
                    <a:pt x="3500" y="1403"/>
                  </a:cubicBezTo>
                  <a:lnTo>
                    <a:pt x="3500" y="1403"/>
                  </a:lnTo>
                  <a:cubicBezTo>
                    <a:pt x="3504" y="1403"/>
                    <a:pt x="3507" y="1406"/>
                    <a:pt x="3510" y="1406"/>
                  </a:cubicBezTo>
                  <a:cubicBezTo>
                    <a:pt x="3527" y="1403"/>
                    <a:pt x="3547" y="1410"/>
                    <a:pt x="3564" y="1399"/>
                  </a:cubicBezTo>
                  <a:cubicBezTo>
                    <a:pt x="3567" y="1399"/>
                    <a:pt x="3567" y="1399"/>
                    <a:pt x="3567" y="1399"/>
                  </a:cubicBezTo>
                  <a:lnTo>
                    <a:pt x="3567" y="1399"/>
                  </a:lnTo>
                  <a:cubicBezTo>
                    <a:pt x="3574" y="1406"/>
                    <a:pt x="3584" y="1406"/>
                    <a:pt x="3591" y="1399"/>
                  </a:cubicBezTo>
                  <a:cubicBezTo>
                    <a:pt x="3624" y="1399"/>
                    <a:pt x="3658" y="1399"/>
                    <a:pt x="3688" y="1399"/>
                  </a:cubicBezTo>
                  <a:cubicBezTo>
                    <a:pt x="3765" y="1399"/>
                    <a:pt x="3843" y="1403"/>
                    <a:pt x="3923" y="1399"/>
                  </a:cubicBezTo>
                  <a:lnTo>
                    <a:pt x="3923" y="1399"/>
                  </a:lnTo>
                  <a:lnTo>
                    <a:pt x="3923" y="1399"/>
                  </a:lnTo>
                  <a:cubicBezTo>
                    <a:pt x="3967" y="1396"/>
                    <a:pt x="4010" y="1403"/>
                    <a:pt x="4054" y="1393"/>
                  </a:cubicBezTo>
                  <a:cubicBezTo>
                    <a:pt x="4061" y="1393"/>
                    <a:pt x="4064" y="1393"/>
                    <a:pt x="4071" y="1393"/>
                  </a:cubicBezTo>
                  <a:lnTo>
                    <a:pt x="4071" y="1393"/>
                  </a:lnTo>
                  <a:cubicBezTo>
                    <a:pt x="4084" y="1396"/>
                    <a:pt x="4101" y="1399"/>
                    <a:pt x="4114" y="1403"/>
                  </a:cubicBezTo>
                  <a:cubicBezTo>
                    <a:pt x="4118" y="1399"/>
                    <a:pt x="4125" y="1399"/>
                    <a:pt x="4128" y="1399"/>
                  </a:cubicBezTo>
                  <a:cubicBezTo>
                    <a:pt x="4138" y="1399"/>
                    <a:pt x="4144" y="1403"/>
                    <a:pt x="4154" y="1403"/>
                  </a:cubicBezTo>
                  <a:cubicBezTo>
                    <a:pt x="4165" y="1403"/>
                    <a:pt x="4178" y="1403"/>
                    <a:pt x="4188" y="1399"/>
                  </a:cubicBezTo>
                  <a:cubicBezTo>
                    <a:pt x="4185" y="1403"/>
                    <a:pt x="4185" y="1403"/>
                    <a:pt x="4182" y="1406"/>
                  </a:cubicBezTo>
                  <a:cubicBezTo>
                    <a:pt x="4178" y="1406"/>
                    <a:pt x="4178" y="1410"/>
                    <a:pt x="4175" y="1413"/>
                  </a:cubicBezTo>
                  <a:cubicBezTo>
                    <a:pt x="4171" y="1413"/>
                    <a:pt x="4168" y="1416"/>
                    <a:pt x="4168" y="1420"/>
                  </a:cubicBezTo>
                  <a:cubicBezTo>
                    <a:pt x="4161" y="1426"/>
                    <a:pt x="4158" y="1433"/>
                    <a:pt x="4151" y="1436"/>
                  </a:cubicBezTo>
                  <a:cubicBezTo>
                    <a:pt x="4131" y="1453"/>
                    <a:pt x="4118" y="1477"/>
                    <a:pt x="4114" y="1500"/>
                  </a:cubicBezTo>
                  <a:cubicBezTo>
                    <a:pt x="4111" y="1480"/>
                    <a:pt x="4118" y="1463"/>
                    <a:pt x="4125" y="1446"/>
                  </a:cubicBezTo>
                  <a:cubicBezTo>
                    <a:pt x="4128" y="1433"/>
                    <a:pt x="4141" y="1416"/>
                    <a:pt x="4114" y="1406"/>
                  </a:cubicBezTo>
                  <a:cubicBezTo>
                    <a:pt x="4111" y="1426"/>
                    <a:pt x="4087" y="1426"/>
                    <a:pt x="4074" y="1433"/>
                  </a:cubicBezTo>
                  <a:lnTo>
                    <a:pt x="4074" y="1433"/>
                  </a:lnTo>
                  <a:cubicBezTo>
                    <a:pt x="4024" y="1436"/>
                    <a:pt x="3973" y="1433"/>
                    <a:pt x="3920" y="1436"/>
                  </a:cubicBezTo>
                  <a:cubicBezTo>
                    <a:pt x="3869" y="1436"/>
                    <a:pt x="3819" y="1433"/>
                    <a:pt x="3768" y="1440"/>
                  </a:cubicBezTo>
                  <a:lnTo>
                    <a:pt x="3768" y="1440"/>
                  </a:lnTo>
                  <a:lnTo>
                    <a:pt x="3768" y="1440"/>
                  </a:lnTo>
                  <a:cubicBezTo>
                    <a:pt x="3745" y="1436"/>
                    <a:pt x="3725" y="1436"/>
                    <a:pt x="3701" y="1436"/>
                  </a:cubicBezTo>
                  <a:lnTo>
                    <a:pt x="3701" y="1436"/>
                  </a:lnTo>
                  <a:lnTo>
                    <a:pt x="3701" y="1436"/>
                  </a:lnTo>
                  <a:cubicBezTo>
                    <a:pt x="3685" y="1436"/>
                    <a:pt x="3668" y="1436"/>
                    <a:pt x="3651" y="1436"/>
                  </a:cubicBezTo>
                  <a:cubicBezTo>
                    <a:pt x="3654" y="1443"/>
                    <a:pt x="3658" y="1450"/>
                    <a:pt x="3665" y="1453"/>
                  </a:cubicBezTo>
                  <a:cubicBezTo>
                    <a:pt x="3675" y="1460"/>
                    <a:pt x="3688" y="1463"/>
                    <a:pt x="3698" y="1457"/>
                  </a:cubicBezTo>
                  <a:cubicBezTo>
                    <a:pt x="3705" y="1460"/>
                    <a:pt x="3708" y="1460"/>
                    <a:pt x="3715" y="1460"/>
                  </a:cubicBezTo>
                  <a:cubicBezTo>
                    <a:pt x="3725" y="1457"/>
                    <a:pt x="3732" y="1453"/>
                    <a:pt x="3742" y="1460"/>
                  </a:cubicBezTo>
                  <a:cubicBezTo>
                    <a:pt x="3745" y="1460"/>
                    <a:pt x="3752" y="1460"/>
                    <a:pt x="3755" y="1457"/>
                  </a:cubicBezTo>
                  <a:cubicBezTo>
                    <a:pt x="3762" y="1453"/>
                    <a:pt x="3765" y="1450"/>
                    <a:pt x="3765" y="1446"/>
                  </a:cubicBezTo>
                  <a:cubicBezTo>
                    <a:pt x="3768" y="1450"/>
                    <a:pt x="3768" y="1450"/>
                    <a:pt x="3772" y="1450"/>
                  </a:cubicBezTo>
                  <a:cubicBezTo>
                    <a:pt x="3819" y="1460"/>
                    <a:pt x="3869" y="1463"/>
                    <a:pt x="3916" y="1450"/>
                  </a:cubicBezTo>
                  <a:cubicBezTo>
                    <a:pt x="3920" y="1450"/>
                    <a:pt x="3920" y="1446"/>
                    <a:pt x="3923" y="1446"/>
                  </a:cubicBezTo>
                  <a:cubicBezTo>
                    <a:pt x="3973" y="1463"/>
                    <a:pt x="4020" y="1467"/>
                    <a:pt x="4071" y="1446"/>
                  </a:cubicBezTo>
                  <a:cubicBezTo>
                    <a:pt x="4071" y="1450"/>
                    <a:pt x="4071" y="1450"/>
                    <a:pt x="4071" y="1453"/>
                  </a:cubicBezTo>
                  <a:cubicBezTo>
                    <a:pt x="4067" y="1457"/>
                    <a:pt x="4064" y="1460"/>
                    <a:pt x="4057" y="1463"/>
                  </a:cubicBezTo>
                  <a:cubicBezTo>
                    <a:pt x="4054" y="1463"/>
                    <a:pt x="4050" y="1467"/>
                    <a:pt x="4047" y="1470"/>
                  </a:cubicBezTo>
                  <a:cubicBezTo>
                    <a:pt x="4027" y="1460"/>
                    <a:pt x="4004" y="1460"/>
                    <a:pt x="3977" y="1460"/>
                  </a:cubicBezTo>
                  <a:cubicBezTo>
                    <a:pt x="3893" y="1460"/>
                    <a:pt x="3809" y="1460"/>
                    <a:pt x="3725" y="1463"/>
                  </a:cubicBezTo>
                  <a:cubicBezTo>
                    <a:pt x="3711" y="1460"/>
                    <a:pt x="3701" y="1457"/>
                    <a:pt x="3691" y="1467"/>
                  </a:cubicBezTo>
                  <a:lnTo>
                    <a:pt x="3688" y="1470"/>
                  </a:lnTo>
                  <a:lnTo>
                    <a:pt x="3688" y="1470"/>
                  </a:lnTo>
                  <a:cubicBezTo>
                    <a:pt x="3654" y="1474"/>
                    <a:pt x="3624" y="1474"/>
                    <a:pt x="3591" y="1474"/>
                  </a:cubicBezTo>
                  <a:cubicBezTo>
                    <a:pt x="3577" y="1470"/>
                    <a:pt x="3564" y="1470"/>
                    <a:pt x="3550" y="1467"/>
                  </a:cubicBezTo>
                  <a:cubicBezTo>
                    <a:pt x="3544" y="1467"/>
                    <a:pt x="3537" y="1463"/>
                    <a:pt x="3530" y="1463"/>
                  </a:cubicBezTo>
                  <a:cubicBezTo>
                    <a:pt x="3517" y="1463"/>
                    <a:pt x="3507" y="1463"/>
                    <a:pt x="3493" y="1463"/>
                  </a:cubicBezTo>
                  <a:cubicBezTo>
                    <a:pt x="3487" y="1460"/>
                    <a:pt x="3480" y="1460"/>
                    <a:pt x="3473" y="1460"/>
                  </a:cubicBezTo>
                  <a:cubicBezTo>
                    <a:pt x="3450" y="1460"/>
                    <a:pt x="3426" y="1463"/>
                    <a:pt x="3406" y="1474"/>
                  </a:cubicBezTo>
                  <a:cubicBezTo>
                    <a:pt x="3403" y="1474"/>
                    <a:pt x="3396" y="1474"/>
                    <a:pt x="3393" y="1474"/>
                  </a:cubicBezTo>
                  <a:cubicBezTo>
                    <a:pt x="3383" y="1480"/>
                    <a:pt x="3376" y="1474"/>
                    <a:pt x="3366" y="1474"/>
                  </a:cubicBezTo>
                  <a:cubicBezTo>
                    <a:pt x="3362" y="1474"/>
                    <a:pt x="3359" y="1474"/>
                    <a:pt x="3352" y="1474"/>
                  </a:cubicBezTo>
                  <a:cubicBezTo>
                    <a:pt x="3346" y="1477"/>
                    <a:pt x="3336" y="1477"/>
                    <a:pt x="3325" y="1480"/>
                  </a:cubicBezTo>
                  <a:cubicBezTo>
                    <a:pt x="3329" y="1484"/>
                    <a:pt x="3329" y="1484"/>
                    <a:pt x="3329" y="1484"/>
                  </a:cubicBezTo>
                  <a:cubicBezTo>
                    <a:pt x="3329" y="1487"/>
                    <a:pt x="3329" y="1487"/>
                    <a:pt x="3329" y="1490"/>
                  </a:cubicBezTo>
                  <a:cubicBezTo>
                    <a:pt x="3379" y="1490"/>
                    <a:pt x="3429" y="1490"/>
                    <a:pt x="3480" y="1490"/>
                  </a:cubicBezTo>
                  <a:cubicBezTo>
                    <a:pt x="3487" y="1487"/>
                    <a:pt x="3493" y="1487"/>
                    <a:pt x="3497" y="1490"/>
                  </a:cubicBezTo>
                  <a:cubicBezTo>
                    <a:pt x="3534" y="1490"/>
                    <a:pt x="3574" y="1490"/>
                    <a:pt x="3611" y="1490"/>
                  </a:cubicBezTo>
                  <a:cubicBezTo>
                    <a:pt x="3614" y="1490"/>
                    <a:pt x="3614" y="1487"/>
                    <a:pt x="3614" y="1484"/>
                  </a:cubicBezTo>
                  <a:cubicBezTo>
                    <a:pt x="3638" y="1484"/>
                    <a:pt x="3665" y="1484"/>
                    <a:pt x="3688" y="1484"/>
                  </a:cubicBezTo>
                  <a:cubicBezTo>
                    <a:pt x="3688" y="1484"/>
                    <a:pt x="3691" y="1484"/>
                    <a:pt x="3691" y="1487"/>
                  </a:cubicBezTo>
                  <a:cubicBezTo>
                    <a:pt x="3748" y="1490"/>
                    <a:pt x="3806" y="1480"/>
                    <a:pt x="3863" y="1490"/>
                  </a:cubicBezTo>
                  <a:lnTo>
                    <a:pt x="3863" y="1490"/>
                  </a:lnTo>
                  <a:cubicBezTo>
                    <a:pt x="3873" y="1490"/>
                    <a:pt x="3879" y="1487"/>
                    <a:pt x="3889" y="1490"/>
                  </a:cubicBezTo>
                  <a:cubicBezTo>
                    <a:pt x="3920" y="1490"/>
                    <a:pt x="3950" y="1490"/>
                    <a:pt x="3980" y="1490"/>
                  </a:cubicBezTo>
                  <a:cubicBezTo>
                    <a:pt x="4000" y="1480"/>
                    <a:pt x="4027" y="1487"/>
                    <a:pt x="4047" y="1484"/>
                  </a:cubicBezTo>
                  <a:lnTo>
                    <a:pt x="4047" y="1484"/>
                  </a:lnTo>
                  <a:cubicBezTo>
                    <a:pt x="4054" y="1487"/>
                    <a:pt x="4061" y="1487"/>
                    <a:pt x="4067" y="1487"/>
                  </a:cubicBezTo>
                  <a:cubicBezTo>
                    <a:pt x="4074" y="1487"/>
                    <a:pt x="4077" y="1487"/>
                    <a:pt x="4081" y="1487"/>
                  </a:cubicBezTo>
                  <a:cubicBezTo>
                    <a:pt x="4071" y="1510"/>
                    <a:pt x="4091" y="1534"/>
                    <a:pt x="4074" y="1554"/>
                  </a:cubicBezTo>
                  <a:lnTo>
                    <a:pt x="4074" y="1554"/>
                  </a:lnTo>
                  <a:lnTo>
                    <a:pt x="4074" y="1554"/>
                  </a:lnTo>
                  <a:cubicBezTo>
                    <a:pt x="4054" y="1557"/>
                    <a:pt x="4030" y="1554"/>
                    <a:pt x="4014" y="1564"/>
                  </a:cubicBezTo>
                  <a:lnTo>
                    <a:pt x="4014" y="1564"/>
                  </a:lnTo>
                  <a:lnTo>
                    <a:pt x="4014" y="1564"/>
                  </a:lnTo>
                  <a:cubicBezTo>
                    <a:pt x="3997" y="1554"/>
                    <a:pt x="3983" y="1554"/>
                    <a:pt x="3970" y="1564"/>
                  </a:cubicBezTo>
                  <a:cubicBezTo>
                    <a:pt x="3950" y="1557"/>
                    <a:pt x="3930" y="1554"/>
                    <a:pt x="3910" y="1561"/>
                  </a:cubicBezTo>
                  <a:cubicBezTo>
                    <a:pt x="3879" y="1557"/>
                    <a:pt x="3849" y="1557"/>
                    <a:pt x="3819" y="1557"/>
                  </a:cubicBezTo>
                  <a:lnTo>
                    <a:pt x="3819" y="1557"/>
                  </a:lnTo>
                  <a:lnTo>
                    <a:pt x="3819" y="1557"/>
                  </a:lnTo>
                  <a:cubicBezTo>
                    <a:pt x="3792" y="1557"/>
                    <a:pt x="3765" y="1557"/>
                    <a:pt x="3742" y="1557"/>
                  </a:cubicBezTo>
                  <a:cubicBezTo>
                    <a:pt x="3725" y="1554"/>
                    <a:pt x="3705" y="1554"/>
                    <a:pt x="3691" y="1557"/>
                  </a:cubicBezTo>
                  <a:cubicBezTo>
                    <a:pt x="3638" y="1551"/>
                    <a:pt x="3587" y="1554"/>
                    <a:pt x="3534" y="1557"/>
                  </a:cubicBezTo>
                  <a:cubicBezTo>
                    <a:pt x="3527" y="1557"/>
                    <a:pt x="3517" y="1557"/>
                    <a:pt x="3510" y="1557"/>
                  </a:cubicBezTo>
                  <a:cubicBezTo>
                    <a:pt x="3497" y="1557"/>
                    <a:pt x="3483" y="1557"/>
                    <a:pt x="3470" y="1557"/>
                  </a:cubicBezTo>
                  <a:lnTo>
                    <a:pt x="3470" y="1557"/>
                  </a:lnTo>
                  <a:cubicBezTo>
                    <a:pt x="3453" y="1557"/>
                    <a:pt x="3436" y="1557"/>
                    <a:pt x="3416" y="1554"/>
                  </a:cubicBezTo>
                  <a:cubicBezTo>
                    <a:pt x="3413" y="1557"/>
                    <a:pt x="3409" y="1557"/>
                    <a:pt x="3406" y="1557"/>
                  </a:cubicBezTo>
                  <a:cubicBezTo>
                    <a:pt x="3419" y="1581"/>
                    <a:pt x="3419" y="1581"/>
                    <a:pt x="3467" y="1567"/>
                  </a:cubicBezTo>
                  <a:lnTo>
                    <a:pt x="3467" y="1567"/>
                  </a:lnTo>
                  <a:lnTo>
                    <a:pt x="3467" y="1567"/>
                  </a:lnTo>
                  <a:lnTo>
                    <a:pt x="3467" y="1567"/>
                  </a:lnTo>
                  <a:lnTo>
                    <a:pt x="3470" y="1567"/>
                  </a:lnTo>
                  <a:cubicBezTo>
                    <a:pt x="3470" y="1571"/>
                    <a:pt x="3477" y="1574"/>
                    <a:pt x="3483" y="1574"/>
                  </a:cubicBezTo>
                  <a:cubicBezTo>
                    <a:pt x="3477" y="1571"/>
                    <a:pt x="3473" y="1567"/>
                    <a:pt x="3470" y="1567"/>
                  </a:cubicBezTo>
                  <a:lnTo>
                    <a:pt x="3470" y="1567"/>
                  </a:lnTo>
                  <a:cubicBezTo>
                    <a:pt x="3473" y="1567"/>
                    <a:pt x="3477" y="1571"/>
                    <a:pt x="3483" y="1574"/>
                  </a:cubicBezTo>
                  <a:cubicBezTo>
                    <a:pt x="3507" y="1574"/>
                    <a:pt x="3534" y="1574"/>
                    <a:pt x="3561" y="1574"/>
                  </a:cubicBezTo>
                  <a:cubicBezTo>
                    <a:pt x="3611" y="1598"/>
                    <a:pt x="3661" y="1588"/>
                    <a:pt x="3715" y="1574"/>
                  </a:cubicBezTo>
                  <a:cubicBezTo>
                    <a:pt x="3728" y="1578"/>
                    <a:pt x="3742" y="1578"/>
                    <a:pt x="3755" y="1578"/>
                  </a:cubicBezTo>
                  <a:cubicBezTo>
                    <a:pt x="3758" y="1578"/>
                    <a:pt x="3762" y="1578"/>
                    <a:pt x="3765" y="1578"/>
                  </a:cubicBezTo>
                  <a:cubicBezTo>
                    <a:pt x="3782" y="1574"/>
                    <a:pt x="3799" y="1571"/>
                    <a:pt x="3816" y="1567"/>
                  </a:cubicBezTo>
                  <a:cubicBezTo>
                    <a:pt x="3832" y="1581"/>
                    <a:pt x="3853" y="1574"/>
                    <a:pt x="3869" y="1578"/>
                  </a:cubicBezTo>
                  <a:cubicBezTo>
                    <a:pt x="3883" y="1574"/>
                    <a:pt x="3896" y="1574"/>
                    <a:pt x="3910" y="1574"/>
                  </a:cubicBezTo>
                  <a:lnTo>
                    <a:pt x="3910" y="1574"/>
                  </a:lnTo>
                  <a:cubicBezTo>
                    <a:pt x="3943" y="1578"/>
                    <a:pt x="3977" y="1578"/>
                    <a:pt x="4010" y="1574"/>
                  </a:cubicBezTo>
                  <a:lnTo>
                    <a:pt x="4010" y="1574"/>
                  </a:lnTo>
                  <a:lnTo>
                    <a:pt x="4010" y="1574"/>
                  </a:lnTo>
                  <a:cubicBezTo>
                    <a:pt x="4024" y="1574"/>
                    <a:pt x="4037" y="1574"/>
                    <a:pt x="4050" y="1574"/>
                  </a:cubicBezTo>
                  <a:lnTo>
                    <a:pt x="4050" y="1574"/>
                  </a:lnTo>
                  <a:cubicBezTo>
                    <a:pt x="4057" y="1574"/>
                    <a:pt x="4067" y="1574"/>
                    <a:pt x="4074" y="1574"/>
                  </a:cubicBezTo>
                  <a:lnTo>
                    <a:pt x="4074" y="1574"/>
                  </a:lnTo>
                  <a:cubicBezTo>
                    <a:pt x="4077" y="1578"/>
                    <a:pt x="4084" y="1581"/>
                    <a:pt x="4087" y="1584"/>
                  </a:cubicBezTo>
                  <a:cubicBezTo>
                    <a:pt x="4094" y="1598"/>
                    <a:pt x="4104" y="1611"/>
                    <a:pt x="4111" y="1624"/>
                  </a:cubicBezTo>
                  <a:lnTo>
                    <a:pt x="4111" y="1624"/>
                  </a:lnTo>
                  <a:cubicBezTo>
                    <a:pt x="4111" y="1635"/>
                    <a:pt x="4128" y="1645"/>
                    <a:pt x="4111" y="1658"/>
                  </a:cubicBezTo>
                  <a:cubicBezTo>
                    <a:pt x="4107" y="1655"/>
                    <a:pt x="4104" y="1655"/>
                    <a:pt x="4101" y="1658"/>
                  </a:cubicBezTo>
                  <a:cubicBezTo>
                    <a:pt x="4097" y="1658"/>
                    <a:pt x="4094" y="1658"/>
                    <a:pt x="4087" y="1658"/>
                  </a:cubicBezTo>
                  <a:lnTo>
                    <a:pt x="4087" y="1658"/>
                  </a:lnTo>
                  <a:lnTo>
                    <a:pt x="4087" y="1658"/>
                  </a:lnTo>
                  <a:cubicBezTo>
                    <a:pt x="4061" y="1661"/>
                    <a:pt x="4034" y="1655"/>
                    <a:pt x="4007" y="1665"/>
                  </a:cubicBezTo>
                  <a:cubicBezTo>
                    <a:pt x="4004" y="1665"/>
                    <a:pt x="4000" y="1665"/>
                    <a:pt x="3997" y="1665"/>
                  </a:cubicBezTo>
                  <a:cubicBezTo>
                    <a:pt x="3993" y="1665"/>
                    <a:pt x="3990" y="1665"/>
                    <a:pt x="3987" y="1668"/>
                  </a:cubicBezTo>
                  <a:lnTo>
                    <a:pt x="3987" y="1668"/>
                  </a:lnTo>
                  <a:cubicBezTo>
                    <a:pt x="3960" y="1668"/>
                    <a:pt x="3933" y="1665"/>
                    <a:pt x="3906" y="1665"/>
                  </a:cubicBezTo>
                  <a:cubicBezTo>
                    <a:pt x="3896" y="1665"/>
                    <a:pt x="3883" y="1668"/>
                    <a:pt x="3873" y="1668"/>
                  </a:cubicBezTo>
                  <a:cubicBezTo>
                    <a:pt x="3843" y="1678"/>
                    <a:pt x="3809" y="1665"/>
                    <a:pt x="3779" y="1675"/>
                  </a:cubicBezTo>
                  <a:cubicBezTo>
                    <a:pt x="3765" y="1695"/>
                    <a:pt x="3768" y="1695"/>
                    <a:pt x="3806" y="1695"/>
                  </a:cubicBezTo>
                  <a:cubicBezTo>
                    <a:pt x="3809" y="1692"/>
                    <a:pt x="3812" y="1692"/>
                    <a:pt x="3816" y="1692"/>
                  </a:cubicBezTo>
                  <a:cubicBezTo>
                    <a:pt x="3816" y="1692"/>
                    <a:pt x="3819" y="1692"/>
                    <a:pt x="3819" y="1695"/>
                  </a:cubicBezTo>
                  <a:lnTo>
                    <a:pt x="3819" y="1695"/>
                  </a:lnTo>
                  <a:cubicBezTo>
                    <a:pt x="3822" y="1695"/>
                    <a:pt x="3826" y="1698"/>
                    <a:pt x="3829" y="1698"/>
                  </a:cubicBezTo>
                  <a:cubicBezTo>
                    <a:pt x="3826" y="1698"/>
                    <a:pt x="3822" y="1702"/>
                    <a:pt x="3819" y="1705"/>
                  </a:cubicBezTo>
                  <a:cubicBezTo>
                    <a:pt x="3758" y="1712"/>
                    <a:pt x="3698" y="1722"/>
                    <a:pt x="3638" y="1728"/>
                  </a:cubicBezTo>
                  <a:cubicBezTo>
                    <a:pt x="3524" y="1739"/>
                    <a:pt x="3406" y="1745"/>
                    <a:pt x="3292" y="1752"/>
                  </a:cubicBezTo>
                  <a:cubicBezTo>
                    <a:pt x="3222" y="1759"/>
                    <a:pt x="3151" y="1755"/>
                    <a:pt x="3084" y="1769"/>
                  </a:cubicBezTo>
                  <a:cubicBezTo>
                    <a:pt x="3077" y="1769"/>
                    <a:pt x="3074" y="1769"/>
                    <a:pt x="3071" y="1769"/>
                  </a:cubicBezTo>
                  <a:cubicBezTo>
                    <a:pt x="3060" y="1765"/>
                    <a:pt x="3050" y="1765"/>
                    <a:pt x="3043" y="1769"/>
                  </a:cubicBezTo>
                  <a:cubicBezTo>
                    <a:pt x="3027" y="1769"/>
                    <a:pt x="3013" y="1769"/>
                    <a:pt x="2997" y="1775"/>
                  </a:cubicBezTo>
                  <a:cubicBezTo>
                    <a:pt x="2983" y="1775"/>
                    <a:pt x="2966" y="1772"/>
                    <a:pt x="2953" y="1779"/>
                  </a:cubicBezTo>
                  <a:cubicBezTo>
                    <a:pt x="2926" y="1775"/>
                    <a:pt x="2899" y="1775"/>
                    <a:pt x="2876" y="1785"/>
                  </a:cubicBezTo>
                  <a:cubicBezTo>
                    <a:pt x="2866" y="1785"/>
                    <a:pt x="2859" y="1785"/>
                    <a:pt x="2849" y="1785"/>
                  </a:cubicBezTo>
                  <a:cubicBezTo>
                    <a:pt x="2812" y="1782"/>
                    <a:pt x="2775" y="1792"/>
                    <a:pt x="2735" y="1792"/>
                  </a:cubicBezTo>
                  <a:cubicBezTo>
                    <a:pt x="2661" y="1799"/>
                    <a:pt x="2587" y="1802"/>
                    <a:pt x="2513" y="1806"/>
                  </a:cubicBezTo>
                  <a:cubicBezTo>
                    <a:pt x="2490" y="1806"/>
                    <a:pt x="2466" y="1802"/>
                    <a:pt x="2446" y="1813"/>
                  </a:cubicBezTo>
                  <a:cubicBezTo>
                    <a:pt x="2453" y="1813"/>
                    <a:pt x="2456" y="1813"/>
                    <a:pt x="2460" y="1813"/>
                  </a:cubicBezTo>
                  <a:cubicBezTo>
                    <a:pt x="2453" y="1813"/>
                    <a:pt x="2450" y="1813"/>
                    <a:pt x="2446" y="1813"/>
                  </a:cubicBezTo>
                  <a:cubicBezTo>
                    <a:pt x="2433" y="1813"/>
                    <a:pt x="2423" y="1813"/>
                    <a:pt x="2413" y="1816"/>
                  </a:cubicBezTo>
                  <a:cubicBezTo>
                    <a:pt x="2322" y="1809"/>
                    <a:pt x="2231" y="1826"/>
                    <a:pt x="2144" y="1823"/>
                  </a:cubicBezTo>
                  <a:cubicBezTo>
                    <a:pt x="2137" y="1826"/>
                    <a:pt x="2134" y="1829"/>
                    <a:pt x="2127" y="1832"/>
                  </a:cubicBezTo>
                  <a:lnTo>
                    <a:pt x="2127" y="1832"/>
                  </a:lnTo>
                  <a:cubicBezTo>
                    <a:pt x="2100" y="1832"/>
                    <a:pt x="2077" y="1832"/>
                    <a:pt x="2050" y="1832"/>
                  </a:cubicBezTo>
                  <a:cubicBezTo>
                    <a:pt x="2047" y="1832"/>
                    <a:pt x="2040" y="1832"/>
                    <a:pt x="2036" y="1832"/>
                  </a:cubicBezTo>
                  <a:cubicBezTo>
                    <a:pt x="2017" y="1832"/>
                    <a:pt x="1996" y="1832"/>
                    <a:pt x="1980" y="1839"/>
                  </a:cubicBezTo>
                  <a:cubicBezTo>
                    <a:pt x="1900" y="1839"/>
                    <a:pt x="1819" y="1842"/>
                    <a:pt x="1742" y="1853"/>
                  </a:cubicBezTo>
                  <a:cubicBezTo>
                    <a:pt x="1675" y="1846"/>
                    <a:pt x="1608" y="1856"/>
                    <a:pt x="1544" y="1860"/>
                  </a:cubicBezTo>
                  <a:cubicBezTo>
                    <a:pt x="1433" y="1870"/>
                    <a:pt x="1323" y="1866"/>
                    <a:pt x="1212" y="1880"/>
                  </a:cubicBezTo>
                  <a:cubicBezTo>
                    <a:pt x="1195" y="1876"/>
                    <a:pt x="1178" y="1876"/>
                    <a:pt x="1162" y="1880"/>
                  </a:cubicBezTo>
                  <a:cubicBezTo>
                    <a:pt x="1128" y="1880"/>
                    <a:pt x="1094" y="1873"/>
                    <a:pt x="1064" y="1886"/>
                  </a:cubicBezTo>
                  <a:cubicBezTo>
                    <a:pt x="1044" y="1883"/>
                    <a:pt x="1024" y="1883"/>
                    <a:pt x="1007" y="1886"/>
                  </a:cubicBezTo>
                  <a:cubicBezTo>
                    <a:pt x="1001" y="1886"/>
                    <a:pt x="997" y="1886"/>
                    <a:pt x="994" y="1886"/>
                  </a:cubicBezTo>
                  <a:cubicBezTo>
                    <a:pt x="984" y="1890"/>
                    <a:pt x="977" y="1890"/>
                    <a:pt x="967" y="1890"/>
                  </a:cubicBezTo>
                  <a:cubicBezTo>
                    <a:pt x="964" y="1890"/>
                    <a:pt x="960" y="1890"/>
                    <a:pt x="954" y="1890"/>
                  </a:cubicBezTo>
                  <a:cubicBezTo>
                    <a:pt x="957" y="1890"/>
                    <a:pt x="957" y="1890"/>
                    <a:pt x="960" y="1890"/>
                  </a:cubicBezTo>
                  <a:lnTo>
                    <a:pt x="960" y="1890"/>
                  </a:lnTo>
                  <a:cubicBezTo>
                    <a:pt x="957" y="1890"/>
                    <a:pt x="954" y="1890"/>
                    <a:pt x="954" y="1890"/>
                  </a:cubicBezTo>
                  <a:cubicBezTo>
                    <a:pt x="950" y="1890"/>
                    <a:pt x="947" y="1890"/>
                    <a:pt x="940" y="1890"/>
                  </a:cubicBezTo>
                  <a:cubicBezTo>
                    <a:pt x="910" y="1890"/>
                    <a:pt x="876" y="1883"/>
                    <a:pt x="846" y="1896"/>
                  </a:cubicBezTo>
                  <a:cubicBezTo>
                    <a:pt x="796" y="1896"/>
                    <a:pt x="745" y="1896"/>
                    <a:pt x="695" y="1896"/>
                  </a:cubicBezTo>
                  <a:cubicBezTo>
                    <a:pt x="692" y="1900"/>
                    <a:pt x="688" y="1900"/>
                    <a:pt x="685" y="1896"/>
                  </a:cubicBezTo>
                  <a:cubicBezTo>
                    <a:pt x="665" y="1900"/>
                    <a:pt x="641" y="1906"/>
                    <a:pt x="618" y="1896"/>
                  </a:cubicBezTo>
                  <a:cubicBezTo>
                    <a:pt x="605" y="1890"/>
                    <a:pt x="587" y="1893"/>
                    <a:pt x="571" y="1893"/>
                  </a:cubicBezTo>
                  <a:cubicBezTo>
                    <a:pt x="567" y="1893"/>
                    <a:pt x="564" y="1896"/>
                    <a:pt x="561" y="1896"/>
                  </a:cubicBezTo>
                  <a:cubicBezTo>
                    <a:pt x="534" y="1896"/>
                    <a:pt x="507" y="1893"/>
                    <a:pt x="477" y="1896"/>
                  </a:cubicBezTo>
                  <a:cubicBezTo>
                    <a:pt x="450" y="1903"/>
                    <a:pt x="426" y="1893"/>
                    <a:pt x="400" y="1896"/>
                  </a:cubicBezTo>
                  <a:cubicBezTo>
                    <a:pt x="393" y="1906"/>
                    <a:pt x="373" y="1903"/>
                    <a:pt x="363" y="1913"/>
                  </a:cubicBezTo>
                  <a:cubicBezTo>
                    <a:pt x="406" y="1913"/>
                    <a:pt x="447" y="1913"/>
                    <a:pt x="490" y="1913"/>
                  </a:cubicBezTo>
                  <a:lnTo>
                    <a:pt x="490" y="1913"/>
                  </a:lnTo>
                  <a:cubicBezTo>
                    <a:pt x="520" y="1913"/>
                    <a:pt x="551" y="1927"/>
                    <a:pt x="581" y="1923"/>
                  </a:cubicBezTo>
                  <a:lnTo>
                    <a:pt x="581" y="1923"/>
                  </a:lnTo>
                  <a:lnTo>
                    <a:pt x="581" y="1923"/>
                  </a:lnTo>
                  <a:cubicBezTo>
                    <a:pt x="651" y="1933"/>
                    <a:pt x="719" y="1920"/>
                    <a:pt x="786" y="1913"/>
                  </a:cubicBezTo>
                  <a:cubicBezTo>
                    <a:pt x="853" y="1913"/>
                    <a:pt x="920" y="1917"/>
                    <a:pt x="987" y="1906"/>
                  </a:cubicBezTo>
                  <a:lnTo>
                    <a:pt x="987" y="1906"/>
                  </a:lnTo>
                  <a:cubicBezTo>
                    <a:pt x="997" y="1906"/>
                    <a:pt x="1007" y="1906"/>
                    <a:pt x="1017" y="1906"/>
                  </a:cubicBezTo>
                  <a:lnTo>
                    <a:pt x="1017" y="1906"/>
                  </a:lnTo>
                  <a:lnTo>
                    <a:pt x="1017" y="1906"/>
                  </a:lnTo>
                  <a:cubicBezTo>
                    <a:pt x="1024" y="1906"/>
                    <a:pt x="1027" y="1906"/>
                    <a:pt x="1031" y="1906"/>
                  </a:cubicBezTo>
                  <a:cubicBezTo>
                    <a:pt x="1031" y="1903"/>
                    <a:pt x="1031" y="1903"/>
                    <a:pt x="1031" y="1903"/>
                  </a:cubicBezTo>
                  <a:lnTo>
                    <a:pt x="1031" y="1906"/>
                  </a:lnTo>
                  <a:cubicBezTo>
                    <a:pt x="1041" y="1906"/>
                    <a:pt x="1051" y="1903"/>
                    <a:pt x="1058" y="1903"/>
                  </a:cubicBezTo>
                  <a:lnTo>
                    <a:pt x="1058" y="1903"/>
                  </a:lnTo>
                  <a:lnTo>
                    <a:pt x="1058" y="1903"/>
                  </a:lnTo>
                  <a:cubicBezTo>
                    <a:pt x="1088" y="1903"/>
                    <a:pt x="1118" y="1906"/>
                    <a:pt x="1148" y="1896"/>
                  </a:cubicBezTo>
                  <a:lnTo>
                    <a:pt x="1148" y="1896"/>
                  </a:lnTo>
                  <a:lnTo>
                    <a:pt x="1148" y="1896"/>
                  </a:lnTo>
                  <a:cubicBezTo>
                    <a:pt x="1158" y="1896"/>
                    <a:pt x="1165" y="1896"/>
                    <a:pt x="1175" y="1896"/>
                  </a:cubicBezTo>
                  <a:cubicBezTo>
                    <a:pt x="1188" y="1900"/>
                    <a:pt x="1198" y="1896"/>
                    <a:pt x="1212" y="1896"/>
                  </a:cubicBezTo>
                  <a:cubicBezTo>
                    <a:pt x="1222" y="1896"/>
                    <a:pt x="1229" y="1896"/>
                    <a:pt x="1239" y="1896"/>
                  </a:cubicBezTo>
                  <a:cubicBezTo>
                    <a:pt x="1272" y="1896"/>
                    <a:pt x="1306" y="1896"/>
                    <a:pt x="1340" y="1896"/>
                  </a:cubicBezTo>
                  <a:cubicBezTo>
                    <a:pt x="1340" y="1893"/>
                    <a:pt x="1343" y="1893"/>
                    <a:pt x="1343" y="1893"/>
                  </a:cubicBezTo>
                  <a:lnTo>
                    <a:pt x="1346" y="1893"/>
                  </a:lnTo>
                  <a:cubicBezTo>
                    <a:pt x="1474" y="1913"/>
                    <a:pt x="1594" y="1890"/>
                    <a:pt x="1719" y="1876"/>
                  </a:cubicBezTo>
                  <a:cubicBezTo>
                    <a:pt x="1726" y="1876"/>
                    <a:pt x="1729" y="1873"/>
                    <a:pt x="1732" y="1870"/>
                  </a:cubicBezTo>
                  <a:cubicBezTo>
                    <a:pt x="1739" y="1873"/>
                    <a:pt x="1746" y="1876"/>
                    <a:pt x="1752" y="1876"/>
                  </a:cubicBezTo>
                  <a:cubicBezTo>
                    <a:pt x="1769" y="1876"/>
                    <a:pt x="1783" y="1876"/>
                    <a:pt x="1799" y="1880"/>
                  </a:cubicBezTo>
                  <a:cubicBezTo>
                    <a:pt x="1887" y="1880"/>
                    <a:pt x="1974" y="1880"/>
                    <a:pt x="2057" y="1856"/>
                  </a:cubicBezTo>
                  <a:cubicBezTo>
                    <a:pt x="2060" y="1856"/>
                    <a:pt x="2064" y="1853"/>
                    <a:pt x="2064" y="1849"/>
                  </a:cubicBezTo>
                  <a:cubicBezTo>
                    <a:pt x="2080" y="1860"/>
                    <a:pt x="2097" y="1860"/>
                    <a:pt x="2114" y="1849"/>
                  </a:cubicBezTo>
                  <a:cubicBezTo>
                    <a:pt x="2114" y="1853"/>
                    <a:pt x="2117" y="1853"/>
                    <a:pt x="2121" y="1856"/>
                  </a:cubicBezTo>
                  <a:cubicBezTo>
                    <a:pt x="2221" y="1860"/>
                    <a:pt x="2318" y="1856"/>
                    <a:pt x="2416" y="1839"/>
                  </a:cubicBezTo>
                  <a:cubicBezTo>
                    <a:pt x="2419" y="1836"/>
                    <a:pt x="2423" y="1836"/>
                    <a:pt x="2426" y="1832"/>
                  </a:cubicBezTo>
                  <a:cubicBezTo>
                    <a:pt x="2433" y="1832"/>
                    <a:pt x="2443" y="1832"/>
                    <a:pt x="2450" y="1832"/>
                  </a:cubicBezTo>
                  <a:cubicBezTo>
                    <a:pt x="2560" y="1826"/>
                    <a:pt x="2671" y="1819"/>
                    <a:pt x="2782" y="1813"/>
                  </a:cubicBezTo>
                  <a:cubicBezTo>
                    <a:pt x="2799" y="1813"/>
                    <a:pt x="2819" y="1809"/>
                    <a:pt x="2836" y="1806"/>
                  </a:cubicBezTo>
                  <a:cubicBezTo>
                    <a:pt x="2846" y="1806"/>
                    <a:pt x="2856" y="1802"/>
                    <a:pt x="2862" y="1802"/>
                  </a:cubicBezTo>
                  <a:cubicBezTo>
                    <a:pt x="2882" y="1806"/>
                    <a:pt x="2899" y="1806"/>
                    <a:pt x="2916" y="1796"/>
                  </a:cubicBezTo>
                  <a:cubicBezTo>
                    <a:pt x="2919" y="1796"/>
                    <a:pt x="2923" y="1796"/>
                    <a:pt x="2926" y="1796"/>
                  </a:cubicBezTo>
                  <a:cubicBezTo>
                    <a:pt x="2936" y="1796"/>
                    <a:pt x="2946" y="1796"/>
                    <a:pt x="2953" y="1792"/>
                  </a:cubicBezTo>
                  <a:cubicBezTo>
                    <a:pt x="2963" y="1792"/>
                    <a:pt x="2970" y="1792"/>
                    <a:pt x="2980" y="1796"/>
                  </a:cubicBezTo>
                  <a:lnTo>
                    <a:pt x="2980" y="1796"/>
                  </a:lnTo>
                  <a:lnTo>
                    <a:pt x="2980" y="1796"/>
                  </a:lnTo>
                  <a:cubicBezTo>
                    <a:pt x="3003" y="1796"/>
                    <a:pt x="3027" y="1796"/>
                    <a:pt x="3050" y="1785"/>
                  </a:cubicBezTo>
                  <a:cubicBezTo>
                    <a:pt x="3057" y="1785"/>
                    <a:pt x="3064" y="1785"/>
                    <a:pt x="3071" y="1785"/>
                  </a:cubicBezTo>
                  <a:cubicBezTo>
                    <a:pt x="3111" y="1785"/>
                    <a:pt x="3154" y="1785"/>
                    <a:pt x="3195" y="1785"/>
                  </a:cubicBezTo>
                  <a:cubicBezTo>
                    <a:pt x="3198" y="1785"/>
                    <a:pt x="3201" y="1782"/>
                    <a:pt x="3201" y="1782"/>
                  </a:cubicBezTo>
                  <a:cubicBezTo>
                    <a:pt x="3235" y="1779"/>
                    <a:pt x="3268" y="1785"/>
                    <a:pt x="3302" y="1775"/>
                  </a:cubicBezTo>
                  <a:cubicBezTo>
                    <a:pt x="3305" y="1775"/>
                    <a:pt x="3309" y="1775"/>
                    <a:pt x="3312" y="1775"/>
                  </a:cubicBezTo>
                  <a:cubicBezTo>
                    <a:pt x="3336" y="1769"/>
                    <a:pt x="3366" y="1775"/>
                    <a:pt x="3393" y="1769"/>
                  </a:cubicBezTo>
                  <a:cubicBezTo>
                    <a:pt x="3396" y="1769"/>
                    <a:pt x="3400" y="1769"/>
                    <a:pt x="3406" y="1769"/>
                  </a:cubicBezTo>
                  <a:cubicBezTo>
                    <a:pt x="3457" y="1765"/>
                    <a:pt x="3507" y="1755"/>
                    <a:pt x="3557" y="1759"/>
                  </a:cubicBezTo>
                  <a:cubicBezTo>
                    <a:pt x="3561" y="1755"/>
                    <a:pt x="3567" y="1752"/>
                    <a:pt x="3571" y="1752"/>
                  </a:cubicBezTo>
                  <a:cubicBezTo>
                    <a:pt x="3581" y="1749"/>
                    <a:pt x="3591" y="1752"/>
                    <a:pt x="3601" y="1752"/>
                  </a:cubicBezTo>
                  <a:cubicBezTo>
                    <a:pt x="3611" y="1755"/>
                    <a:pt x="3618" y="1755"/>
                    <a:pt x="3624" y="1749"/>
                  </a:cubicBezTo>
                  <a:cubicBezTo>
                    <a:pt x="3638" y="1749"/>
                    <a:pt x="3648" y="1749"/>
                    <a:pt x="3661" y="1749"/>
                  </a:cubicBezTo>
                  <a:cubicBezTo>
                    <a:pt x="3661" y="1745"/>
                    <a:pt x="3665" y="1745"/>
                    <a:pt x="3668" y="1742"/>
                  </a:cubicBezTo>
                  <a:lnTo>
                    <a:pt x="3668" y="1742"/>
                  </a:lnTo>
                  <a:cubicBezTo>
                    <a:pt x="3742" y="1735"/>
                    <a:pt x="3816" y="1739"/>
                    <a:pt x="3886" y="1715"/>
                  </a:cubicBezTo>
                  <a:lnTo>
                    <a:pt x="3886" y="1715"/>
                  </a:lnTo>
                  <a:cubicBezTo>
                    <a:pt x="3910" y="1712"/>
                    <a:pt x="3936" y="1715"/>
                    <a:pt x="3960" y="1702"/>
                  </a:cubicBezTo>
                  <a:lnTo>
                    <a:pt x="3960" y="1702"/>
                  </a:lnTo>
                  <a:lnTo>
                    <a:pt x="3960" y="1702"/>
                  </a:lnTo>
                  <a:cubicBezTo>
                    <a:pt x="3963" y="1702"/>
                    <a:pt x="3967" y="1702"/>
                    <a:pt x="3973" y="1702"/>
                  </a:cubicBezTo>
                  <a:cubicBezTo>
                    <a:pt x="3973" y="1698"/>
                    <a:pt x="3973" y="1698"/>
                    <a:pt x="3973" y="1695"/>
                  </a:cubicBezTo>
                  <a:lnTo>
                    <a:pt x="3973" y="1695"/>
                  </a:lnTo>
                  <a:cubicBezTo>
                    <a:pt x="3973" y="1698"/>
                    <a:pt x="3973" y="1698"/>
                    <a:pt x="3973" y="1702"/>
                  </a:cubicBezTo>
                  <a:cubicBezTo>
                    <a:pt x="3977" y="1698"/>
                    <a:pt x="3983" y="1698"/>
                    <a:pt x="3990" y="1695"/>
                  </a:cubicBezTo>
                  <a:cubicBezTo>
                    <a:pt x="3997" y="1695"/>
                    <a:pt x="4004" y="1692"/>
                    <a:pt x="4010" y="1692"/>
                  </a:cubicBezTo>
                  <a:cubicBezTo>
                    <a:pt x="4017" y="1688"/>
                    <a:pt x="4020" y="1688"/>
                    <a:pt x="4027" y="1685"/>
                  </a:cubicBezTo>
                  <a:cubicBezTo>
                    <a:pt x="4030" y="1685"/>
                    <a:pt x="4034" y="1685"/>
                    <a:pt x="4037" y="1685"/>
                  </a:cubicBezTo>
                  <a:lnTo>
                    <a:pt x="4037" y="1685"/>
                  </a:lnTo>
                  <a:lnTo>
                    <a:pt x="4037" y="1685"/>
                  </a:lnTo>
                  <a:cubicBezTo>
                    <a:pt x="4047" y="1681"/>
                    <a:pt x="4057" y="1681"/>
                    <a:pt x="4067" y="1678"/>
                  </a:cubicBezTo>
                  <a:cubicBezTo>
                    <a:pt x="4084" y="1675"/>
                    <a:pt x="4101" y="1678"/>
                    <a:pt x="4118" y="1668"/>
                  </a:cubicBezTo>
                  <a:lnTo>
                    <a:pt x="4118" y="1668"/>
                  </a:lnTo>
                  <a:cubicBezTo>
                    <a:pt x="4128" y="1668"/>
                    <a:pt x="4141" y="1668"/>
                    <a:pt x="4151" y="1668"/>
                  </a:cubicBezTo>
                  <a:lnTo>
                    <a:pt x="4151" y="1668"/>
                  </a:lnTo>
                  <a:lnTo>
                    <a:pt x="4151" y="1668"/>
                  </a:lnTo>
                  <a:cubicBezTo>
                    <a:pt x="4161" y="1671"/>
                    <a:pt x="4168" y="1678"/>
                    <a:pt x="4178" y="1681"/>
                  </a:cubicBezTo>
                  <a:lnTo>
                    <a:pt x="4178" y="1681"/>
                  </a:lnTo>
                  <a:cubicBezTo>
                    <a:pt x="4135" y="1695"/>
                    <a:pt x="4094" y="1708"/>
                    <a:pt x="4050" y="1722"/>
                  </a:cubicBezTo>
                  <a:cubicBezTo>
                    <a:pt x="4050" y="1718"/>
                    <a:pt x="4050" y="1718"/>
                    <a:pt x="4050" y="1718"/>
                  </a:cubicBezTo>
                  <a:cubicBezTo>
                    <a:pt x="4044" y="1715"/>
                    <a:pt x="4040" y="1715"/>
                    <a:pt x="4034" y="1715"/>
                  </a:cubicBezTo>
                  <a:cubicBezTo>
                    <a:pt x="3973" y="1725"/>
                    <a:pt x="3910" y="1725"/>
                    <a:pt x="3849" y="1739"/>
                  </a:cubicBezTo>
                  <a:cubicBezTo>
                    <a:pt x="3832" y="1745"/>
                    <a:pt x="3816" y="1749"/>
                    <a:pt x="3799" y="1749"/>
                  </a:cubicBezTo>
                  <a:cubicBezTo>
                    <a:pt x="3792" y="1749"/>
                    <a:pt x="3782" y="1749"/>
                    <a:pt x="3775" y="1752"/>
                  </a:cubicBezTo>
                  <a:cubicBezTo>
                    <a:pt x="3768" y="1755"/>
                    <a:pt x="3762" y="1759"/>
                    <a:pt x="3752" y="1755"/>
                  </a:cubicBezTo>
                  <a:cubicBezTo>
                    <a:pt x="3745" y="1755"/>
                    <a:pt x="3742" y="1755"/>
                    <a:pt x="3735" y="1755"/>
                  </a:cubicBezTo>
                  <a:cubicBezTo>
                    <a:pt x="3728" y="1755"/>
                    <a:pt x="3722" y="1755"/>
                    <a:pt x="3715" y="1755"/>
                  </a:cubicBezTo>
                  <a:cubicBezTo>
                    <a:pt x="3698" y="1759"/>
                    <a:pt x="3681" y="1755"/>
                    <a:pt x="3668" y="1759"/>
                  </a:cubicBezTo>
                  <a:cubicBezTo>
                    <a:pt x="3661" y="1759"/>
                    <a:pt x="3658" y="1762"/>
                    <a:pt x="3651" y="1762"/>
                  </a:cubicBezTo>
                  <a:cubicBezTo>
                    <a:pt x="3651" y="1762"/>
                    <a:pt x="3648" y="1765"/>
                    <a:pt x="3644" y="1765"/>
                  </a:cubicBezTo>
                  <a:lnTo>
                    <a:pt x="3641" y="1765"/>
                  </a:lnTo>
                  <a:cubicBezTo>
                    <a:pt x="3638" y="1765"/>
                    <a:pt x="3638" y="1765"/>
                    <a:pt x="3638" y="1765"/>
                  </a:cubicBezTo>
                  <a:cubicBezTo>
                    <a:pt x="3638" y="1769"/>
                    <a:pt x="3638" y="1769"/>
                    <a:pt x="3638" y="1769"/>
                  </a:cubicBezTo>
                  <a:lnTo>
                    <a:pt x="3634" y="1769"/>
                  </a:lnTo>
                  <a:cubicBezTo>
                    <a:pt x="3621" y="1769"/>
                    <a:pt x="3611" y="1769"/>
                    <a:pt x="3601" y="1772"/>
                  </a:cubicBezTo>
                  <a:cubicBezTo>
                    <a:pt x="3597" y="1772"/>
                    <a:pt x="3597" y="1775"/>
                    <a:pt x="3594" y="1775"/>
                  </a:cubicBezTo>
                  <a:cubicBezTo>
                    <a:pt x="3591" y="1775"/>
                    <a:pt x="3587" y="1775"/>
                    <a:pt x="3587" y="1775"/>
                  </a:cubicBezTo>
                  <a:cubicBezTo>
                    <a:pt x="3584" y="1775"/>
                    <a:pt x="3584" y="1772"/>
                    <a:pt x="3581" y="1772"/>
                  </a:cubicBezTo>
                  <a:cubicBezTo>
                    <a:pt x="3574" y="1772"/>
                    <a:pt x="3567" y="1772"/>
                    <a:pt x="3564" y="1775"/>
                  </a:cubicBezTo>
                  <a:cubicBezTo>
                    <a:pt x="3547" y="1779"/>
                    <a:pt x="3530" y="1779"/>
                    <a:pt x="3517" y="1782"/>
                  </a:cubicBezTo>
                  <a:cubicBezTo>
                    <a:pt x="3514" y="1782"/>
                    <a:pt x="3510" y="1782"/>
                    <a:pt x="3507" y="1785"/>
                  </a:cubicBezTo>
                  <a:cubicBezTo>
                    <a:pt x="3504" y="1785"/>
                    <a:pt x="3500" y="1785"/>
                    <a:pt x="3493" y="1785"/>
                  </a:cubicBezTo>
                  <a:cubicBezTo>
                    <a:pt x="3477" y="1785"/>
                    <a:pt x="3460" y="1785"/>
                    <a:pt x="3443" y="1785"/>
                  </a:cubicBezTo>
                  <a:cubicBezTo>
                    <a:pt x="3440" y="1785"/>
                    <a:pt x="3436" y="1785"/>
                    <a:pt x="3433" y="1785"/>
                  </a:cubicBezTo>
                  <a:cubicBezTo>
                    <a:pt x="3426" y="1785"/>
                    <a:pt x="3419" y="1785"/>
                    <a:pt x="3413" y="1785"/>
                  </a:cubicBezTo>
                  <a:cubicBezTo>
                    <a:pt x="3396" y="1785"/>
                    <a:pt x="3376" y="1785"/>
                    <a:pt x="3359" y="1785"/>
                  </a:cubicBezTo>
                  <a:cubicBezTo>
                    <a:pt x="3352" y="1789"/>
                    <a:pt x="3346" y="1789"/>
                    <a:pt x="3342" y="1792"/>
                  </a:cubicBezTo>
                  <a:cubicBezTo>
                    <a:pt x="3339" y="1796"/>
                    <a:pt x="3339" y="1796"/>
                    <a:pt x="3339" y="1799"/>
                  </a:cubicBezTo>
                  <a:cubicBezTo>
                    <a:pt x="3329" y="1799"/>
                    <a:pt x="3322" y="1799"/>
                    <a:pt x="3312" y="1799"/>
                  </a:cubicBezTo>
                  <a:cubicBezTo>
                    <a:pt x="3305" y="1799"/>
                    <a:pt x="3302" y="1799"/>
                    <a:pt x="3295" y="1799"/>
                  </a:cubicBezTo>
                  <a:cubicBezTo>
                    <a:pt x="3279" y="1802"/>
                    <a:pt x="3265" y="1802"/>
                    <a:pt x="3248" y="1806"/>
                  </a:cubicBezTo>
                  <a:cubicBezTo>
                    <a:pt x="3242" y="1806"/>
                    <a:pt x="3238" y="1806"/>
                    <a:pt x="3232" y="1809"/>
                  </a:cubicBezTo>
                  <a:cubicBezTo>
                    <a:pt x="3218" y="1813"/>
                    <a:pt x="3205" y="1813"/>
                    <a:pt x="3191" y="1816"/>
                  </a:cubicBezTo>
                  <a:cubicBezTo>
                    <a:pt x="3185" y="1816"/>
                    <a:pt x="3181" y="1816"/>
                    <a:pt x="3175" y="1816"/>
                  </a:cubicBezTo>
                  <a:cubicBezTo>
                    <a:pt x="3144" y="1823"/>
                    <a:pt x="3114" y="1819"/>
                    <a:pt x="3084" y="1823"/>
                  </a:cubicBezTo>
                  <a:cubicBezTo>
                    <a:pt x="3077" y="1823"/>
                    <a:pt x="3071" y="1823"/>
                    <a:pt x="3064" y="1826"/>
                  </a:cubicBezTo>
                  <a:cubicBezTo>
                    <a:pt x="3037" y="1829"/>
                    <a:pt x="3010" y="1829"/>
                    <a:pt x="2983" y="1829"/>
                  </a:cubicBezTo>
                  <a:cubicBezTo>
                    <a:pt x="2923" y="1829"/>
                    <a:pt x="2859" y="1823"/>
                    <a:pt x="2799" y="1832"/>
                  </a:cubicBezTo>
                  <a:cubicBezTo>
                    <a:pt x="2795" y="1839"/>
                    <a:pt x="2789" y="1846"/>
                    <a:pt x="2782" y="1849"/>
                  </a:cubicBezTo>
                  <a:cubicBezTo>
                    <a:pt x="2779" y="1849"/>
                    <a:pt x="2775" y="1849"/>
                    <a:pt x="2772" y="1849"/>
                  </a:cubicBezTo>
                  <a:cubicBezTo>
                    <a:pt x="2772" y="1849"/>
                    <a:pt x="2768" y="1846"/>
                    <a:pt x="2761" y="1842"/>
                  </a:cubicBezTo>
                  <a:cubicBezTo>
                    <a:pt x="2728" y="1839"/>
                    <a:pt x="2691" y="1826"/>
                    <a:pt x="2671" y="1856"/>
                  </a:cubicBezTo>
                  <a:cubicBezTo>
                    <a:pt x="2668" y="1856"/>
                    <a:pt x="2664" y="1853"/>
                    <a:pt x="2658" y="1853"/>
                  </a:cubicBezTo>
                  <a:cubicBezTo>
                    <a:pt x="2584" y="1846"/>
                    <a:pt x="2507" y="1832"/>
                    <a:pt x="2439" y="1870"/>
                  </a:cubicBezTo>
                  <a:cubicBezTo>
                    <a:pt x="2439" y="1866"/>
                    <a:pt x="2439" y="1866"/>
                    <a:pt x="2439" y="1866"/>
                  </a:cubicBezTo>
                  <a:cubicBezTo>
                    <a:pt x="2436" y="1863"/>
                    <a:pt x="2429" y="1863"/>
                    <a:pt x="2423" y="1860"/>
                  </a:cubicBezTo>
                  <a:cubicBezTo>
                    <a:pt x="2372" y="1856"/>
                    <a:pt x="2322" y="1849"/>
                    <a:pt x="2272" y="1866"/>
                  </a:cubicBezTo>
                  <a:cubicBezTo>
                    <a:pt x="2268" y="1870"/>
                    <a:pt x="2268" y="1876"/>
                    <a:pt x="2268" y="1876"/>
                  </a:cubicBezTo>
                  <a:lnTo>
                    <a:pt x="2268" y="1876"/>
                  </a:lnTo>
                  <a:cubicBezTo>
                    <a:pt x="2184" y="1873"/>
                    <a:pt x="2104" y="1886"/>
                    <a:pt x="2023" y="1886"/>
                  </a:cubicBezTo>
                  <a:cubicBezTo>
                    <a:pt x="1974" y="1886"/>
                    <a:pt x="1923" y="1886"/>
                    <a:pt x="1873" y="1886"/>
                  </a:cubicBezTo>
                  <a:cubicBezTo>
                    <a:pt x="1830" y="1903"/>
                    <a:pt x="1786" y="1896"/>
                    <a:pt x="1746" y="1896"/>
                  </a:cubicBezTo>
                  <a:cubicBezTo>
                    <a:pt x="1742" y="1900"/>
                    <a:pt x="1742" y="1903"/>
                    <a:pt x="1742" y="1903"/>
                  </a:cubicBezTo>
                  <a:cubicBezTo>
                    <a:pt x="1699" y="1906"/>
                    <a:pt x="1655" y="1906"/>
                    <a:pt x="1615" y="1906"/>
                  </a:cubicBezTo>
                  <a:cubicBezTo>
                    <a:pt x="1581" y="1917"/>
                    <a:pt x="1548" y="1913"/>
                    <a:pt x="1514" y="1913"/>
                  </a:cubicBezTo>
                  <a:cubicBezTo>
                    <a:pt x="1457" y="1917"/>
                    <a:pt x="1400" y="1917"/>
                    <a:pt x="1343" y="1917"/>
                  </a:cubicBezTo>
                  <a:cubicBezTo>
                    <a:pt x="1323" y="1927"/>
                    <a:pt x="1299" y="1920"/>
                    <a:pt x="1276" y="1923"/>
                  </a:cubicBezTo>
                  <a:cubicBezTo>
                    <a:pt x="1249" y="1920"/>
                    <a:pt x="1222" y="1923"/>
                    <a:pt x="1198" y="1930"/>
                  </a:cubicBezTo>
                  <a:lnTo>
                    <a:pt x="1198" y="1930"/>
                  </a:lnTo>
                  <a:lnTo>
                    <a:pt x="1198" y="1930"/>
                  </a:lnTo>
                  <a:cubicBezTo>
                    <a:pt x="1128" y="1937"/>
                    <a:pt x="1058" y="1923"/>
                    <a:pt x="990" y="1940"/>
                  </a:cubicBezTo>
                  <a:cubicBezTo>
                    <a:pt x="866" y="1950"/>
                    <a:pt x="739" y="1960"/>
                    <a:pt x="615" y="1963"/>
                  </a:cubicBezTo>
                  <a:cubicBezTo>
                    <a:pt x="605" y="1963"/>
                    <a:pt x="598" y="1967"/>
                    <a:pt x="591" y="1970"/>
                  </a:cubicBezTo>
                  <a:cubicBezTo>
                    <a:pt x="577" y="1967"/>
                    <a:pt x="567" y="1967"/>
                    <a:pt x="554" y="1970"/>
                  </a:cubicBezTo>
                  <a:cubicBezTo>
                    <a:pt x="494" y="1970"/>
                    <a:pt x="433" y="1970"/>
                    <a:pt x="376" y="1970"/>
                  </a:cubicBezTo>
                  <a:cubicBezTo>
                    <a:pt x="369" y="1974"/>
                    <a:pt x="366" y="1977"/>
                    <a:pt x="359" y="1980"/>
                  </a:cubicBezTo>
                  <a:cubicBezTo>
                    <a:pt x="349" y="1980"/>
                    <a:pt x="336" y="1980"/>
                    <a:pt x="323" y="1980"/>
                  </a:cubicBezTo>
                  <a:cubicBezTo>
                    <a:pt x="309" y="1977"/>
                    <a:pt x="296" y="1977"/>
                    <a:pt x="282" y="1980"/>
                  </a:cubicBezTo>
                  <a:cubicBezTo>
                    <a:pt x="276" y="1980"/>
                    <a:pt x="272" y="1984"/>
                    <a:pt x="269" y="1987"/>
                  </a:cubicBezTo>
                  <a:cubicBezTo>
                    <a:pt x="259" y="1987"/>
                    <a:pt x="248" y="1990"/>
                    <a:pt x="248" y="2000"/>
                  </a:cubicBezTo>
                  <a:cubicBezTo>
                    <a:pt x="252" y="2010"/>
                    <a:pt x="262" y="2017"/>
                    <a:pt x="276" y="2017"/>
                  </a:cubicBezTo>
                  <a:cubicBezTo>
                    <a:pt x="302" y="2017"/>
                    <a:pt x="329" y="2017"/>
                    <a:pt x="356" y="2007"/>
                  </a:cubicBezTo>
                  <a:cubicBezTo>
                    <a:pt x="356" y="2010"/>
                    <a:pt x="356" y="2010"/>
                    <a:pt x="356" y="2010"/>
                  </a:cubicBezTo>
                  <a:cubicBezTo>
                    <a:pt x="359" y="2007"/>
                    <a:pt x="359" y="2007"/>
                    <a:pt x="359" y="2007"/>
                  </a:cubicBezTo>
                  <a:cubicBezTo>
                    <a:pt x="359" y="2007"/>
                    <a:pt x="363" y="2007"/>
                    <a:pt x="363" y="2004"/>
                  </a:cubicBezTo>
                  <a:cubicBezTo>
                    <a:pt x="363" y="2007"/>
                    <a:pt x="363" y="2007"/>
                    <a:pt x="359" y="2007"/>
                  </a:cubicBezTo>
                  <a:cubicBezTo>
                    <a:pt x="366" y="2010"/>
                    <a:pt x="369" y="2010"/>
                    <a:pt x="373" y="2007"/>
                  </a:cubicBezTo>
                  <a:cubicBezTo>
                    <a:pt x="376" y="2014"/>
                    <a:pt x="383" y="2014"/>
                    <a:pt x="386" y="2007"/>
                  </a:cubicBezTo>
                  <a:cubicBezTo>
                    <a:pt x="396" y="2007"/>
                    <a:pt x="403" y="2007"/>
                    <a:pt x="413" y="2007"/>
                  </a:cubicBezTo>
                  <a:cubicBezTo>
                    <a:pt x="426" y="2017"/>
                    <a:pt x="437" y="2007"/>
                    <a:pt x="450" y="2007"/>
                  </a:cubicBezTo>
                  <a:cubicBezTo>
                    <a:pt x="460" y="2017"/>
                    <a:pt x="463" y="2024"/>
                    <a:pt x="487" y="2024"/>
                  </a:cubicBezTo>
                  <a:cubicBezTo>
                    <a:pt x="564" y="2024"/>
                    <a:pt x="645" y="2024"/>
                    <a:pt x="722" y="2024"/>
                  </a:cubicBezTo>
                  <a:cubicBezTo>
                    <a:pt x="732" y="2010"/>
                    <a:pt x="725" y="2004"/>
                    <a:pt x="712" y="2000"/>
                  </a:cubicBezTo>
                  <a:cubicBezTo>
                    <a:pt x="732" y="2000"/>
                    <a:pt x="749" y="2000"/>
                    <a:pt x="769" y="2000"/>
                  </a:cubicBezTo>
                  <a:lnTo>
                    <a:pt x="769" y="2000"/>
                  </a:lnTo>
                  <a:cubicBezTo>
                    <a:pt x="755" y="2004"/>
                    <a:pt x="732" y="2007"/>
                    <a:pt x="749" y="2024"/>
                  </a:cubicBezTo>
                  <a:cubicBezTo>
                    <a:pt x="796" y="2024"/>
                    <a:pt x="843" y="2024"/>
                    <a:pt x="890" y="2024"/>
                  </a:cubicBezTo>
                  <a:lnTo>
                    <a:pt x="890" y="2024"/>
                  </a:lnTo>
                  <a:lnTo>
                    <a:pt x="890" y="2024"/>
                  </a:lnTo>
                  <a:cubicBezTo>
                    <a:pt x="906" y="2024"/>
                    <a:pt x="923" y="2024"/>
                    <a:pt x="940" y="2027"/>
                  </a:cubicBezTo>
                  <a:cubicBezTo>
                    <a:pt x="980" y="2024"/>
                    <a:pt x="1017" y="2021"/>
                    <a:pt x="1058" y="2017"/>
                  </a:cubicBezTo>
                  <a:cubicBezTo>
                    <a:pt x="1198" y="2017"/>
                    <a:pt x="1343" y="2014"/>
                    <a:pt x="1484" y="2014"/>
                  </a:cubicBezTo>
                  <a:cubicBezTo>
                    <a:pt x="1497" y="2014"/>
                    <a:pt x="1514" y="2017"/>
                    <a:pt x="1527" y="2007"/>
                  </a:cubicBezTo>
                  <a:lnTo>
                    <a:pt x="1527" y="2007"/>
                  </a:lnTo>
                  <a:cubicBezTo>
                    <a:pt x="1601" y="2010"/>
                    <a:pt x="1679" y="2004"/>
                    <a:pt x="1756" y="1997"/>
                  </a:cubicBezTo>
                  <a:cubicBezTo>
                    <a:pt x="1856" y="1997"/>
                    <a:pt x="1960" y="1997"/>
                    <a:pt x="2060" y="1994"/>
                  </a:cubicBezTo>
                  <a:cubicBezTo>
                    <a:pt x="2067" y="1994"/>
                    <a:pt x="2070" y="1990"/>
                    <a:pt x="2077" y="1990"/>
                  </a:cubicBezTo>
                  <a:lnTo>
                    <a:pt x="2077" y="1990"/>
                  </a:lnTo>
                  <a:cubicBezTo>
                    <a:pt x="2121" y="1994"/>
                    <a:pt x="2161" y="1990"/>
                    <a:pt x="2204" y="1987"/>
                  </a:cubicBezTo>
                  <a:cubicBezTo>
                    <a:pt x="2305" y="1987"/>
                    <a:pt x="2406" y="1987"/>
                    <a:pt x="2507" y="1987"/>
                  </a:cubicBezTo>
                  <a:cubicBezTo>
                    <a:pt x="2520" y="1987"/>
                    <a:pt x="2530" y="1987"/>
                    <a:pt x="2543" y="1980"/>
                  </a:cubicBezTo>
                  <a:lnTo>
                    <a:pt x="2543" y="1980"/>
                  </a:lnTo>
                  <a:lnTo>
                    <a:pt x="2543" y="1980"/>
                  </a:lnTo>
                  <a:cubicBezTo>
                    <a:pt x="2547" y="1980"/>
                    <a:pt x="2550" y="1980"/>
                    <a:pt x="2554" y="1980"/>
                  </a:cubicBezTo>
                  <a:cubicBezTo>
                    <a:pt x="2584" y="1980"/>
                    <a:pt x="2614" y="1980"/>
                    <a:pt x="2644" y="1977"/>
                  </a:cubicBezTo>
                  <a:lnTo>
                    <a:pt x="2644" y="1977"/>
                  </a:lnTo>
                  <a:cubicBezTo>
                    <a:pt x="2758" y="1977"/>
                    <a:pt x="2876" y="1984"/>
                    <a:pt x="2993" y="1977"/>
                  </a:cubicBezTo>
                  <a:lnTo>
                    <a:pt x="2993" y="1977"/>
                  </a:lnTo>
                  <a:lnTo>
                    <a:pt x="2993" y="1977"/>
                  </a:lnTo>
                  <a:cubicBezTo>
                    <a:pt x="3087" y="1977"/>
                    <a:pt x="3185" y="1984"/>
                    <a:pt x="3282" y="1970"/>
                  </a:cubicBezTo>
                  <a:lnTo>
                    <a:pt x="3282" y="1970"/>
                  </a:lnTo>
                  <a:lnTo>
                    <a:pt x="3285" y="1970"/>
                  </a:lnTo>
                  <a:cubicBezTo>
                    <a:pt x="3315" y="1980"/>
                    <a:pt x="3349" y="1984"/>
                    <a:pt x="3379" y="1970"/>
                  </a:cubicBezTo>
                  <a:cubicBezTo>
                    <a:pt x="3383" y="1970"/>
                    <a:pt x="3383" y="1970"/>
                    <a:pt x="3383" y="1970"/>
                  </a:cubicBezTo>
                  <a:lnTo>
                    <a:pt x="3383" y="1970"/>
                  </a:lnTo>
                  <a:cubicBezTo>
                    <a:pt x="3386" y="1974"/>
                    <a:pt x="3389" y="1970"/>
                    <a:pt x="3393" y="1970"/>
                  </a:cubicBezTo>
                  <a:cubicBezTo>
                    <a:pt x="3440" y="1970"/>
                    <a:pt x="3490" y="1974"/>
                    <a:pt x="3537" y="1963"/>
                  </a:cubicBezTo>
                  <a:lnTo>
                    <a:pt x="3537" y="1963"/>
                  </a:lnTo>
                  <a:cubicBezTo>
                    <a:pt x="3584" y="1970"/>
                    <a:pt x="3631" y="1960"/>
                    <a:pt x="3675" y="1960"/>
                  </a:cubicBezTo>
                  <a:cubicBezTo>
                    <a:pt x="3698" y="1960"/>
                    <a:pt x="3718" y="1967"/>
                    <a:pt x="3742" y="1957"/>
                  </a:cubicBezTo>
                  <a:cubicBezTo>
                    <a:pt x="3711" y="1937"/>
                    <a:pt x="3678" y="1940"/>
                    <a:pt x="3648" y="1950"/>
                  </a:cubicBezTo>
                  <a:cubicBezTo>
                    <a:pt x="3601" y="1950"/>
                    <a:pt x="3554" y="1940"/>
                    <a:pt x="3507" y="1950"/>
                  </a:cubicBezTo>
                  <a:cubicBezTo>
                    <a:pt x="3470" y="1953"/>
                    <a:pt x="3429" y="1947"/>
                    <a:pt x="3393" y="1953"/>
                  </a:cubicBezTo>
                  <a:cubicBezTo>
                    <a:pt x="3362" y="1950"/>
                    <a:pt x="3332" y="1950"/>
                    <a:pt x="3302" y="1953"/>
                  </a:cubicBezTo>
                  <a:lnTo>
                    <a:pt x="3302" y="1953"/>
                  </a:lnTo>
                  <a:lnTo>
                    <a:pt x="3302" y="1953"/>
                  </a:lnTo>
                  <a:cubicBezTo>
                    <a:pt x="3299" y="1953"/>
                    <a:pt x="3292" y="1953"/>
                    <a:pt x="3289" y="1953"/>
                  </a:cubicBezTo>
                  <a:lnTo>
                    <a:pt x="3289" y="1953"/>
                  </a:lnTo>
                  <a:lnTo>
                    <a:pt x="3289" y="1953"/>
                  </a:lnTo>
                  <a:cubicBezTo>
                    <a:pt x="3228" y="1953"/>
                    <a:pt x="3164" y="1953"/>
                    <a:pt x="3104" y="1953"/>
                  </a:cubicBezTo>
                  <a:cubicBezTo>
                    <a:pt x="3090" y="1953"/>
                    <a:pt x="3077" y="1953"/>
                    <a:pt x="3067" y="1960"/>
                  </a:cubicBezTo>
                  <a:cubicBezTo>
                    <a:pt x="3000" y="1953"/>
                    <a:pt x="2933" y="1960"/>
                    <a:pt x="2862" y="1960"/>
                  </a:cubicBezTo>
                  <a:cubicBezTo>
                    <a:pt x="2839" y="1953"/>
                    <a:pt x="2812" y="1953"/>
                    <a:pt x="2785" y="1960"/>
                  </a:cubicBezTo>
                  <a:cubicBezTo>
                    <a:pt x="2782" y="1960"/>
                    <a:pt x="2775" y="1960"/>
                    <a:pt x="2772" y="1960"/>
                  </a:cubicBezTo>
                  <a:cubicBezTo>
                    <a:pt x="2738" y="1953"/>
                    <a:pt x="2704" y="1947"/>
                    <a:pt x="2671" y="1960"/>
                  </a:cubicBezTo>
                  <a:cubicBezTo>
                    <a:pt x="2664" y="1960"/>
                    <a:pt x="2661" y="1960"/>
                    <a:pt x="2658" y="1960"/>
                  </a:cubicBezTo>
                  <a:cubicBezTo>
                    <a:pt x="2590" y="1960"/>
                    <a:pt x="2527" y="1960"/>
                    <a:pt x="2463" y="1960"/>
                  </a:cubicBezTo>
                  <a:cubicBezTo>
                    <a:pt x="2376" y="1963"/>
                    <a:pt x="2292" y="1957"/>
                    <a:pt x="2204" y="1970"/>
                  </a:cubicBezTo>
                  <a:cubicBezTo>
                    <a:pt x="2171" y="1963"/>
                    <a:pt x="2137" y="1967"/>
                    <a:pt x="2104" y="1970"/>
                  </a:cubicBezTo>
                  <a:cubicBezTo>
                    <a:pt x="2084" y="1957"/>
                    <a:pt x="2057" y="1960"/>
                    <a:pt x="2036" y="1967"/>
                  </a:cubicBezTo>
                  <a:cubicBezTo>
                    <a:pt x="2003" y="1974"/>
                    <a:pt x="1970" y="1974"/>
                    <a:pt x="1937" y="1970"/>
                  </a:cubicBezTo>
                  <a:cubicBezTo>
                    <a:pt x="1937" y="1967"/>
                    <a:pt x="1937" y="1963"/>
                    <a:pt x="1934" y="1963"/>
                  </a:cubicBezTo>
                  <a:lnTo>
                    <a:pt x="1934" y="1963"/>
                  </a:lnTo>
                  <a:lnTo>
                    <a:pt x="1934" y="1963"/>
                  </a:lnTo>
                  <a:cubicBezTo>
                    <a:pt x="1974" y="1950"/>
                    <a:pt x="2013" y="1953"/>
                    <a:pt x="2050" y="1950"/>
                  </a:cubicBezTo>
                  <a:cubicBezTo>
                    <a:pt x="2074" y="1950"/>
                    <a:pt x="2097" y="1957"/>
                    <a:pt x="2117" y="1943"/>
                  </a:cubicBezTo>
                  <a:lnTo>
                    <a:pt x="2117" y="1943"/>
                  </a:lnTo>
                  <a:lnTo>
                    <a:pt x="2117" y="1943"/>
                  </a:lnTo>
                  <a:cubicBezTo>
                    <a:pt x="2144" y="1940"/>
                    <a:pt x="2171" y="1947"/>
                    <a:pt x="2194" y="1937"/>
                  </a:cubicBezTo>
                  <a:cubicBezTo>
                    <a:pt x="2285" y="1933"/>
                    <a:pt x="2372" y="1920"/>
                    <a:pt x="2463" y="1913"/>
                  </a:cubicBezTo>
                  <a:lnTo>
                    <a:pt x="2463" y="1913"/>
                  </a:lnTo>
                  <a:lnTo>
                    <a:pt x="2463" y="1913"/>
                  </a:lnTo>
                  <a:cubicBezTo>
                    <a:pt x="2486" y="1917"/>
                    <a:pt x="2510" y="1917"/>
                    <a:pt x="2530" y="1906"/>
                  </a:cubicBezTo>
                  <a:cubicBezTo>
                    <a:pt x="2564" y="1906"/>
                    <a:pt x="2600" y="1910"/>
                    <a:pt x="2631" y="1900"/>
                  </a:cubicBezTo>
                  <a:lnTo>
                    <a:pt x="2631" y="1900"/>
                  </a:lnTo>
                  <a:cubicBezTo>
                    <a:pt x="2671" y="1893"/>
                    <a:pt x="2711" y="1903"/>
                    <a:pt x="2748" y="1886"/>
                  </a:cubicBezTo>
                  <a:cubicBezTo>
                    <a:pt x="2815" y="1886"/>
                    <a:pt x="2886" y="1880"/>
                    <a:pt x="2953" y="1870"/>
                  </a:cubicBezTo>
                  <a:cubicBezTo>
                    <a:pt x="3007" y="1866"/>
                    <a:pt x="3060" y="1873"/>
                    <a:pt x="3114" y="1863"/>
                  </a:cubicBezTo>
                  <a:cubicBezTo>
                    <a:pt x="3118" y="1863"/>
                    <a:pt x="3118" y="1863"/>
                    <a:pt x="3118" y="1863"/>
                  </a:cubicBezTo>
                  <a:cubicBezTo>
                    <a:pt x="3121" y="1860"/>
                    <a:pt x="3121" y="1860"/>
                    <a:pt x="3121" y="1860"/>
                  </a:cubicBezTo>
                  <a:cubicBezTo>
                    <a:pt x="3151" y="1860"/>
                    <a:pt x="3181" y="1860"/>
                    <a:pt x="3211" y="1860"/>
                  </a:cubicBezTo>
                  <a:cubicBezTo>
                    <a:pt x="3262" y="1863"/>
                    <a:pt x="3309" y="1860"/>
                    <a:pt x="3356" y="1842"/>
                  </a:cubicBezTo>
                  <a:cubicBezTo>
                    <a:pt x="3386" y="1842"/>
                    <a:pt x="3416" y="1842"/>
                    <a:pt x="3443" y="1832"/>
                  </a:cubicBezTo>
                  <a:cubicBezTo>
                    <a:pt x="3457" y="1832"/>
                    <a:pt x="3473" y="1832"/>
                    <a:pt x="3483" y="1826"/>
                  </a:cubicBezTo>
                  <a:lnTo>
                    <a:pt x="3483" y="1826"/>
                  </a:lnTo>
                  <a:lnTo>
                    <a:pt x="3483" y="1826"/>
                  </a:lnTo>
                  <a:lnTo>
                    <a:pt x="3483" y="1826"/>
                  </a:lnTo>
                  <a:lnTo>
                    <a:pt x="3483" y="1826"/>
                  </a:lnTo>
                  <a:cubicBezTo>
                    <a:pt x="3524" y="1823"/>
                    <a:pt x="3564" y="1826"/>
                    <a:pt x="3601" y="1816"/>
                  </a:cubicBezTo>
                  <a:cubicBezTo>
                    <a:pt x="3604" y="1816"/>
                    <a:pt x="3607" y="1816"/>
                    <a:pt x="3611" y="1813"/>
                  </a:cubicBezTo>
                  <a:cubicBezTo>
                    <a:pt x="3624" y="1813"/>
                    <a:pt x="3638" y="1813"/>
                    <a:pt x="3651" y="1813"/>
                  </a:cubicBezTo>
                  <a:cubicBezTo>
                    <a:pt x="3654" y="1813"/>
                    <a:pt x="3658" y="1813"/>
                    <a:pt x="3665" y="1813"/>
                  </a:cubicBezTo>
                  <a:cubicBezTo>
                    <a:pt x="3678" y="1813"/>
                    <a:pt x="3691" y="1813"/>
                    <a:pt x="3705" y="1806"/>
                  </a:cubicBezTo>
                  <a:cubicBezTo>
                    <a:pt x="3708" y="1806"/>
                    <a:pt x="3711" y="1806"/>
                    <a:pt x="3715" y="1802"/>
                  </a:cubicBezTo>
                  <a:cubicBezTo>
                    <a:pt x="3718" y="1806"/>
                    <a:pt x="3722" y="1806"/>
                    <a:pt x="3728" y="1802"/>
                  </a:cubicBezTo>
                  <a:cubicBezTo>
                    <a:pt x="3762" y="1829"/>
                    <a:pt x="3789" y="1863"/>
                    <a:pt x="3819" y="1893"/>
                  </a:cubicBezTo>
                  <a:cubicBezTo>
                    <a:pt x="3826" y="1900"/>
                    <a:pt x="3832" y="1906"/>
                    <a:pt x="3819" y="1913"/>
                  </a:cubicBezTo>
                  <a:cubicBezTo>
                    <a:pt x="3816" y="1933"/>
                    <a:pt x="3829" y="1930"/>
                    <a:pt x="3846" y="1927"/>
                  </a:cubicBezTo>
                  <a:cubicBezTo>
                    <a:pt x="3849" y="1923"/>
                    <a:pt x="3853" y="1923"/>
                    <a:pt x="3856" y="1923"/>
                  </a:cubicBezTo>
                  <a:cubicBezTo>
                    <a:pt x="3859" y="1923"/>
                    <a:pt x="3863" y="1920"/>
                    <a:pt x="3863" y="1917"/>
                  </a:cubicBezTo>
                  <a:cubicBezTo>
                    <a:pt x="3863" y="1917"/>
                    <a:pt x="3863" y="1913"/>
                    <a:pt x="3866" y="1913"/>
                  </a:cubicBezTo>
                  <a:lnTo>
                    <a:pt x="3866" y="1910"/>
                  </a:lnTo>
                  <a:cubicBezTo>
                    <a:pt x="3869" y="1910"/>
                    <a:pt x="3873" y="1906"/>
                    <a:pt x="3873" y="1906"/>
                  </a:cubicBezTo>
                  <a:cubicBezTo>
                    <a:pt x="3873" y="1903"/>
                    <a:pt x="3873" y="1900"/>
                    <a:pt x="3869" y="1896"/>
                  </a:cubicBezTo>
                  <a:lnTo>
                    <a:pt x="3869" y="1896"/>
                  </a:lnTo>
                  <a:cubicBezTo>
                    <a:pt x="3859" y="1893"/>
                    <a:pt x="3863" y="1883"/>
                    <a:pt x="3856" y="1880"/>
                  </a:cubicBezTo>
                  <a:cubicBezTo>
                    <a:pt x="3853" y="1876"/>
                    <a:pt x="3849" y="1873"/>
                    <a:pt x="3843" y="1870"/>
                  </a:cubicBezTo>
                  <a:lnTo>
                    <a:pt x="3843" y="1870"/>
                  </a:lnTo>
                  <a:cubicBezTo>
                    <a:pt x="3839" y="1866"/>
                    <a:pt x="3836" y="1863"/>
                    <a:pt x="3832" y="1860"/>
                  </a:cubicBezTo>
                  <a:lnTo>
                    <a:pt x="3832" y="1860"/>
                  </a:lnTo>
                  <a:cubicBezTo>
                    <a:pt x="3822" y="1836"/>
                    <a:pt x="3806" y="1819"/>
                    <a:pt x="3782" y="1802"/>
                  </a:cubicBezTo>
                  <a:cubicBezTo>
                    <a:pt x="3782" y="1799"/>
                    <a:pt x="3779" y="1799"/>
                    <a:pt x="3779" y="1799"/>
                  </a:cubicBezTo>
                  <a:cubicBezTo>
                    <a:pt x="3782" y="1799"/>
                    <a:pt x="3789" y="1799"/>
                    <a:pt x="3792" y="1802"/>
                  </a:cubicBezTo>
                  <a:cubicBezTo>
                    <a:pt x="3796" y="1806"/>
                    <a:pt x="3799" y="1806"/>
                    <a:pt x="3802" y="1809"/>
                  </a:cubicBezTo>
                  <a:cubicBezTo>
                    <a:pt x="3806" y="1813"/>
                    <a:pt x="3809" y="1813"/>
                    <a:pt x="3812" y="1816"/>
                  </a:cubicBezTo>
                  <a:cubicBezTo>
                    <a:pt x="3812" y="1819"/>
                    <a:pt x="3816" y="1819"/>
                    <a:pt x="3816" y="1819"/>
                  </a:cubicBezTo>
                  <a:cubicBezTo>
                    <a:pt x="3819" y="1823"/>
                    <a:pt x="3822" y="1826"/>
                    <a:pt x="3829" y="1826"/>
                  </a:cubicBezTo>
                  <a:cubicBezTo>
                    <a:pt x="3829" y="1829"/>
                    <a:pt x="3832" y="1829"/>
                    <a:pt x="3832" y="1829"/>
                  </a:cubicBezTo>
                  <a:cubicBezTo>
                    <a:pt x="3836" y="1832"/>
                    <a:pt x="3839" y="1836"/>
                    <a:pt x="3843" y="1842"/>
                  </a:cubicBezTo>
                  <a:cubicBezTo>
                    <a:pt x="3849" y="1842"/>
                    <a:pt x="3853" y="1846"/>
                    <a:pt x="3856" y="1849"/>
                  </a:cubicBezTo>
                  <a:cubicBezTo>
                    <a:pt x="3863" y="1853"/>
                    <a:pt x="3869" y="1856"/>
                    <a:pt x="3869" y="1860"/>
                  </a:cubicBezTo>
                  <a:cubicBezTo>
                    <a:pt x="3873" y="1860"/>
                    <a:pt x="3876" y="1860"/>
                    <a:pt x="3879" y="1860"/>
                  </a:cubicBezTo>
                  <a:cubicBezTo>
                    <a:pt x="3879" y="1863"/>
                    <a:pt x="3879" y="1863"/>
                    <a:pt x="3879" y="1863"/>
                  </a:cubicBezTo>
                  <a:cubicBezTo>
                    <a:pt x="3883" y="1866"/>
                    <a:pt x="3883" y="1866"/>
                    <a:pt x="3883" y="1870"/>
                  </a:cubicBezTo>
                  <a:cubicBezTo>
                    <a:pt x="3886" y="1870"/>
                    <a:pt x="3886" y="1870"/>
                    <a:pt x="3889" y="1870"/>
                  </a:cubicBezTo>
                  <a:cubicBezTo>
                    <a:pt x="3889" y="1870"/>
                    <a:pt x="3893" y="1870"/>
                    <a:pt x="3893" y="1873"/>
                  </a:cubicBezTo>
                  <a:lnTo>
                    <a:pt x="3896" y="1873"/>
                  </a:lnTo>
                  <a:cubicBezTo>
                    <a:pt x="3896" y="1876"/>
                    <a:pt x="3896" y="1876"/>
                    <a:pt x="3896" y="1876"/>
                  </a:cubicBezTo>
                  <a:cubicBezTo>
                    <a:pt x="3900" y="1880"/>
                    <a:pt x="3900" y="1880"/>
                    <a:pt x="3903" y="1880"/>
                  </a:cubicBezTo>
                  <a:lnTo>
                    <a:pt x="3903" y="1880"/>
                  </a:lnTo>
                  <a:lnTo>
                    <a:pt x="3906" y="1880"/>
                  </a:lnTo>
                  <a:cubicBezTo>
                    <a:pt x="3903" y="1883"/>
                    <a:pt x="3906" y="1886"/>
                    <a:pt x="3910" y="1886"/>
                  </a:cubicBezTo>
                  <a:cubicBezTo>
                    <a:pt x="3913" y="1886"/>
                    <a:pt x="3916" y="1886"/>
                    <a:pt x="3920" y="1886"/>
                  </a:cubicBezTo>
                  <a:cubicBezTo>
                    <a:pt x="3923" y="1893"/>
                    <a:pt x="3926" y="1896"/>
                    <a:pt x="3933" y="1896"/>
                  </a:cubicBezTo>
                  <a:lnTo>
                    <a:pt x="3933" y="1896"/>
                  </a:lnTo>
                  <a:cubicBezTo>
                    <a:pt x="3936" y="1900"/>
                    <a:pt x="3943" y="1903"/>
                    <a:pt x="3947" y="1906"/>
                  </a:cubicBezTo>
                  <a:cubicBezTo>
                    <a:pt x="3947" y="1913"/>
                    <a:pt x="3950" y="1913"/>
                    <a:pt x="3960" y="1917"/>
                  </a:cubicBezTo>
                  <a:cubicBezTo>
                    <a:pt x="3967" y="1930"/>
                    <a:pt x="3983" y="1937"/>
                    <a:pt x="3997" y="1947"/>
                  </a:cubicBezTo>
                  <a:lnTo>
                    <a:pt x="3997" y="1947"/>
                  </a:lnTo>
                  <a:cubicBezTo>
                    <a:pt x="4000" y="1953"/>
                    <a:pt x="4007" y="1960"/>
                    <a:pt x="4014" y="1967"/>
                  </a:cubicBezTo>
                  <a:cubicBezTo>
                    <a:pt x="4020" y="1970"/>
                    <a:pt x="4027" y="1970"/>
                    <a:pt x="4034" y="1974"/>
                  </a:cubicBezTo>
                  <a:cubicBezTo>
                    <a:pt x="4034" y="1977"/>
                    <a:pt x="4034" y="1977"/>
                    <a:pt x="4034" y="1977"/>
                  </a:cubicBezTo>
                  <a:cubicBezTo>
                    <a:pt x="4037" y="1980"/>
                    <a:pt x="4037" y="1980"/>
                    <a:pt x="4037" y="1980"/>
                  </a:cubicBezTo>
                  <a:cubicBezTo>
                    <a:pt x="4030" y="2010"/>
                    <a:pt x="4037" y="2041"/>
                    <a:pt x="4040" y="2071"/>
                  </a:cubicBezTo>
                  <a:lnTo>
                    <a:pt x="4040" y="2071"/>
                  </a:lnTo>
                  <a:lnTo>
                    <a:pt x="4040" y="2071"/>
                  </a:lnTo>
                  <a:cubicBezTo>
                    <a:pt x="4037" y="2074"/>
                    <a:pt x="4037" y="2078"/>
                    <a:pt x="4037" y="2081"/>
                  </a:cubicBezTo>
                  <a:lnTo>
                    <a:pt x="4040" y="2081"/>
                  </a:lnTo>
                  <a:cubicBezTo>
                    <a:pt x="4024" y="2084"/>
                    <a:pt x="4037" y="2101"/>
                    <a:pt x="4024" y="2111"/>
                  </a:cubicBezTo>
                  <a:cubicBezTo>
                    <a:pt x="4027" y="2114"/>
                    <a:pt x="4027" y="2114"/>
                    <a:pt x="4027" y="2114"/>
                  </a:cubicBezTo>
                  <a:cubicBezTo>
                    <a:pt x="4024" y="2118"/>
                    <a:pt x="4024" y="2118"/>
                    <a:pt x="4024" y="2118"/>
                  </a:cubicBezTo>
                  <a:cubicBezTo>
                    <a:pt x="4017" y="2121"/>
                    <a:pt x="4014" y="2128"/>
                    <a:pt x="4014" y="2135"/>
                  </a:cubicBezTo>
                  <a:cubicBezTo>
                    <a:pt x="4007" y="2121"/>
                    <a:pt x="4000" y="2108"/>
                    <a:pt x="3987" y="2098"/>
                  </a:cubicBezTo>
                  <a:cubicBezTo>
                    <a:pt x="3983" y="2098"/>
                    <a:pt x="3983" y="2094"/>
                    <a:pt x="3983" y="2091"/>
                  </a:cubicBezTo>
                  <a:cubicBezTo>
                    <a:pt x="3980" y="2088"/>
                    <a:pt x="3980" y="2081"/>
                    <a:pt x="3973" y="2081"/>
                  </a:cubicBezTo>
                  <a:cubicBezTo>
                    <a:pt x="3977" y="2078"/>
                    <a:pt x="3977" y="2074"/>
                    <a:pt x="3973" y="2071"/>
                  </a:cubicBezTo>
                  <a:cubicBezTo>
                    <a:pt x="3953" y="2044"/>
                    <a:pt x="3933" y="2017"/>
                    <a:pt x="3920" y="1987"/>
                  </a:cubicBezTo>
                  <a:cubicBezTo>
                    <a:pt x="3913" y="1980"/>
                    <a:pt x="3906" y="1974"/>
                    <a:pt x="3893" y="1970"/>
                  </a:cubicBezTo>
                  <a:lnTo>
                    <a:pt x="3893" y="1970"/>
                  </a:lnTo>
                  <a:cubicBezTo>
                    <a:pt x="3883" y="1977"/>
                    <a:pt x="3883" y="1987"/>
                    <a:pt x="3886" y="1994"/>
                  </a:cubicBezTo>
                  <a:cubicBezTo>
                    <a:pt x="3903" y="2027"/>
                    <a:pt x="3920" y="2061"/>
                    <a:pt x="3943" y="2091"/>
                  </a:cubicBezTo>
                  <a:cubicBezTo>
                    <a:pt x="3960" y="2142"/>
                    <a:pt x="3980" y="2192"/>
                    <a:pt x="3973" y="2245"/>
                  </a:cubicBezTo>
                  <a:cubicBezTo>
                    <a:pt x="3983" y="2256"/>
                    <a:pt x="3973" y="2272"/>
                    <a:pt x="3983" y="2286"/>
                  </a:cubicBezTo>
                  <a:lnTo>
                    <a:pt x="3987" y="2286"/>
                  </a:lnTo>
                  <a:cubicBezTo>
                    <a:pt x="3980" y="2296"/>
                    <a:pt x="3980" y="2309"/>
                    <a:pt x="3977" y="2319"/>
                  </a:cubicBezTo>
                  <a:cubicBezTo>
                    <a:pt x="3977" y="2316"/>
                    <a:pt x="3973" y="2313"/>
                    <a:pt x="3973" y="2309"/>
                  </a:cubicBezTo>
                  <a:cubicBezTo>
                    <a:pt x="3950" y="2303"/>
                    <a:pt x="3957" y="2289"/>
                    <a:pt x="3957" y="2279"/>
                  </a:cubicBezTo>
                  <a:cubicBezTo>
                    <a:pt x="3957" y="2249"/>
                    <a:pt x="3953" y="2225"/>
                    <a:pt x="3936" y="2199"/>
                  </a:cubicBezTo>
                  <a:lnTo>
                    <a:pt x="3936" y="2199"/>
                  </a:lnTo>
                  <a:cubicBezTo>
                    <a:pt x="3936" y="2195"/>
                    <a:pt x="3936" y="2192"/>
                    <a:pt x="3933" y="2192"/>
                  </a:cubicBezTo>
                  <a:cubicBezTo>
                    <a:pt x="3933" y="2192"/>
                    <a:pt x="3930" y="2192"/>
                    <a:pt x="3930" y="2195"/>
                  </a:cubicBezTo>
                  <a:cubicBezTo>
                    <a:pt x="3930" y="2192"/>
                    <a:pt x="3933" y="2192"/>
                    <a:pt x="3933" y="2192"/>
                  </a:cubicBezTo>
                  <a:cubicBezTo>
                    <a:pt x="3926" y="2152"/>
                    <a:pt x="3913" y="2114"/>
                    <a:pt x="3896" y="2078"/>
                  </a:cubicBezTo>
                  <a:lnTo>
                    <a:pt x="3896" y="2078"/>
                  </a:lnTo>
                  <a:cubicBezTo>
                    <a:pt x="3896" y="2074"/>
                    <a:pt x="3896" y="2074"/>
                    <a:pt x="3893" y="2071"/>
                  </a:cubicBezTo>
                  <a:lnTo>
                    <a:pt x="3893" y="2071"/>
                  </a:lnTo>
                  <a:cubicBezTo>
                    <a:pt x="3886" y="2047"/>
                    <a:pt x="3879" y="2024"/>
                    <a:pt x="3856" y="2007"/>
                  </a:cubicBezTo>
                  <a:cubicBezTo>
                    <a:pt x="3843" y="2004"/>
                    <a:pt x="3836" y="2007"/>
                    <a:pt x="3843" y="2017"/>
                  </a:cubicBezTo>
                  <a:cubicBezTo>
                    <a:pt x="3843" y="2037"/>
                    <a:pt x="3822" y="2034"/>
                    <a:pt x="3806" y="2034"/>
                  </a:cubicBezTo>
                  <a:cubicBezTo>
                    <a:pt x="3758" y="2034"/>
                    <a:pt x="3711" y="2034"/>
                    <a:pt x="3661" y="2034"/>
                  </a:cubicBezTo>
                  <a:cubicBezTo>
                    <a:pt x="3658" y="2037"/>
                    <a:pt x="3658" y="2041"/>
                    <a:pt x="3665" y="2044"/>
                  </a:cubicBezTo>
                  <a:cubicBezTo>
                    <a:pt x="3711" y="2044"/>
                    <a:pt x="3758" y="2047"/>
                    <a:pt x="3806" y="2051"/>
                  </a:cubicBezTo>
                  <a:lnTo>
                    <a:pt x="3806" y="2051"/>
                  </a:lnTo>
                  <a:cubicBezTo>
                    <a:pt x="3822" y="2054"/>
                    <a:pt x="3839" y="2054"/>
                    <a:pt x="3853" y="2054"/>
                  </a:cubicBezTo>
                  <a:cubicBezTo>
                    <a:pt x="3856" y="2061"/>
                    <a:pt x="3856" y="2064"/>
                    <a:pt x="3856" y="2071"/>
                  </a:cubicBezTo>
                  <a:cubicBezTo>
                    <a:pt x="3816" y="2081"/>
                    <a:pt x="3779" y="2067"/>
                    <a:pt x="3738" y="2071"/>
                  </a:cubicBezTo>
                  <a:cubicBezTo>
                    <a:pt x="3732" y="2071"/>
                    <a:pt x="3722" y="2071"/>
                    <a:pt x="3715" y="2071"/>
                  </a:cubicBezTo>
                  <a:cubicBezTo>
                    <a:pt x="3678" y="2061"/>
                    <a:pt x="3644" y="2074"/>
                    <a:pt x="3611" y="2074"/>
                  </a:cubicBezTo>
                  <a:cubicBezTo>
                    <a:pt x="3644" y="2081"/>
                    <a:pt x="3678" y="2081"/>
                    <a:pt x="3715" y="2081"/>
                  </a:cubicBezTo>
                  <a:lnTo>
                    <a:pt x="3715" y="2081"/>
                  </a:lnTo>
                  <a:cubicBezTo>
                    <a:pt x="3718" y="2084"/>
                    <a:pt x="3722" y="2084"/>
                    <a:pt x="3725" y="2081"/>
                  </a:cubicBezTo>
                  <a:lnTo>
                    <a:pt x="3725" y="2081"/>
                  </a:lnTo>
                  <a:cubicBezTo>
                    <a:pt x="3755" y="2091"/>
                    <a:pt x="3786" y="2088"/>
                    <a:pt x="3819" y="2088"/>
                  </a:cubicBezTo>
                  <a:lnTo>
                    <a:pt x="3819" y="2088"/>
                  </a:lnTo>
                  <a:cubicBezTo>
                    <a:pt x="3839" y="2094"/>
                    <a:pt x="3863" y="2088"/>
                    <a:pt x="3879" y="2101"/>
                  </a:cubicBezTo>
                  <a:lnTo>
                    <a:pt x="3879" y="2101"/>
                  </a:lnTo>
                  <a:cubicBezTo>
                    <a:pt x="3879" y="2104"/>
                    <a:pt x="3879" y="2104"/>
                    <a:pt x="3879" y="2104"/>
                  </a:cubicBezTo>
                  <a:cubicBezTo>
                    <a:pt x="3883" y="2104"/>
                    <a:pt x="3883" y="2104"/>
                    <a:pt x="3883" y="2104"/>
                  </a:cubicBezTo>
                  <a:cubicBezTo>
                    <a:pt x="3879" y="2104"/>
                    <a:pt x="3879" y="2104"/>
                    <a:pt x="3879" y="2104"/>
                  </a:cubicBezTo>
                  <a:cubicBezTo>
                    <a:pt x="3866" y="2121"/>
                    <a:pt x="3843" y="2118"/>
                    <a:pt x="3822" y="2118"/>
                  </a:cubicBezTo>
                  <a:cubicBezTo>
                    <a:pt x="3796" y="2118"/>
                    <a:pt x="3768" y="2111"/>
                    <a:pt x="3742" y="2118"/>
                  </a:cubicBezTo>
                  <a:cubicBezTo>
                    <a:pt x="3695" y="2104"/>
                    <a:pt x="3648" y="2104"/>
                    <a:pt x="3597" y="2108"/>
                  </a:cubicBezTo>
                  <a:lnTo>
                    <a:pt x="3597" y="2108"/>
                  </a:lnTo>
                  <a:lnTo>
                    <a:pt x="3597" y="2108"/>
                  </a:lnTo>
                  <a:cubicBezTo>
                    <a:pt x="3587" y="2108"/>
                    <a:pt x="3574" y="2108"/>
                    <a:pt x="3564" y="2108"/>
                  </a:cubicBezTo>
                  <a:lnTo>
                    <a:pt x="3564" y="2108"/>
                  </a:lnTo>
                  <a:cubicBezTo>
                    <a:pt x="3473" y="2091"/>
                    <a:pt x="3383" y="2094"/>
                    <a:pt x="3289" y="2101"/>
                  </a:cubicBezTo>
                  <a:cubicBezTo>
                    <a:pt x="3282" y="2104"/>
                    <a:pt x="3282" y="2111"/>
                    <a:pt x="3289" y="2114"/>
                  </a:cubicBezTo>
                  <a:cubicBezTo>
                    <a:pt x="3346" y="2114"/>
                    <a:pt x="3400" y="2118"/>
                    <a:pt x="3457" y="2118"/>
                  </a:cubicBezTo>
                  <a:cubicBezTo>
                    <a:pt x="3473" y="2118"/>
                    <a:pt x="3490" y="2118"/>
                    <a:pt x="3507" y="2118"/>
                  </a:cubicBezTo>
                  <a:cubicBezTo>
                    <a:pt x="3517" y="2128"/>
                    <a:pt x="3527" y="2124"/>
                    <a:pt x="3537" y="2118"/>
                  </a:cubicBezTo>
                  <a:lnTo>
                    <a:pt x="3537" y="2118"/>
                  </a:lnTo>
                  <a:cubicBezTo>
                    <a:pt x="3557" y="2124"/>
                    <a:pt x="3577" y="2128"/>
                    <a:pt x="3597" y="2124"/>
                  </a:cubicBezTo>
                  <a:cubicBezTo>
                    <a:pt x="3644" y="2128"/>
                    <a:pt x="3691" y="2131"/>
                    <a:pt x="3742" y="2124"/>
                  </a:cubicBezTo>
                  <a:lnTo>
                    <a:pt x="3742" y="2124"/>
                  </a:lnTo>
                  <a:cubicBezTo>
                    <a:pt x="3789" y="2131"/>
                    <a:pt x="3836" y="2131"/>
                    <a:pt x="3883" y="2128"/>
                  </a:cubicBezTo>
                  <a:lnTo>
                    <a:pt x="3883" y="2128"/>
                  </a:lnTo>
                  <a:cubicBezTo>
                    <a:pt x="3886" y="2135"/>
                    <a:pt x="3889" y="2145"/>
                    <a:pt x="3893" y="2152"/>
                  </a:cubicBezTo>
                  <a:lnTo>
                    <a:pt x="3893" y="2152"/>
                  </a:lnTo>
                  <a:cubicBezTo>
                    <a:pt x="3856" y="2155"/>
                    <a:pt x="3819" y="2155"/>
                    <a:pt x="3779" y="2155"/>
                  </a:cubicBezTo>
                  <a:cubicBezTo>
                    <a:pt x="3772" y="2162"/>
                    <a:pt x="3772" y="2165"/>
                    <a:pt x="3779" y="2171"/>
                  </a:cubicBezTo>
                  <a:cubicBezTo>
                    <a:pt x="3819" y="2171"/>
                    <a:pt x="3859" y="2178"/>
                    <a:pt x="3896" y="2162"/>
                  </a:cubicBezTo>
                  <a:cubicBezTo>
                    <a:pt x="3906" y="2178"/>
                    <a:pt x="3910" y="2192"/>
                    <a:pt x="3906" y="2209"/>
                  </a:cubicBezTo>
                  <a:cubicBezTo>
                    <a:pt x="3910" y="2209"/>
                    <a:pt x="3910" y="2209"/>
                    <a:pt x="3910" y="2212"/>
                  </a:cubicBezTo>
                  <a:lnTo>
                    <a:pt x="3910" y="2212"/>
                  </a:lnTo>
                  <a:cubicBezTo>
                    <a:pt x="3906" y="2209"/>
                    <a:pt x="3906" y="2209"/>
                    <a:pt x="3906" y="2209"/>
                  </a:cubicBezTo>
                  <a:cubicBezTo>
                    <a:pt x="3876" y="2225"/>
                    <a:pt x="3839" y="2215"/>
                    <a:pt x="3806" y="2219"/>
                  </a:cubicBezTo>
                  <a:cubicBezTo>
                    <a:pt x="3799" y="2229"/>
                    <a:pt x="3775" y="2225"/>
                    <a:pt x="3765" y="2235"/>
                  </a:cubicBezTo>
                  <a:cubicBezTo>
                    <a:pt x="3819" y="2239"/>
                    <a:pt x="3869" y="2232"/>
                    <a:pt x="3920" y="2229"/>
                  </a:cubicBezTo>
                  <a:cubicBezTo>
                    <a:pt x="3920" y="2242"/>
                    <a:pt x="3933" y="2252"/>
                    <a:pt x="3920" y="2266"/>
                  </a:cubicBezTo>
                  <a:cubicBezTo>
                    <a:pt x="3910" y="2266"/>
                    <a:pt x="3900" y="2266"/>
                    <a:pt x="3893" y="2272"/>
                  </a:cubicBezTo>
                  <a:cubicBezTo>
                    <a:pt x="3889" y="2272"/>
                    <a:pt x="3886" y="2272"/>
                    <a:pt x="3883" y="2272"/>
                  </a:cubicBezTo>
                  <a:lnTo>
                    <a:pt x="3883" y="2272"/>
                  </a:lnTo>
                  <a:cubicBezTo>
                    <a:pt x="3836" y="2262"/>
                    <a:pt x="3789" y="2269"/>
                    <a:pt x="3742" y="2272"/>
                  </a:cubicBezTo>
                  <a:cubicBezTo>
                    <a:pt x="3725" y="2262"/>
                    <a:pt x="3708" y="2266"/>
                    <a:pt x="3688" y="2266"/>
                  </a:cubicBezTo>
                  <a:cubicBezTo>
                    <a:pt x="3688" y="2266"/>
                    <a:pt x="3688" y="2269"/>
                    <a:pt x="3685" y="2272"/>
                  </a:cubicBezTo>
                  <a:cubicBezTo>
                    <a:pt x="3678" y="2272"/>
                    <a:pt x="3678" y="2272"/>
                    <a:pt x="3678" y="2272"/>
                  </a:cubicBezTo>
                  <a:lnTo>
                    <a:pt x="3678" y="2272"/>
                  </a:lnTo>
                  <a:cubicBezTo>
                    <a:pt x="3665" y="2262"/>
                    <a:pt x="3648" y="2266"/>
                    <a:pt x="3634" y="2272"/>
                  </a:cubicBezTo>
                  <a:cubicBezTo>
                    <a:pt x="3628" y="2272"/>
                    <a:pt x="3621" y="2272"/>
                    <a:pt x="3611" y="2272"/>
                  </a:cubicBezTo>
                  <a:cubicBezTo>
                    <a:pt x="3567" y="2256"/>
                    <a:pt x="3527" y="2272"/>
                    <a:pt x="3483" y="2272"/>
                  </a:cubicBezTo>
                  <a:lnTo>
                    <a:pt x="3483" y="2272"/>
                  </a:lnTo>
                  <a:lnTo>
                    <a:pt x="3483" y="2272"/>
                  </a:lnTo>
                  <a:cubicBezTo>
                    <a:pt x="3477" y="2272"/>
                    <a:pt x="3473" y="2272"/>
                    <a:pt x="3470" y="2276"/>
                  </a:cubicBezTo>
                  <a:cubicBezTo>
                    <a:pt x="3467" y="2276"/>
                    <a:pt x="3460" y="2272"/>
                    <a:pt x="3457" y="2272"/>
                  </a:cubicBezTo>
                  <a:cubicBezTo>
                    <a:pt x="3423" y="2276"/>
                    <a:pt x="3386" y="2266"/>
                    <a:pt x="3352" y="2282"/>
                  </a:cubicBezTo>
                  <a:cubicBezTo>
                    <a:pt x="3349" y="2286"/>
                    <a:pt x="3349" y="2289"/>
                    <a:pt x="3352" y="2292"/>
                  </a:cubicBezTo>
                  <a:cubicBezTo>
                    <a:pt x="3379" y="2296"/>
                    <a:pt x="3403" y="2299"/>
                    <a:pt x="3429" y="2299"/>
                  </a:cubicBezTo>
                  <a:cubicBezTo>
                    <a:pt x="3433" y="2299"/>
                    <a:pt x="3443" y="2296"/>
                    <a:pt x="3443" y="2292"/>
                  </a:cubicBezTo>
                  <a:lnTo>
                    <a:pt x="3443" y="2292"/>
                  </a:lnTo>
                  <a:cubicBezTo>
                    <a:pt x="3446" y="2292"/>
                    <a:pt x="3450" y="2296"/>
                    <a:pt x="3453" y="2296"/>
                  </a:cubicBezTo>
                  <a:cubicBezTo>
                    <a:pt x="3507" y="2296"/>
                    <a:pt x="3557" y="2299"/>
                    <a:pt x="3611" y="2292"/>
                  </a:cubicBezTo>
                  <a:cubicBezTo>
                    <a:pt x="3614" y="2292"/>
                    <a:pt x="3621" y="2292"/>
                    <a:pt x="3624" y="2289"/>
                  </a:cubicBezTo>
                  <a:cubicBezTo>
                    <a:pt x="3624" y="2292"/>
                    <a:pt x="3624" y="2292"/>
                    <a:pt x="3624" y="2292"/>
                  </a:cubicBezTo>
                  <a:cubicBezTo>
                    <a:pt x="3631" y="2296"/>
                    <a:pt x="3641" y="2296"/>
                    <a:pt x="3648" y="2296"/>
                  </a:cubicBezTo>
                  <a:cubicBezTo>
                    <a:pt x="3654" y="2292"/>
                    <a:pt x="3658" y="2292"/>
                    <a:pt x="3665" y="2292"/>
                  </a:cubicBezTo>
                  <a:cubicBezTo>
                    <a:pt x="3668" y="2292"/>
                    <a:pt x="3671" y="2292"/>
                    <a:pt x="3675" y="2292"/>
                  </a:cubicBezTo>
                  <a:cubicBezTo>
                    <a:pt x="3678" y="2292"/>
                    <a:pt x="3685" y="2292"/>
                    <a:pt x="3691" y="2296"/>
                  </a:cubicBezTo>
                  <a:cubicBezTo>
                    <a:pt x="3691" y="2296"/>
                    <a:pt x="3695" y="2296"/>
                    <a:pt x="3698" y="2296"/>
                  </a:cubicBezTo>
                  <a:cubicBezTo>
                    <a:pt x="3701" y="2296"/>
                    <a:pt x="3701" y="2292"/>
                    <a:pt x="3701" y="2292"/>
                  </a:cubicBezTo>
                  <a:cubicBezTo>
                    <a:pt x="3705" y="2296"/>
                    <a:pt x="3708" y="2296"/>
                    <a:pt x="3711" y="2289"/>
                  </a:cubicBezTo>
                  <a:cubicBezTo>
                    <a:pt x="3718" y="2286"/>
                    <a:pt x="3722" y="2286"/>
                    <a:pt x="3728" y="2282"/>
                  </a:cubicBezTo>
                  <a:cubicBezTo>
                    <a:pt x="3728" y="2286"/>
                    <a:pt x="3728" y="2286"/>
                    <a:pt x="3728" y="2286"/>
                  </a:cubicBezTo>
                  <a:cubicBezTo>
                    <a:pt x="3732" y="2286"/>
                    <a:pt x="3738" y="2289"/>
                    <a:pt x="3742" y="2292"/>
                  </a:cubicBezTo>
                  <a:cubicBezTo>
                    <a:pt x="3758" y="2292"/>
                    <a:pt x="3772" y="2292"/>
                    <a:pt x="3789" y="2292"/>
                  </a:cubicBezTo>
                  <a:cubicBezTo>
                    <a:pt x="3799" y="2286"/>
                    <a:pt x="3809" y="2286"/>
                    <a:pt x="3819" y="2292"/>
                  </a:cubicBezTo>
                  <a:cubicBezTo>
                    <a:pt x="3846" y="2292"/>
                    <a:pt x="3869" y="2292"/>
                    <a:pt x="3896" y="2292"/>
                  </a:cubicBezTo>
                  <a:cubicBezTo>
                    <a:pt x="3900" y="2292"/>
                    <a:pt x="3903" y="2296"/>
                    <a:pt x="3903" y="2299"/>
                  </a:cubicBezTo>
                  <a:cubicBezTo>
                    <a:pt x="3906" y="2299"/>
                    <a:pt x="3910" y="2303"/>
                    <a:pt x="3910" y="2306"/>
                  </a:cubicBezTo>
                  <a:cubicBezTo>
                    <a:pt x="3910" y="2309"/>
                    <a:pt x="3913" y="2309"/>
                    <a:pt x="3913" y="2313"/>
                  </a:cubicBezTo>
                  <a:lnTo>
                    <a:pt x="3913" y="2313"/>
                  </a:lnTo>
                  <a:cubicBezTo>
                    <a:pt x="3906" y="2313"/>
                    <a:pt x="3903" y="2319"/>
                    <a:pt x="3896" y="2319"/>
                  </a:cubicBezTo>
                  <a:cubicBezTo>
                    <a:pt x="3886" y="2319"/>
                    <a:pt x="3879" y="2319"/>
                    <a:pt x="3869" y="2319"/>
                  </a:cubicBezTo>
                  <a:cubicBezTo>
                    <a:pt x="3859" y="2316"/>
                    <a:pt x="3853" y="2313"/>
                    <a:pt x="3846" y="2319"/>
                  </a:cubicBezTo>
                  <a:cubicBezTo>
                    <a:pt x="3843" y="2319"/>
                    <a:pt x="3843" y="2319"/>
                    <a:pt x="3843" y="2316"/>
                  </a:cubicBezTo>
                  <a:cubicBezTo>
                    <a:pt x="3826" y="2309"/>
                    <a:pt x="3809" y="2309"/>
                    <a:pt x="3789" y="2309"/>
                  </a:cubicBezTo>
                  <a:cubicBezTo>
                    <a:pt x="3782" y="2309"/>
                    <a:pt x="3775" y="2309"/>
                    <a:pt x="3768" y="2309"/>
                  </a:cubicBezTo>
                  <a:cubicBezTo>
                    <a:pt x="3758" y="2309"/>
                    <a:pt x="3748" y="2309"/>
                    <a:pt x="3742" y="2309"/>
                  </a:cubicBezTo>
                  <a:cubicBezTo>
                    <a:pt x="3735" y="2309"/>
                    <a:pt x="3728" y="2309"/>
                    <a:pt x="3722" y="2313"/>
                  </a:cubicBezTo>
                  <a:cubicBezTo>
                    <a:pt x="3711" y="2313"/>
                    <a:pt x="3705" y="2316"/>
                    <a:pt x="3695" y="2316"/>
                  </a:cubicBezTo>
                  <a:cubicBezTo>
                    <a:pt x="3675" y="2316"/>
                    <a:pt x="3654" y="2313"/>
                    <a:pt x="3638" y="2319"/>
                  </a:cubicBezTo>
                  <a:cubicBezTo>
                    <a:pt x="3634" y="2319"/>
                    <a:pt x="3628" y="2319"/>
                    <a:pt x="3624" y="2319"/>
                  </a:cubicBezTo>
                  <a:cubicBezTo>
                    <a:pt x="3614" y="2316"/>
                    <a:pt x="3607" y="2313"/>
                    <a:pt x="3597" y="2319"/>
                  </a:cubicBezTo>
                  <a:cubicBezTo>
                    <a:pt x="3601" y="2319"/>
                    <a:pt x="3601" y="2319"/>
                    <a:pt x="3601" y="2319"/>
                  </a:cubicBezTo>
                  <a:cubicBezTo>
                    <a:pt x="3594" y="2323"/>
                    <a:pt x="3594" y="2326"/>
                    <a:pt x="3594" y="2326"/>
                  </a:cubicBezTo>
                  <a:cubicBezTo>
                    <a:pt x="3581" y="2323"/>
                    <a:pt x="3567" y="2323"/>
                    <a:pt x="3554" y="2326"/>
                  </a:cubicBezTo>
                  <a:cubicBezTo>
                    <a:pt x="3550" y="2319"/>
                    <a:pt x="3544" y="2316"/>
                    <a:pt x="3534" y="2319"/>
                  </a:cubicBezTo>
                  <a:cubicBezTo>
                    <a:pt x="3530" y="2319"/>
                    <a:pt x="3527" y="2319"/>
                    <a:pt x="3524" y="2319"/>
                  </a:cubicBezTo>
                  <a:cubicBezTo>
                    <a:pt x="3517" y="2323"/>
                    <a:pt x="3514" y="2323"/>
                    <a:pt x="3510" y="2326"/>
                  </a:cubicBezTo>
                  <a:cubicBezTo>
                    <a:pt x="3493" y="2333"/>
                    <a:pt x="3504" y="2339"/>
                    <a:pt x="3507" y="2346"/>
                  </a:cubicBezTo>
                  <a:cubicBezTo>
                    <a:pt x="3520" y="2346"/>
                    <a:pt x="3534" y="2346"/>
                    <a:pt x="3547" y="2346"/>
                  </a:cubicBezTo>
                  <a:lnTo>
                    <a:pt x="3547" y="2346"/>
                  </a:lnTo>
                  <a:cubicBezTo>
                    <a:pt x="3550" y="2346"/>
                    <a:pt x="3557" y="2346"/>
                    <a:pt x="3561" y="2346"/>
                  </a:cubicBezTo>
                  <a:lnTo>
                    <a:pt x="3561" y="2346"/>
                  </a:lnTo>
                  <a:cubicBezTo>
                    <a:pt x="3618" y="2343"/>
                    <a:pt x="3675" y="2356"/>
                    <a:pt x="3728" y="2339"/>
                  </a:cubicBezTo>
                  <a:lnTo>
                    <a:pt x="3728" y="2339"/>
                  </a:lnTo>
                  <a:lnTo>
                    <a:pt x="3728" y="2339"/>
                  </a:lnTo>
                  <a:lnTo>
                    <a:pt x="3728" y="2339"/>
                  </a:lnTo>
                  <a:cubicBezTo>
                    <a:pt x="3758" y="2353"/>
                    <a:pt x="3789" y="2333"/>
                    <a:pt x="3816" y="2339"/>
                  </a:cubicBezTo>
                  <a:cubicBezTo>
                    <a:pt x="3819" y="2336"/>
                    <a:pt x="3819" y="2336"/>
                    <a:pt x="3822" y="2336"/>
                  </a:cubicBezTo>
                  <a:cubicBezTo>
                    <a:pt x="3819" y="2336"/>
                    <a:pt x="3819" y="2336"/>
                    <a:pt x="3816" y="2339"/>
                  </a:cubicBezTo>
                  <a:cubicBezTo>
                    <a:pt x="3853" y="2339"/>
                    <a:pt x="3886" y="2339"/>
                    <a:pt x="3920" y="2339"/>
                  </a:cubicBezTo>
                  <a:lnTo>
                    <a:pt x="3920" y="2339"/>
                  </a:lnTo>
                  <a:cubicBezTo>
                    <a:pt x="3920" y="2349"/>
                    <a:pt x="3920" y="2363"/>
                    <a:pt x="3920" y="2373"/>
                  </a:cubicBezTo>
                  <a:lnTo>
                    <a:pt x="3920" y="2373"/>
                  </a:lnTo>
                  <a:cubicBezTo>
                    <a:pt x="3889" y="2376"/>
                    <a:pt x="3859" y="2373"/>
                    <a:pt x="3829" y="2373"/>
                  </a:cubicBezTo>
                  <a:cubicBezTo>
                    <a:pt x="3819" y="2376"/>
                    <a:pt x="3809" y="2380"/>
                    <a:pt x="3799" y="2380"/>
                  </a:cubicBezTo>
                  <a:cubicBezTo>
                    <a:pt x="3742" y="2366"/>
                    <a:pt x="3681" y="2376"/>
                    <a:pt x="3624" y="2373"/>
                  </a:cubicBezTo>
                  <a:cubicBezTo>
                    <a:pt x="3618" y="2383"/>
                    <a:pt x="3614" y="2390"/>
                    <a:pt x="3624" y="2396"/>
                  </a:cubicBezTo>
                  <a:cubicBezTo>
                    <a:pt x="3648" y="2406"/>
                    <a:pt x="3675" y="2406"/>
                    <a:pt x="3701" y="2406"/>
                  </a:cubicBezTo>
                  <a:cubicBezTo>
                    <a:pt x="3738" y="2403"/>
                    <a:pt x="3775" y="2410"/>
                    <a:pt x="3812" y="2400"/>
                  </a:cubicBezTo>
                  <a:cubicBezTo>
                    <a:pt x="3816" y="2400"/>
                    <a:pt x="3819" y="2396"/>
                    <a:pt x="3822" y="2393"/>
                  </a:cubicBezTo>
                  <a:cubicBezTo>
                    <a:pt x="3849" y="2410"/>
                    <a:pt x="3879" y="2410"/>
                    <a:pt x="3906" y="2400"/>
                  </a:cubicBezTo>
                  <a:cubicBezTo>
                    <a:pt x="3910" y="2403"/>
                    <a:pt x="3910" y="2410"/>
                    <a:pt x="3913" y="2413"/>
                  </a:cubicBezTo>
                  <a:cubicBezTo>
                    <a:pt x="3913" y="2417"/>
                    <a:pt x="3913" y="2417"/>
                    <a:pt x="3916" y="2417"/>
                  </a:cubicBezTo>
                  <a:cubicBezTo>
                    <a:pt x="3910" y="2427"/>
                    <a:pt x="3903" y="2437"/>
                    <a:pt x="3896" y="2443"/>
                  </a:cubicBezTo>
                  <a:cubicBezTo>
                    <a:pt x="3889" y="2443"/>
                    <a:pt x="3886" y="2447"/>
                    <a:pt x="3883" y="2447"/>
                  </a:cubicBezTo>
                  <a:cubicBezTo>
                    <a:pt x="3876" y="2464"/>
                    <a:pt x="3866" y="2481"/>
                    <a:pt x="3859" y="2494"/>
                  </a:cubicBezTo>
                  <a:cubicBezTo>
                    <a:pt x="3836" y="2504"/>
                    <a:pt x="3809" y="2501"/>
                    <a:pt x="3782" y="2501"/>
                  </a:cubicBezTo>
                  <a:lnTo>
                    <a:pt x="3782" y="2501"/>
                  </a:lnTo>
                  <a:cubicBezTo>
                    <a:pt x="3789" y="2470"/>
                    <a:pt x="3786" y="2467"/>
                    <a:pt x="3755" y="2481"/>
                  </a:cubicBezTo>
                  <a:cubicBezTo>
                    <a:pt x="3732" y="2491"/>
                    <a:pt x="3705" y="2470"/>
                    <a:pt x="3688" y="2491"/>
                  </a:cubicBezTo>
                  <a:lnTo>
                    <a:pt x="3688" y="2491"/>
                  </a:lnTo>
                  <a:cubicBezTo>
                    <a:pt x="3685" y="2491"/>
                    <a:pt x="3678" y="2491"/>
                    <a:pt x="3675" y="2494"/>
                  </a:cubicBezTo>
                  <a:lnTo>
                    <a:pt x="3675" y="2494"/>
                  </a:lnTo>
                  <a:cubicBezTo>
                    <a:pt x="3671" y="2494"/>
                    <a:pt x="3668" y="2494"/>
                    <a:pt x="3665" y="2494"/>
                  </a:cubicBezTo>
                  <a:lnTo>
                    <a:pt x="3665" y="2494"/>
                  </a:lnTo>
                  <a:lnTo>
                    <a:pt x="3665" y="2494"/>
                  </a:lnTo>
                  <a:lnTo>
                    <a:pt x="3665" y="2494"/>
                  </a:lnTo>
                  <a:cubicBezTo>
                    <a:pt x="3607" y="2481"/>
                    <a:pt x="3550" y="2494"/>
                    <a:pt x="3497" y="2487"/>
                  </a:cubicBezTo>
                  <a:cubicBezTo>
                    <a:pt x="3483" y="2484"/>
                    <a:pt x="3470" y="2487"/>
                    <a:pt x="3457" y="2484"/>
                  </a:cubicBezTo>
                  <a:lnTo>
                    <a:pt x="3457" y="2484"/>
                  </a:lnTo>
                  <a:lnTo>
                    <a:pt x="3457" y="2484"/>
                  </a:lnTo>
                  <a:cubicBezTo>
                    <a:pt x="3436" y="2484"/>
                    <a:pt x="3413" y="2484"/>
                    <a:pt x="3393" y="2484"/>
                  </a:cubicBezTo>
                  <a:cubicBezTo>
                    <a:pt x="3376" y="2484"/>
                    <a:pt x="3362" y="2484"/>
                    <a:pt x="3352" y="2494"/>
                  </a:cubicBezTo>
                  <a:lnTo>
                    <a:pt x="3352" y="2494"/>
                  </a:lnTo>
                  <a:cubicBezTo>
                    <a:pt x="3349" y="2494"/>
                    <a:pt x="3346" y="2494"/>
                    <a:pt x="3342" y="2494"/>
                  </a:cubicBezTo>
                  <a:lnTo>
                    <a:pt x="3342" y="2494"/>
                  </a:lnTo>
                  <a:cubicBezTo>
                    <a:pt x="3336" y="2487"/>
                    <a:pt x="3325" y="2484"/>
                    <a:pt x="3315" y="2487"/>
                  </a:cubicBezTo>
                  <a:cubicBezTo>
                    <a:pt x="3262" y="2484"/>
                    <a:pt x="3211" y="2484"/>
                    <a:pt x="3161" y="2487"/>
                  </a:cubicBezTo>
                  <a:lnTo>
                    <a:pt x="3161" y="2487"/>
                  </a:lnTo>
                  <a:lnTo>
                    <a:pt x="3161" y="2487"/>
                  </a:lnTo>
                  <a:cubicBezTo>
                    <a:pt x="3131" y="2497"/>
                    <a:pt x="3097" y="2474"/>
                    <a:pt x="3071" y="2494"/>
                  </a:cubicBezTo>
                  <a:lnTo>
                    <a:pt x="3071" y="2494"/>
                  </a:lnTo>
                  <a:lnTo>
                    <a:pt x="3071" y="2494"/>
                  </a:lnTo>
                  <a:lnTo>
                    <a:pt x="3071" y="2494"/>
                  </a:lnTo>
                  <a:cubicBezTo>
                    <a:pt x="3060" y="2494"/>
                    <a:pt x="3054" y="2494"/>
                    <a:pt x="3043" y="2491"/>
                  </a:cubicBezTo>
                  <a:lnTo>
                    <a:pt x="3043" y="2491"/>
                  </a:lnTo>
                  <a:cubicBezTo>
                    <a:pt x="3040" y="2484"/>
                    <a:pt x="3033" y="2484"/>
                    <a:pt x="3030" y="2494"/>
                  </a:cubicBezTo>
                  <a:cubicBezTo>
                    <a:pt x="3017" y="2494"/>
                    <a:pt x="3003" y="2494"/>
                    <a:pt x="2993" y="2491"/>
                  </a:cubicBezTo>
                  <a:cubicBezTo>
                    <a:pt x="2983" y="2487"/>
                    <a:pt x="2970" y="2487"/>
                    <a:pt x="2966" y="2497"/>
                  </a:cubicBezTo>
                  <a:cubicBezTo>
                    <a:pt x="2966" y="2510"/>
                    <a:pt x="2976" y="2514"/>
                    <a:pt x="2990" y="2514"/>
                  </a:cubicBezTo>
                  <a:cubicBezTo>
                    <a:pt x="3023" y="2514"/>
                    <a:pt x="3054" y="2514"/>
                    <a:pt x="3087" y="2510"/>
                  </a:cubicBezTo>
                  <a:cubicBezTo>
                    <a:pt x="3111" y="2510"/>
                    <a:pt x="3138" y="2514"/>
                    <a:pt x="3161" y="2504"/>
                  </a:cubicBezTo>
                  <a:cubicBezTo>
                    <a:pt x="3235" y="2517"/>
                    <a:pt x="3309" y="2517"/>
                    <a:pt x="3383" y="2504"/>
                  </a:cubicBezTo>
                  <a:lnTo>
                    <a:pt x="3383" y="2504"/>
                  </a:lnTo>
                  <a:cubicBezTo>
                    <a:pt x="3389" y="2507"/>
                    <a:pt x="3396" y="2514"/>
                    <a:pt x="3403" y="2510"/>
                  </a:cubicBezTo>
                  <a:cubicBezTo>
                    <a:pt x="3413" y="2510"/>
                    <a:pt x="3423" y="2514"/>
                    <a:pt x="3429" y="2514"/>
                  </a:cubicBezTo>
                  <a:lnTo>
                    <a:pt x="3429" y="2514"/>
                  </a:lnTo>
                  <a:lnTo>
                    <a:pt x="3429" y="2514"/>
                  </a:lnTo>
                  <a:lnTo>
                    <a:pt x="3429" y="2514"/>
                  </a:lnTo>
                  <a:lnTo>
                    <a:pt x="3429" y="2514"/>
                  </a:lnTo>
                  <a:cubicBezTo>
                    <a:pt x="3426" y="2521"/>
                    <a:pt x="3423" y="2524"/>
                    <a:pt x="3416" y="2531"/>
                  </a:cubicBezTo>
                  <a:lnTo>
                    <a:pt x="3416" y="2531"/>
                  </a:lnTo>
                  <a:cubicBezTo>
                    <a:pt x="3366" y="2531"/>
                    <a:pt x="3315" y="2531"/>
                    <a:pt x="3265" y="2538"/>
                  </a:cubicBezTo>
                  <a:cubicBezTo>
                    <a:pt x="3188" y="2551"/>
                    <a:pt x="3111" y="2548"/>
                    <a:pt x="3037" y="2554"/>
                  </a:cubicBezTo>
                  <a:cubicBezTo>
                    <a:pt x="3020" y="2554"/>
                    <a:pt x="3007" y="2558"/>
                    <a:pt x="2993" y="2561"/>
                  </a:cubicBezTo>
                  <a:cubicBezTo>
                    <a:pt x="2973" y="2558"/>
                    <a:pt x="2953" y="2558"/>
                    <a:pt x="2936" y="2568"/>
                  </a:cubicBezTo>
                  <a:lnTo>
                    <a:pt x="2936" y="2568"/>
                  </a:lnTo>
                  <a:cubicBezTo>
                    <a:pt x="2909" y="2564"/>
                    <a:pt x="2879" y="2574"/>
                    <a:pt x="2849" y="2568"/>
                  </a:cubicBezTo>
                  <a:cubicBezTo>
                    <a:pt x="2829" y="2571"/>
                    <a:pt x="2809" y="2574"/>
                    <a:pt x="2785" y="2578"/>
                  </a:cubicBezTo>
                  <a:cubicBezTo>
                    <a:pt x="2782" y="2578"/>
                    <a:pt x="2775" y="2578"/>
                    <a:pt x="2772" y="2581"/>
                  </a:cubicBezTo>
                  <a:lnTo>
                    <a:pt x="2772" y="2581"/>
                  </a:lnTo>
                  <a:lnTo>
                    <a:pt x="2772" y="2581"/>
                  </a:lnTo>
                  <a:cubicBezTo>
                    <a:pt x="2745" y="2578"/>
                    <a:pt x="2718" y="2574"/>
                    <a:pt x="2691" y="2585"/>
                  </a:cubicBezTo>
                  <a:cubicBezTo>
                    <a:pt x="2654" y="2585"/>
                    <a:pt x="2617" y="2581"/>
                    <a:pt x="2580" y="2588"/>
                  </a:cubicBezTo>
                  <a:cubicBezTo>
                    <a:pt x="2574" y="2588"/>
                    <a:pt x="2570" y="2588"/>
                    <a:pt x="2567" y="2588"/>
                  </a:cubicBezTo>
                  <a:lnTo>
                    <a:pt x="2567" y="2588"/>
                  </a:lnTo>
                  <a:lnTo>
                    <a:pt x="2567" y="2588"/>
                  </a:lnTo>
                  <a:cubicBezTo>
                    <a:pt x="2557" y="2588"/>
                    <a:pt x="2550" y="2588"/>
                    <a:pt x="2540" y="2588"/>
                  </a:cubicBezTo>
                  <a:lnTo>
                    <a:pt x="2540" y="2588"/>
                  </a:lnTo>
                  <a:lnTo>
                    <a:pt x="2540" y="2588"/>
                  </a:lnTo>
                  <a:cubicBezTo>
                    <a:pt x="2537" y="2588"/>
                    <a:pt x="2533" y="2588"/>
                    <a:pt x="2527" y="2588"/>
                  </a:cubicBezTo>
                  <a:lnTo>
                    <a:pt x="2527" y="2588"/>
                  </a:lnTo>
                  <a:cubicBezTo>
                    <a:pt x="2517" y="2585"/>
                    <a:pt x="2503" y="2588"/>
                    <a:pt x="2497" y="2595"/>
                  </a:cubicBezTo>
                  <a:cubicBezTo>
                    <a:pt x="2386" y="2598"/>
                    <a:pt x="2275" y="2601"/>
                    <a:pt x="2164" y="2615"/>
                  </a:cubicBezTo>
                  <a:cubicBezTo>
                    <a:pt x="2137" y="2615"/>
                    <a:pt x="2111" y="2608"/>
                    <a:pt x="2084" y="2621"/>
                  </a:cubicBezTo>
                  <a:cubicBezTo>
                    <a:pt x="2087" y="2621"/>
                    <a:pt x="2087" y="2621"/>
                    <a:pt x="2090" y="2621"/>
                  </a:cubicBezTo>
                  <a:cubicBezTo>
                    <a:pt x="2087" y="2621"/>
                    <a:pt x="2087" y="2621"/>
                    <a:pt x="2084" y="2621"/>
                  </a:cubicBezTo>
                  <a:cubicBezTo>
                    <a:pt x="1990" y="2615"/>
                    <a:pt x="1897" y="2631"/>
                    <a:pt x="1803" y="2631"/>
                  </a:cubicBezTo>
                  <a:cubicBezTo>
                    <a:pt x="1776" y="2631"/>
                    <a:pt x="1742" y="2631"/>
                    <a:pt x="1715" y="2642"/>
                  </a:cubicBezTo>
                  <a:cubicBezTo>
                    <a:pt x="1695" y="2638"/>
                    <a:pt x="1672" y="2638"/>
                    <a:pt x="1652" y="2642"/>
                  </a:cubicBezTo>
                  <a:cubicBezTo>
                    <a:pt x="1641" y="2642"/>
                    <a:pt x="1635" y="2642"/>
                    <a:pt x="1625" y="2642"/>
                  </a:cubicBezTo>
                  <a:cubicBezTo>
                    <a:pt x="1558" y="2638"/>
                    <a:pt x="1487" y="2648"/>
                    <a:pt x="1420" y="2652"/>
                  </a:cubicBezTo>
                  <a:cubicBezTo>
                    <a:pt x="1397" y="2652"/>
                    <a:pt x="1376" y="2655"/>
                    <a:pt x="1356" y="2652"/>
                  </a:cubicBezTo>
                  <a:cubicBezTo>
                    <a:pt x="1286" y="2658"/>
                    <a:pt x="1212" y="2648"/>
                    <a:pt x="1141" y="2665"/>
                  </a:cubicBezTo>
                  <a:cubicBezTo>
                    <a:pt x="1138" y="2665"/>
                    <a:pt x="1135" y="2668"/>
                    <a:pt x="1135" y="2668"/>
                  </a:cubicBezTo>
                  <a:cubicBezTo>
                    <a:pt x="1068" y="2665"/>
                    <a:pt x="997" y="2678"/>
                    <a:pt x="930" y="2672"/>
                  </a:cubicBezTo>
                  <a:cubicBezTo>
                    <a:pt x="930" y="2668"/>
                    <a:pt x="930" y="2668"/>
                    <a:pt x="930" y="2668"/>
                  </a:cubicBezTo>
                  <a:cubicBezTo>
                    <a:pt x="910" y="2678"/>
                    <a:pt x="886" y="2668"/>
                    <a:pt x="863" y="2675"/>
                  </a:cubicBezTo>
                  <a:cubicBezTo>
                    <a:pt x="863" y="2678"/>
                    <a:pt x="863" y="2678"/>
                    <a:pt x="863" y="2678"/>
                  </a:cubicBezTo>
                  <a:cubicBezTo>
                    <a:pt x="859" y="2675"/>
                    <a:pt x="859" y="2675"/>
                    <a:pt x="856" y="2675"/>
                  </a:cubicBezTo>
                  <a:cubicBezTo>
                    <a:pt x="853" y="2678"/>
                    <a:pt x="853" y="2678"/>
                    <a:pt x="853" y="2678"/>
                  </a:cubicBezTo>
                  <a:cubicBezTo>
                    <a:pt x="849" y="2678"/>
                    <a:pt x="849" y="2682"/>
                    <a:pt x="849" y="2682"/>
                  </a:cubicBezTo>
                  <a:cubicBezTo>
                    <a:pt x="846" y="2678"/>
                    <a:pt x="846" y="2678"/>
                    <a:pt x="843" y="2675"/>
                  </a:cubicBezTo>
                  <a:cubicBezTo>
                    <a:pt x="809" y="2675"/>
                    <a:pt x="772" y="2668"/>
                    <a:pt x="735" y="2678"/>
                  </a:cubicBezTo>
                  <a:cubicBezTo>
                    <a:pt x="725" y="2682"/>
                    <a:pt x="712" y="2685"/>
                    <a:pt x="702" y="2678"/>
                  </a:cubicBezTo>
                  <a:cubicBezTo>
                    <a:pt x="662" y="2685"/>
                    <a:pt x="618" y="2672"/>
                    <a:pt x="581" y="2685"/>
                  </a:cubicBezTo>
                  <a:cubicBezTo>
                    <a:pt x="577" y="2688"/>
                    <a:pt x="574" y="2688"/>
                    <a:pt x="571" y="2688"/>
                  </a:cubicBezTo>
                  <a:cubicBezTo>
                    <a:pt x="527" y="2688"/>
                    <a:pt x="483" y="2688"/>
                    <a:pt x="440" y="2695"/>
                  </a:cubicBezTo>
                  <a:cubicBezTo>
                    <a:pt x="437" y="2699"/>
                    <a:pt x="433" y="2699"/>
                    <a:pt x="430" y="2699"/>
                  </a:cubicBezTo>
                  <a:cubicBezTo>
                    <a:pt x="420" y="2705"/>
                    <a:pt x="406" y="2702"/>
                    <a:pt x="396" y="2705"/>
                  </a:cubicBezTo>
                  <a:cubicBezTo>
                    <a:pt x="380" y="2705"/>
                    <a:pt x="376" y="2712"/>
                    <a:pt x="376" y="2722"/>
                  </a:cubicBezTo>
                  <a:cubicBezTo>
                    <a:pt x="420" y="2725"/>
                    <a:pt x="467" y="2722"/>
                    <a:pt x="510" y="2719"/>
                  </a:cubicBezTo>
                  <a:cubicBezTo>
                    <a:pt x="598" y="2712"/>
                    <a:pt x="682" y="2705"/>
                    <a:pt x="769" y="2705"/>
                  </a:cubicBezTo>
                  <a:cubicBezTo>
                    <a:pt x="786" y="2705"/>
                    <a:pt x="799" y="2702"/>
                    <a:pt x="812" y="2699"/>
                  </a:cubicBezTo>
                  <a:cubicBezTo>
                    <a:pt x="812" y="2695"/>
                    <a:pt x="812" y="2695"/>
                    <a:pt x="816" y="2692"/>
                  </a:cubicBezTo>
                  <a:cubicBezTo>
                    <a:pt x="816" y="2695"/>
                    <a:pt x="812" y="2695"/>
                    <a:pt x="812" y="2699"/>
                  </a:cubicBezTo>
                  <a:cubicBezTo>
                    <a:pt x="843" y="2699"/>
                    <a:pt x="873" y="2702"/>
                    <a:pt x="903" y="2695"/>
                  </a:cubicBezTo>
                  <a:cubicBezTo>
                    <a:pt x="984" y="2699"/>
                    <a:pt x="1068" y="2695"/>
                    <a:pt x="1148" y="2685"/>
                  </a:cubicBezTo>
                  <a:lnTo>
                    <a:pt x="1148" y="2685"/>
                  </a:lnTo>
                  <a:cubicBezTo>
                    <a:pt x="1239" y="2688"/>
                    <a:pt x="1329" y="2678"/>
                    <a:pt x="1423" y="2672"/>
                  </a:cubicBezTo>
                  <a:cubicBezTo>
                    <a:pt x="1514" y="2668"/>
                    <a:pt x="1608" y="2665"/>
                    <a:pt x="1702" y="2658"/>
                  </a:cubicBezTo>
                  <a:cubicBezTo>
                    <a:pt x="1749" y="2658"/>
                    <a:pt x="1796" y="2658"/>
                    <a:pt x="1843" y="2652"/>
                  </a:cubicBezTo>
                  <a:cubicBezTo>
                    <a:pt x="1903" y="2645"/>
                    <a:pt x="1967" y="2642"/>
                    <a:pt x="2030" y="2642"/>
                  </a:cubicBezTo>
                  <a:cubicBezTo>
                    <a:pt x="2060" y="2642"/>
                    <a:pt x="2090" y="2645"/>
                    <a:pt x="2117" y="2635"/>
                  </a:cubicBezTo>
                  <a:lnTo>
                    <a:pt x="2117" y="2635"/>
                  </a:lnTo>
                  <a:lnTo>
                    <a:pt x="2117" y="2635"/>
                  </a:lnTo>
                  <a:cubicBezTo>
                    <a:pt x="2121" y="2635"/>
                    <a:pt x="2124" y="2635"/>
                    <a:pt x="2127" y="2631"/>
                  </a:cubicBezTo>
                  <a:lnTo>
                    <a:pt x="2127" y="2631"/>
                  </a:lnTo>
                  <a:lnTo>
                    <a:pt x="2127" y="2631"/>
                  </a:lnTo>
                  <a:cubicBezTo>
                    <a:pt x="2131" y="2631"/>
                    <a:pt x="2137" y="2631"/>
                    <a:pt x="2141" y="2631"/>
                  </a:cubicBezTo>
                  <a:lnTo>
                    <a:pt x="2141" y="2631"/>
                  </a:lnTo>
                  <a:lnTo>
                    <a:pt x="2141" y="2631"/>
                  </a:lnTo>
                  <a:cubicBezTo>
                    <a:pt x="2144" y="2631"/>
                    <a:pt x="2147" y="2631"/>
                    <a:pt x="2154" y="2631"/>
                  </a:cubicBezTo>
                  <a:cubicBezTo>
                    <a:pt x="2151" y="2631"/>
                    <a:pt x="2151" y="2631"/>
                    <a:pt x="2147" y="2628"/>
                  </a:cubicBezTo>
                  <a:lnTo>
                    <a:pt x="2147" y="2628"/>
                  </a:lnTo>
                  <a:cubicBezTo>
                    <a:pt x="2151" y="2631"/>
                    <a:pt x="2154" y="2631"/>
                    <a:pt x="2154" y="2631"/>
                  </a:cubicBezTo>
                  <a:cubicBezTo>
                    <a:pt x="2198" y="2635"/>
                    <a:pt x="2241" y="2628"/>
                    <a:pt x="2282" y="2621"/>
                  </a:cubicBezTo>
                  <a:cubicBezTo>
                    <a:pt x="2382" y="2628"/>
                    <a:pt x="2480" y="2611"/>
                    <a:pt x="2580" y="2605"/>
                  </a:cubicBezTo>
                  <a:cubicBezTo>
                    <a:pt x="2587" y="2605"/>
                    <a:pt x="2597" y="2605"/>
                    <a:pt x="2604" y="2605"/>
                  </a:cubicBezTo>
                  <a:lnTo>
                    <a:pt x="2604" y="2605"/>
                  </a:lnTo>
                  <a:cubicBezTo>
                    <a:pt x="2651" y="2605"/>
                    <a:pt x="2698" y="2608"/>
                    <a:pt x="2742" y="2598"/>
                  </a:cubicBezTo>
                  <a:cubicBezTo>
                    <a:pt x="2758" y="2601"/>
                    <a:pt x="2779" y="2598"/>
                    <a:pt x="2799" y="2595"/>
                  </a:cubicBezTo>
                  <a:cubicBezTo>
                    <a:pt x="2842" y="2595"/>
                    <a:pt x="2886" y="2591"/>
                    <a:pt x="2926" y="2585"/>
                  </a:cubicBezTo>
                  <a:cubicBezTo>
                    <a:pt x="2943" y="2585"/>
                    <a:pt x="2956" y="2588"/>
                    <a:pt x="2970" y="2578"/>
                  </a:cubicBezTo>
                  <a:cubicBezTo>
                    <a:pt x="2973" y="2578"/>
                    <a:pt x="2976" y="2578"/>
                    <a:pt x="2980" y="2578"/>
                  </a:cubicBezTo>
                  <a:lnTo>
                    <a:pt x="2980" y="2578"/>
                  </a:lnTo>
                  <a:cubicBezTo>
                    <a:pt x="2986" y="2578"/>
                    <a:pt x="2997" y="2574"/>
                    <a:pt x="3007" y="2574"/>
                  </a:cubicBezTo>
                  <a:lnTo>
                    <a:pt x="3007" y="2574"/>
                  </a:lnTo>
                  <a:lnTo>
                    <a:pt x="3007" y="2574"/>
                  </a:lnTo>
                  <a:cubicBezTo>
                    <a:pt x="3047" y="2574"/>
                    <a:pt x="3087" y="2581"/>
                    <a:pt x="3128" y="2568"/>
                  </a:cubicBezTo>
                  <a:cubicBezTo>
                    <a:pt x="3242" y="2564"/>
                    <a:pt x="3356" y="2558"/>
                    <a:pt x="3470" y="2541"/>
                  </a:cubicBezTo>
                  <a:cubicBezTo>
                    <a:pt x="3507" y="2538"/>
                    <a:pt x="3547" y="2541"/>
                    <a:pt x="3584" y="2538"/>
                  </a:cubicBezTo>
                  <a:cubicBezTo>
                    <a:pt x="3624" y="2544"/>
                    <a:pt x="3661" y="2534"/>
                    <a:pt x="3701" y="2531"/>
                  </a:cubicBezTo>
                  <a:lnTo>
                    <a:pt x="3701" y="2531"/>
                  </a:lnTo>
                  <a:lnTo>
                    <a:pt x="3701" y="2531"/>
                  </a:lnTo>
                  <a:cubicBezTo>
                    <a:pt x="3715" y="2531"/>
                    <a:pt x="3732" y="2527"/>
                    <a:pt x="3742" y="2524"/>
                  </a:cubicBezTo>
                  <a:lnTo>
                    <a:pt x="3742" y="2524"/>
                  </a:lnTo>
                  <a:cubicBezTo>
                    <a:pt x="3789" y="2524"/>
                    <a:pt x="3832" y="2517"/>
                    <a:pt x="3876" y="2514"/>
                  </a:cubicBezTo>
                  <a:cubicBezTo>
                    <a:pt x="3893" y="2510"/>
                    <a:pt x="3886" y="2501"/>
                    <a:pt x="3879" y="2494"/>
                  </a:cubicBezTo>
                  <a:lnTo>
                    <a:pt x="3879" y="2494"/>
                  </a:lnTo>
                  <a:lnTo>
                    <a:pt x="3879" y="2494"/>
                  </a:lnTo>
                  <a:cubicBezTo>
                    <a:pt x="3896" y="2484"/>
                    <a:pt x="3913" y="2474"/>
                    <a:pt x="3923" y="2457"/>
                  </a:cubicBezTo>
                  <a:cubicBezTo>
                    <a:pt x="3926" y="2453"/>
                    <a:pt x="3933" y="2450"/>
                    <a:pt x="3936" y="2447"/>
                  </a:cubicBezTo>
                  <a:cubicBezTo>
                    <a:pt x="3936" y="2447"/>
                    <a:pt x="3933" y="2450"/>
                    <a:pt x="3930" y="2450"/>
                  </a:cubicBezTo>
                  <a:lnTo>
                    <a:pt x="3930" y="2450"/>
                  </a:lnTo>
                  <a:cubicBezTo>
                    <a:pt x="3933" y="2447"/>
                    <a:pt x="3933" y="2443"/>
                    <a:pt x="3936" y="2440"/>
                  </a:cubicBezTo>
                  <a:lnTo>
                    <a:pt x="3936" y="2440"/>
                  </a:lnTo>
                  <a:cubicBezTo>
                    <a:pt x="3943" y="2437"/>
                    <a:pt x="3947" y="2430"/>
                    <a:pt x="3947" y="2423"/>
                  </a:cubicBezTo>
                  <a:cubicBezTo>
                    <a:pt x="3950" y="2423"/>
                    <a:pt x="3953" y="2420"/>
                    <a:pt x="3953" y="2417"/>
                  </a:cubicBezTo>
                  <a:cubicBezTo>
                    <a:pt x="3960" y="2406"/>
                    <a:pt x="3967" y="2393"/>
                    <a:pt x="3970" y="2383"/>
                  </a:cubicBezTo>
                  <a:lnTo>
                    <a:pt x="3970" y="2386"/>
                  </a:lnTo>
                  <a:cubicBezTo>
                    <a:pt x="3967" y="2393"/>
                    <a:pt x="3967" y="2400"/>
                    <a:pt x="3963" y="2406"/>
                  </a:cubicBezTo>
                  <a:cubicBezTo>
                    <a:pt x="3960" y="2413"/>
                    <a:pt x="3960" y="2420"/>
                    <a:pt x="3960" y="2427"/>
                  </a:cubicBezTo>
                  <a:cubicBezTo>
                    <a:pt x="3957" y="2433"/>
                    <a:pt x="3953" y="2443"/>
                    <a:pt x="3953" y="2450"/>
                  </a:cubicBezTo>
                  <a:cubicBezTo>
                    <a:pt x="3953" y="2453"/>
                    <a:pt x="3953" y="2453"/>
                    <a:pt x="3953" y="2457"/>
                  </a:cubicBezTo>
                  <a:cubicBezTo>
                    <a:pt x="3950" y="2457"/>
                    <a:pt x="3950" y="2457"/>
                    <a:pt x="3947" y="2457"/>
                  </a:cubicBezTo>
                  <a:cubicBezTo>
                    <a:pt x="3950" y="2467"/>
                    <a:pt x="3933" y="2477"/>
                    <a:pt x="3947" y="2484"/>
                  </a:cubicBezTo>
                  <a:cubicBezTo>
                    <a:pt x="3957" y="2487"/>
                    <a:pt x="3967" y="2484"/>
                    <a:pt x="3977" y="2477"/>
                  </a:cubicBezTo>
                  <a:lnTo>
                    <a:pt x="3977" y="2477"/>
                  </a:lnTo>
                  <a:cubicBezTo>
                    <a:pt x="3980" y="2474"/>
                    <a:pt x="3983" y="2470"/>
                    <a:pt x="3987" y="2470"/>
                  </a:cubicBezTo>
                  <a:lnTo>
                    <a:pt x="3987" y="2470"/>
                  </a:lnTo>
                  <a:cubicBezTo>
                    <a:pt x="3997" y="2464"/>
                    <a:pt x="4000" y="2457"/>
                    <a:pt x="4000" y="2447"/>
                  </a:cubicBezTo>
                  <a:cubicBezTo>
                    <a:pt x="4000" y="2447"/>
                    <a:pt x="4000" y="2443"/>
                    <a:pt x="4000" y="2440"/>
                  </a:cubicBezTo>
                  <a:lnTo>
                    <a:pt x="4000" y="2440"/>
                  </a:lnTo>
                  <a:cubicBezTo>
                    <a:pt x="4004" y="2437"/>
                    <a:pt x="4007" y="2433"/>
                    <a:pt x="4010" y="2430"/>
                  </a:cubicBezTo>
                  <a:cubicBezTo>
                    <a:pt x="4010" y="2427"/>
                    <a:pt x="4010" y="2423"/>
                    <a:pt x="4010" y="2420"/>
                  </a:cubicBezTo>
                  <a:lnTo>
                    <a:pt x="4014" y="2417"/>
                  </a:lnTo>
                  <a:cubicBezTo>
                    <a:pt x="4014" y="2413"/>
                    <a:pt x="4017" y="2413"/>
                    <a:pt x="4017" y="2410"/>
                  </a:cubicBezTo>
                  <a:lnTo>
                    <a:pt x="4017" y="2410"/>
                  </a:lnTo>
                  <a:lnTo>
                    <a:pt x="4017" y="2413"/>
                  </a:lnTo>
                  <a:cubicBezTo>
                    <a:pt x="4014" y="2420"/>
                    <a:pt x="4017" y="2427"/>
                    <a:pt x="4020" y="2430"/>
                  </a:cubicBezTo>
                  <a:cubicBezTo>
                    <a:pt x="4024" y="2460"/>
                    <a:pt x="4024" y="2491"/>
                    <a:pt x="4027" y="2524"/>
                  </a:cubicBezTo>
                  <a:cubicBezTo>
                    <a:pt x="4017" y="2531"/>
                    <a:pt x="4007" y="2541"/>
                    <a:pt x="3997" y="2551"/>
                  </a:cubicBezTo>
                  <a:cubicBezTo>
                    <a:pt x="3990" y="2551"/>
                    <a:pt x="3977" y="2551"/>
                    <a:pt x="3970" y="2558"/>
                  </a:cubicBezTo>
                  <a:cubicBezTo>
                    <a:pt x="3926" y="2561"/>
                    <a:pt x="3883" y="2564"/>
                    <a:pt x="3839" y="2558"/>
                  </a:cubicBezTo>
                  <a:cubicBezTo>
                    <a:pt x="3812" y="2558"/>
                    <a:pt x="3789" y="2554"/>
                    <a:pt x="3765" y="2564"/>
                  </a:cubicBezTo>
                  <a:lnTo>
                    <a:pt x="3765" y="2564"/>
                  </a:lnTo>
                  <a:cubicBezTo>
                    <a:pt x="3738" y="2571"/>
                    <a:pt x="3711" y="2568"/>
                    <a:pt x="3685" y="2574"/>
                  </a:cubicBezTo>
                  <a:lnTo>
                    <a:pt x="3685" y="2574"/>
                  </a:lnTo>
                  <a:lnTo>
                    <a:pt x="3685" y="2574"/>
                  </a:lnTo>
                  <a:cubicBezTo>
                    <a:pt x="3681" y="2574"/>
                    <a:pt x="3678" y="2574"/>
                    <a:pt x="3675" y="2578"/>
                  </a:cubicBezTo>
                  <a:lnTo>
                    <a:pt x="3675" y="2578"/>
                  </a:lnTo>
                  <a:lnTo>
                    <a:pt x="3675" y="2578"/>
                  </a:lnTo>
                  <a:cubicBezTo>
                    <a:pt x="3584" y="2574"/>
                    <a:pt x="3497" y="2595"/>
                    <a:pt x="3409" y="2598"/>
                  </a:cubicBezTo>
                  <a:cubicBezTo>
                    <a:pt x="3362" y="2598"/>
                    <a:pt x="3315" y="2608"/>
                    <a:pt x="3268" y="2611"/>
                  </a:cubicBezTo>
                  <a:cubicBezTo>
                    <a:pt x="3252" y="2611"/>
                    <a:pt x="3235" y="2611"/>
                    <a:pt x="3222" y="2621"/>
                  </a:cubicBezTo>
                  <a:cubicBezTo>
                    <a:pt x="3181" y="2625"/>
                    <a:pt x="3134" y="2615"/>
                    <a:pt x="3094" y="2631"/>
                  </a:cubicBezTo>
                  <a:cubicBezTo>
                    <a:pt x="2950" y="2645"/>
                    <a:pt x="2802" y="2648"/>
                    <a:pt x="2658" y="2658"/>
                  </a:cubicBezTo>
                  <a:cubicBezTo>
                    <a:pt x="2644" y="2662"/>
                    <a:pt x="2627" y="2658"/>
                    <a:pt x="2617" y="2668"/>
                  </a:cubicBezTo>
                  <a:cubicBezTo>
                    <a:pt x="2611" y="2668"/>
                    <a:pt x="2607" y="2668"/>
                    <a:pt x="2604" y="2668"/>
                  </a:cubicBezTo>
                  <a:cubicBezTo>
                    <a:pt x="2547" y="2665"/>
                    <a:pt x="2493" y="2668"/>
                    <a:pt x="2436" y="2678"/>
                  </a:cubicBezTo>
                  <a:cubicBezTo>
                    <a:pt x="2443" y="2682"/>
                    <a:pt x="2446" y="2682"/>
                    <a:pt x="2450" y="2685"/>
                  </a:cubicBezTo>
                  <a:cubicBezTo>
                    <a:pt x="2446" y="2685"/>
                    <a:pt x="2439" y="2682"/>
                    <a:pt x="2436" y="2678"/>
                  </a:cubicBezTo>
                  <a:cubicBezTo>
                    <a:pt x="2433" y="2678"/>
                    <a:pt x="2429" y="2678"/>
                    <a:pt x="2423" y="2678"/>
                  </a:cubicBezTo>
                  <a:cubicBezTo>
                    <a:pt x="2386" y="2675"/>
                    <a:pt x="2346" y="2678"/>
                    <a:pt x="2305" y="2685"/>
                  </a:cubicBezTo>
                  <a:cubicBezTo>
                    <a:pt x="2245" y="2682"/>
                    <a:pt x="2188" y="2688"/>
                    <a:pt x="2127" y="2695"/>
                  </a:cubicBezTo>
                  <a:cubicBezTo>
                    <a:pt x="2074" y="2695"/>
                    <a:pt x="2023" y="2692"/>
                    <a:pt x="1970" y="2705"/>
                  </a:cubicBezTo>
                  <a:lnTo>
                    <a:pt x="1970" y="2705"/>
                  </a:lnTo>
                  <a:cubicBezTo>
                    <a:pt x="1964" y="2705"/>
                    <a:pt x="1964" y="2705"/>
                    <a:pt x="1964" y="2705"/>
                  </a:cubicBezTo>
                  <a:lnTo>
                    <a:pt x="1964" y="2705"/>
                  </a:lnTo>
                  <a:cubicBezTo>
                    <a:pt x="1913" y="2695"/>
                    <a:pt x="1860" y="2702"/>
                    <a:pt x="1809" y="2705"/>
                  </a:cubicBezTo>
                  <a:cubicBezTo>
                    <a:pt x="1736" y="2712"/>
                    <a:pt x="1658" y="2709"/>
                    <a:pt x="1584" y="2722"/>
                  </a:cubicBezTo>
                  <a:cubicBezTo>
                    <a:pt x="1537" y="2729"/>
                    <a:pt x="1491" y="2715"/>
                    <a:pt x="1444" y="2735"/>
                  </a:cubicBezTo>
                  <a:cubicBezTo>
                    <a:pt x="1440" y="2732"/>
                    <a:pt x="1433" y="2725"/>
                    <a:pt x="1427" y="2729"/>
                  </a:cubicBezTo>
                  <a:cubicBezTo>
                    <a:pt x="1353" y="2735"/>
                    <a:pt x="1276" y="2729"/>
                    <a:pt x="1202" y="2742"/>
                  </a:cubicBezTo>
                  <a:cubicBezTo>
                    <a:pt x="1202" y="2742"/>
                    <a:pt x="1198" y="2742"/>
                    <a:pt x="1198" y="2746"/>
                  </a:cubicBezTo>
                  <a:lnTo>
                    <a:pt x="1198" y="2746"/>
                  </a:lnTo>
                  <a:lnTo>
                    <a:pt x="1198" y="2746"/>
                  </a:lnTo>
                  <a:cubicBezTo>
                    <a:pt x="1198" y="2742"/>
                    <a:pt x="1198" y="2742"/>
                    <a:pt x="1202" y="2742"/>
                  </a:cubicBezTo>
                  <a:cubicBezTo>
                    <a:pt x="1151" y="2729"/>
                    <a:pt x="1101" y="2742"/>
                    <a:pt x="1051" y="2742"/>
                  </a:cubicBezTo>
                  <a:cubicBezTo>
                    <a:pt x="910" y="2742"/>
                    <a:pt x="772" y="2752"/>
                    <a:pt x="631" y="2769"/>
                  </a:cubicBezTo>
                  <a:lnTo>
                    <a:pt x="631" y="2769"/>
                  </a:lnTo>
                  <a:lnTo>
                    <a:pt x="631" y="2769"/>
                  </a:lnTo>
                  <a:lnTo>
                    <a:pt x="631" y="2769"/>
                  </a:lnTo>
                  <a:lnTo>
                    <a:pt x="631" y="2769"/>
                  </a:lnTo>
                  <a:cubicBezTo>
                    <a:pt x="625" y="2759"/>
                    <a:pt x="608" y="2762"/>
                    <a:pt x="594" y="2762"/>
                  </a:cubicBezTo>
                  <a:cubicBezTo>
                    <a:pt x="594" y="2766"/>
                    <a:pt x="594" y="2769"/>
                    <a:pt x="591" y="2769"/>
                  </a:cubicBezTo>
                  <a:cubicBezTo>
                    <a:pt x="527" y="2772"/>
                    <a:pt x="460" y="2779"/>
                    <a:pt x="396" y="2786"/>
                  </a:cubicBezTo>
                  <a:lnTo>
                    <a:pt x="396" y="2786"/>
                  </a:lnTo>
                  <a:lnTo>
                    <a:pt x="396" y="2786"/>
                  </a:lnTo>
                  <a:cubicBezTo>
                    <a:pt x="383" y="2789"/>
                    <a:pt x="373" y="2789"/>
                    <a:pt x="359" y="2789"/>
                  </a:cubicBezTo>
                  <a:cubicBezTo>
                    <a:pt x="343" y="2789"/>
                    <a:pt x="323" y="2789"/>
                    <a:pt x="306" y="2796"/>
                  </a:cubicBezTo>
                  <a:cubicBezTo>
                    <a:pt x="299" y="2799"/>
                    <a:pt x="296" y="2806"/>
                    <a:pt x="299" y="2813"/>
                  </a:cubicBezTo>
                  <a:cubicBezTo>
                    <a:pt x="306" y="2820"/>
                    <a:pt x="312" y="2816"/>
                    <a:pt x="323" y="2816"/>
                  </a:cubicBezTo>
                  <a:cubicBezTo>
                    <a:pt x="323" y="2820"/>
                    <a:pt x="323" y="2823"/>
                    <a:pt x="323" y="2823"/>
                  </a:cubicBezTo>
                  <a:cubicBezTo>
                    <a:pt x="336" y="2823"/>
                    <a:pt x="353" y="2830"/>
                    <a:pt x="363" y="2816"/>
                  </a:cubicBezTo>
                  <a:cubicBezTo>
                    <a:pt x="376" y="2816"/>
                    <a:pt x="386" y="2816"/>
                    <a:pt x="400" y="2816"/>
                  </a:cubicBezTo>
                  <a:cubicBezTo>
                    <a:pt x="473" y="2809"/>
                    <a:pt x="547" y="2806"/>
                    <a:pt x="621" y="2799"/>
                  </a:cubicBezTo>
                  <a:cubicBezTo>
                    <a:pt x="625" y="2799"/>
                    <a:pt x="628" y="2799"/>
                    <a:pt x="631" y="2799"/>
                  </a:cubicBezTo>
                  <a:cubicBezTo>
                    <a:pt x="635" y="2799"/>
                    <a:pt x="641" y="2796"/>
                    <a:pt x="645" y="2796"/>
                  </a:cubicBezTo>
                  <a:cubicBezTo>
                    <a:pt x="725" y="2799"/>
                    <a:pt x="809" y="2796"/>
                    <a:pt x="890" y="2789"/>
                  </a:cubicBezTo>
                  <a:cubicBezTo>
                    <a:pt x="954" y="2786"/>
                    <a:pt x="1017" y="2782"/>
                    <a:pt x="1084" y="2779"/>
                  </a:cubicBezTo>
                  <a:cubicBezTo>
                    <a:pt x="1178" y="2782"/>
                    <a:pt x="1272" y="2779"/>
                    <a:pt x="1366" y="2769"/>
                  </a:cubicBezTo>
                  <a:cubicBezTo>
                    <a:pt x="1437" y="2772"/>
                    <a:pt x="1504" y="2766"/>
                    <a:pt x="1571" y="2759"/>
                  </a:cubicBezTo>
                  <a:cubicBezTo>
                    <a:pt x="1625" y="2756"/>
                    <a:pt x="1679" y="2766"/>
                    <a:pt x="1729" y="2752"/>
                  </a:cubicBezTo>
                  <a:lnTo>
                    <a:pt x="1729" y="2752"/>
                  </a:lnTo>
                  <a:lnTo>
                    <a:pt x="1729" y="2752"/>
                  </a:lnTo>
                  <a:cubicBezTo>
                    <a:pt x="1759" y="2752"/>
                    <a:pt x="1786" y="2756"/>
                    <a:pt x="1813" y="2742"/>
                  </a:cubicBezTo>
                  <a:cubicBezTo>
                    <a:pt x="1819" y="2742"/>
                    <a:pt x="1826" y="2742"/>
                    <a:pt x="1833" y="2742"/>
                  </a:cubicBezTo>
                  <a:lnTo>
                    <a:pt x="1833" y="2742"/>
                  </a:lnTo>
                  <a:cubicBezTo>
                    <a:pt x="1860" y="2739"/>
                    <a:pt x="1887" y="2746"/>
                    <a:pt x="1913" y="2735"/>
                  </a:cubicBezTo>
                  <a:cubicBezTo>
                    <a:pt x="1920" y="2735"/>
                    <a:pt x="1927" y="2732"/>
                    <a:pt x="1934" y="2732"/>
                  </a:cubicBezTo>
                  <a:cubicBezTo>
                    <a:pt x="1970" y="2735"/>
                    <a:pt x="2007" y="2735"/>
                    <a:pt x="2040" y="2725"/>
                  </a:cubicBezTo>
                  <a:cubicBezTo>
                    <a:pt x="2043" y="2725"/>
                    <a:pt x="2047" y="2725"/>
                    <a:pt x="2050" y="2725"/>
                  </a:cubicBezTo>
                  <a:cubicBezTo>
                    <a:pt x="2117" y="2725"/>
                    <a:pt x="2184" y="2725"/>
                    <a:pt x="2248" y="2715"/>
                  </a:cubicBezTo>
                  <a:cubicBezTo>
                    <a:pt x="2295" y="2715"/>
                    <a:pt x="2342" y="2719"/>
                    <a:pt x="2386" y="2709"/>
                  </a:cubicBezTo>
                  <a:cubicBezTo>
                    <a:pt x="2510" y="2705"/>
                    <a:pt x="2634" y="2688"/>
                    <a:pt x="2758" y="2685"/>
                  </a:cubicBezTo>
                  <a:cubicBezTo>
                    <a:pt x="2832" y="2682"/>
                    <a:pt x="2906" y="2678"/>
                    <a:pt x="2980" y="2678"/>
                  </a:cubicBezTo>
                  <a:cubicBezTo>
                    <a:pt x="3033" y="2675"/>
                    <a:pt x="3090" y="2665"/>
                    <a:pt x="3144" y="2662"/>
                  </a:cubicBezTo>
                  <a:cubicBezTo>
                    <a:pt x="3168" y="2662"/>
                    <a:pt x="3188" y="2662"/>
                    <a:pt x="3208" y="2662"/>
                  </a:cubicBezTo>
                  <a:cubicBezTo>
                    <a:pt x="3232" y="2678"/>
                    <a:pt x="3252" y="2699"/>
                    <a:pt x="3275" y="2719"/>
                  </a:cubicBezTo>
                  <a:lnTo>
                    <a:pt x="3275" y="2719"/>
                  </a:lnTo>
                  <a:cubicBezTo>
                    <a:pt x="3275" y="2725"/>
                    <a:pt x="3282" y="2729"/>
                    <a:pt x="3289" y="2732"/>
                  </a:cubicBezTo>
                  <a:lnTo>
                    <a:pt x="3289" y="2732"/>
                  </a:lnTo>
                  <a:cubicBezTo>
                    <a:pt x="3295" y="2742"/>
                    <a:pt x="3299" y="2749"/>
                    <a:pt x="3302" y="2759"/>
                  </a:cubicBezTo>
                  <a:cubicBezTo>
                    <a:pt x="3312" y="2762"/>
                    <a:pt x="3315" y="2769"/>
                    <a:pt x="3315" y="2779"/>
                  </a:cubicBezTo>
                  <a:lnTo>
                    <a:pt x="3319" y="2779"/>
                  </a:lnTo>
                  <a:cubicBezTo>
                    <a:pt x="3319" y="2782"/>
                    <a:pt x="3319" y="2786"/>
                    <a:pt x="3322" y="2792"/>
                  </a:cubicBezTo>
                  <a:cubicBezTo>
                    <a:pt x="3322" y="2792"/>
                    <a:pt x="3322" y="2796"/>
                    <a:pt x="3325" y="2796"/>
                  </a:cubicBezTo>
                  <a:cubicBezTo>
                    <a:pt x="3325" y="2799"/>
                    <a:pt x="3329" y="2803"/>
                    <a:pt x="3332" y="2809"/>
                  </a:cubicBezTo>
                  <a:cubicBezTo>
                    <a:pt x="3369" y="2836"/>
                    <a:pt x="3362" y="2883"/>
                    <a:pt x="3409" y="2910"/>
                  </a:cubicBezTo>
                  <a:cubicBezTo>
                    <a:pt x="3413" y="2910"/>
                    <a:pt x="3413" y="2910"/>
                    <a:pt x="3416" y="2910"/>
                  </a:cubicBezTo>
                  <a:cubicBezTo>
                    <a:pt x="3413" y="2913"/>
                    <a:pt x="3413" y="2917"/>
                    <a:pt x="3416" y="2920"/>
                  </a:cubicBezTo>
                  <a:cubicBezTo>
                    <a:pt x="3416" y="2924"/>
                    <a:pt x="3419" y="2924"/>
                    <a:pt x="3419" y="2924"/>
                  </a:cubicBezTo>
                  <a:cubicBezTo>
                    <a:pt x="3419" y="2934"/>
                    <a:pt x="3419" y="2944"/>
                    <a:pt x="3429" y="2954"/>
                  </a:cubicBezTo>
                  <a:cubicBezTo>
                    <a:pt x="3429" y="2964"/>
                    <a:pt x="3429" y="2977"/>
                    <a:pt x="3433" y="2987"/>
                  </a:cubicBezTo>
                  <a:cubicBezTo>
                    <a:pt x="3429" y="2994"/>
                    <a:pt x="3429" y="3001"/>
                    <a:pt x="3429" y="3007"/>
                  </a:cubicBezTo>
                  <a:cubicBezTo>
                    <a:pt x="3429" y="3017"/>
                    <a:pt x="3429" y="3027"/>
                    <a:pt x="3433" y="3034"/>
                  </a:cubicBezTo>
                  <a:cubicBezTo>
                    <a:pt x="3436" y="3038"/>
                    <a:pt x="3440" y="3041"/>
                    <a:pt x="3443" y="3044"/>
                  </a:cubicBezTo>
                  <a:cubicBezTo>
                    <a:pt x="3460" y="3189"/>
                    <a:pt x="3403" y="3316"/>
                    <a:pt x="3275" y="3427"/>
                  </a:cubicBezTo>
                  <a:cubicBezTo>
                    <a:pt x="3265" y="3434"/>
                    <a:pt x="3248" y="3444"/>
                    <a:pt x="3238" y="3450"/>
                  </a:cubicBezTo>
                  <a:lnTo>
                    <a:pt x="3238" y="3450"/>
                  </a:lnTo>
                  <a:lnTo>
                    <a:pt x="3238" y="3450"/>
                  </a:lnTo>
                  <a:cubicBezTo>
                    <a:pt x="3211" y="3450"/>
                    <a:pt x="3185" y="3450"/>
                    <a:pt x="3161" y="3450"/>
                  </a:cubicBezTo>
                  <a:cubicBezTo>
                    <a:pt x="3134" y="3437"/>
                    <a:pt x="3111" y="3420"/>
                    <a:pt x="3084" y="3417"/>
                  </a:cubicBezTo>
                  <a:cubicBezTo>
                    <a:pt x="3047" y="3413"/>
                    <a:pt x="3003" y="3410"/>
                    <a:pt x="2966" y="3424"/>
                  </a:cubicBezTo>
                  <a:cubicBezTo>
                    <a:pt x="2882" y="3427"/>
                    <a:pt x="2802" y="3430"/>
                    <a:pt x="2721" y="3434"/>
                  </a:cubicBezTo>
                  <a:cubicBezTo>
                    <a:pt x="2698" y="3434"/>
                    <a:pt x="2674" y="3427"/>
                    <a:pt x="2654" y="3440"/>
                  </a:cubicBezTo>
                  <a:lnTo>
                    <a:pt x="2654" y="3440"/>
                  </a:lnTo>
                  <a:lnTo>
                    <a:pt x="2654" y="3440"/>
                  </a:lnTo>
                  <a:lnTo>
                    <a:pt x="2654" y="3440"/>
                  </a:lnTo>
                  <a:lnTo>
                    <a:pt x="2654" y="3440"/>
                  </a:lnTo>
                  <a:cubicBezTo>
                    <a:pt x="2604" y="3440"/>
                    <a:pt x="2550" y="3437"/>
                    <a:pt x="2500" y="3447"/>
                  </a:cubicBezTo>
                  <a:cubicBezTo>
                    <a:pt x="2497" y="3447"/>
                    <a:pt x="2493" y="3447"/>
                    <a:pt x="2486" y="3450"/>
                  </a:cubicBezTo>
                  <a:cubicBezTo>
                    <a:pt x="2399" y="3450"/>
                    <a:pt x="2308" y="3447"/>
                    <a:pt x="2218" y="3457"/>
                  </a:cubicBezTo>
                  <a:cubicBezTo>
                    <a:pt x="2198" y="3460"/>
                    <a:pt x="2178" y="3460"/>
                    <a:pt x="2161" y="3467"/>
                  </a:cubicBezTo>
                  <a:cubicBezTo>
                    <a:pt x="2104" y="3464"/>
                    <a:pt x="2043" y="3467"/>
                    <a:pt x="1986" y="3477"/>
                  </a:cubicBezTo>
                  <a:cubicBezTo>
                    <a:pt x="1984" y="3474"/>
                    <a:pt x="1980" y="3474"/>
                    <a:pt x="1977" y="3477"/>
                  </a:cubicBezTo>
                  <a:lnTo>
                    <a:pt x="1977" y="3477"/>
                  </a:lnTo>
                  <a:cubicBezTo>
                    <a:pt x="1970" y="3471"/>
                    <a:pt x="1964" y="3474"/>
                    <a:pt x="1957" y="3477"/>
                  </a:cubicBezTo>
                  <a:lnTo>
                    <a:pt x="1957" y="3477"/>
                  </a:lnTo>
                  <a:cubicBezTo>
                    <a:pt x="1950" y="3477"/>
                    <a:pt x="1944" y="3477"/>
                    <a:pt x="1934" y="3481"/>
                  </a:cubicBezTo>
                  <a:lnTo>
                    <a:pt x="1934" y="3481"/>
                  </a:lnTo>
                  <a:cubicBezTo>
                    <a:pt x="1917" y="3477"/>
                    <a:pt x="1897" y="3481"/>
                    <a:pt x="1880" y="3488"/>
                  </a:cubicBezTo>
                  <a:cubicBezTo>
                    <a:pt x="1826" y="3477"/>
                    <a:pt x="1779" y="3491"/>
                    <a:pt x="1729" y="3498"/>
                  </a:cubicBezTo>
                  <a:cubicBezTo>
                    <a:pt x="1726" y="3494"/>
                    <a:pt x="1722" y="3494"/>
                    <a:pt x="1722" y="3491"/>
                  </a:cubicBezTo>
                  <a:cubicBezTo>
                    <a:pt x="1675" y="3498"/>
                    <a:pt x="1631" y="3501"/>
                    <a:pt x="1588" y="3504"/>
                  </a:cubicBezTo>
                  <a:lnTo>
                    <a:pt x="1584" y="3504"/>
                  </a:lnTo>
                  <a:lnTo>
                    <a:pt x="1581" y="3504"/>
                  </a:lnTo>
                  <a:cubicBezTo>
                    <a:pt x="1544" y="3508"/>
                    <a:pt x="1504" y="3508"/>
                    <a:pt x="1467" y="3508"/>
                  </a:cubicBezTo>
                  <a:lnTo>
                    <a:pt x="1464" y="3508"/>
                  </a:lnTo>
                  <a:cubicBezTo>
                    <a:pt x="1464" y="3511"/>
                    <a:pt x="1460" y="3511"/>
                    <a:pt x="1460" y="3514"/>
                  </a:cubicBezTo>
                  <a:cubicBezTo>
                    <a:pt x="1457" y="3514"/>
                    <a:pt x="1457" y="3511"/>
                    <a:pt x="1457" y="3511"/>
                  </a:cubicBezTo>
                  <a:lnTo>
                    <a:pt x="1454" y="3511"/>
                  </a:lnTo>
                  <a:cubicBezTo>
                    <a:pt x="1407" y="3518"/>
                    <a:pt x="1356" y="3524"/>
                    <a:pt x="1306" y="3524"/>
                  </a:cubicBezTo>
                  <a:cubicBezTo>
                    <a:pt x="1299" y="3524"/>
                    <a:pt x="1296" y="3521"/>
                    <a:pt x="1293" y="3518"/>
                  </a:cubicBezTo>
                  <a:cubicBezTo>
                    <a:pt x="1225" y="3521"/>
                    <a:pt x="1158" y="3524"/>
                    <a:pt x="1091" y="3528"/>
                  </a:cubicBezTo>
                  <a:cubicBezTo>
                    <a:pt x="1074" y="3528"/>
                    <a:pt x="1058" y="3524"/>
                    <a:pt x="1044" y="3531"/>
                  </a:cubicBezTo>
                  <a:lnTo>
                    <a:pt x="1044" y="3531"/>
                  </a:lnTo>
                  <a:lnTo>
                    <a:pt x="1044" y="3531"/>
                  </a:lnTo>
                  <a:cubicBezTo>
                    <a:pt x="1031" y="3531"/>
                    <a:pt x="1017" y="3531"/>
                    <a:pt x="1007" y="3534"/>
                  </a:cubicBezTo>
                  <a:cubicBezTo>
                    <a:pt x="896" y="3531"/>
                    <a:pt x="789" y="3538"/>
                    <a:pt x="685" y="3551"/>
                  </a:cubicBezTo>
                  <a:cubicBezTo>
                    <a:pt x="635" y="3548"/>
                    <a:pt x="587" y="3551"/>
                    <a:pt x="541" y="3561"/>
                  </a:cubicBezTo>
                  <a:cubicBezTo>
                    <a:pt x="537" y="3561"/>
                    <a:pt x="534" y="3561"/>
                    <a:pt x="527" y="3561"/>
                  </a:cubicBezTo>
                  <a:cubicBezTo>
                    <a:pt x="504" y="3561"/>
                    <a:pt x="477" y="3561"/>
                    <a:pt x="453" y="3561"/>
                  </a:cubicBezTo>
                  <a:cubicBezTo>
                    <a:pt x="437" y="3558"/>
                    <a:pt x="416" y="3561"/>
                    <a:pt x="400" y="3561"/>
                  </a:cubicBezTo>
                  <a:cubicBezTo>
                    <a:pt x="400" y="3565"/>
                    <a:pt x="400" y="3565"/>
                    <a:pt x="400" y="3568"/>
                  </a:cubicBezTo>
                  <a:cubicBezTo>
                    <a:pt x="400" y="3568"/>
                    <a:pt x="396" y="3568"/>
                    <a:pt x="396" y="3571"/>
                  </a:cubicBezTo>
                  <a:cubicBezTo>
                    <a:pt x="393" y="3571"/>
                    <a:pt x="390" y="3571"/>
                    <a:pt x="386" y="3571"/>
                  </a:cubicBezTo>
                  <a:cubicBezTo>
                    <a:pt x="386" y="3578"/>
                    <a:pt x="386" y="3585"/>
                    <a:pt x="390" y="3588"/>
                  </a:cubicBezTo>
                  <a:cubicBezTo>
                    <a:pt x="390" y="3592"/>
                    <a:pt x="390" y="3595"/>
                    <a:pt x="390" y="3598"/>
                  </a:cubicBezTo>
                  <a:cubicBezTo>
                    <a:pt x="396" y="3612"/>
                    <a:pt x="416" y="3608"/>
                    <a:pt x="426" y="3615"/>
                  </a:cubicBezTo>
                  <a:lnTo>
                    <a:pt x="426" y="3615"/>
                  </a:lnTo>
                  <a:cubicBezTo>
                    <a:pt x="457" y="3628"/>
                    <a:pt x="487" y="3608"/>
                    <a:pt x="520" y="3615"/>
                  </a:cubicBezTo>
                  <a:cubicBezTo>
                    <a:pt x="524" y="3615"/>
                    <a:pt x="524" y="3615"/>
                    <a:pt x="524" y="3615"/>
                  </a:cubicBezTo>
                  <a:lnTo>
                    <a:pt x="524" y="3615"/>
                  </a:lnTo>
                  <a:cubicBezTo>
                    <a:pt x="567" y="3605"/>
                    <a:pt x="608" y="3608"/>
                    <a:pt x="651" y="3605"/>
                  </a:cubicBezTo>
                  <a:cubicBezTo>
                    <a:pt x="665" y="3605"/>
                    <a:pt x="685" y="3605"/>
                    <a:pt x="698" y="3598"/>
                  </a:cubicBezTo>
                  <a:lnTo>
                    <a:pt x="698" y="3598"/>
                  </a:lnTo>
                  <a:lnTo>
                    <a:pt x="698" y="3598"/>
                  </a:lnTo>
                  <a:cubicBezTo>
                    <a:pt x="745" y="3598"/>
                    <a:pt x="796" y="3602"/>
                    <a:pt x="843" y="3588"/>
                  </a:cubicBezTo>
                  <a:cubicBezTo>
                    <a:pt x="930" y="3588"/>
                    <a:pt x="1017" y="3588"/>
                    <a:pt x="1101" y="3578"/>
                  </a:cubicBezTo>
                  <a:cubicBezTo>
                    <a:pt x="1135" y="3571"/>
                    <a:pt x="1168" y="3571"/>
                    <a:pt x="1202" y="3571"/>
                  </a:cubicBezTo>
                  <a:cubicBezTo>
                    <a:pt x="1205" y="3565"/>
                    <a:pt x="1212" y="3558"/>
                    <a:pt x="1222" y="3558"/>
                  </a:cubicBezTo>
                  <a:cubicBezTo>
                    <a:pt x="1229" y="3558"/>
                    <a:pt x="1239" y="3558"/>
                    <a:pt x="1245" y="3558"/>
                  </a:cubicBezTo>
                  <a:lnTo>
                    <a:pt x="1245" y="3558"/>
                  </a:lnTo>
                  <a:cubicBezTo>
                    <a:pt x="1249" y="3558"/>
                    <a:pt x="1249" y="3558"/>
                    <a:pt x="1249" y="3558"/>
                  </a:cubicBezTo>
                  <a:lnTo>
                    <a:pt x="1249" y="3558"/>
                  </a:lnTo>
                  <a:cubicBezTo>
                    <a:pt x="1255" y="3555"/>
                    <a:pt x="1259" y="3555"/>
                    <a:pt x="1266" y="3555"/>
                  </a:cubicBezTo>
                  <a:cubicBezTo>
                    <a:pt x="1269" y="3555"/>
                    <a:pt x="1272" y="3555"/>
                    <a:pt x="1276" y="3555"/>
                  </a:cubicBezTo>
                  <a:cubicBezTo>
                    <a:pt x="1272" y="3555"/>
                    <a:pt x="1272" y="3555"/>
                    <a:pt x="1272" y="3555"/>
                  </a:cubicBezTo>
                  <a:cubicBezTo>
                    <a:pt x="1279" y="3555"/>
                    <a:pt x="1289" y="3555"/>
                    <a:pt x="1296" y="3551"/>
                  </a:cubicBezTo>
                  <a:lnTo>
                    <a:pt x="1299" y="3551"/>
                  </a:lnTo>
                  <a:lnTo>
                    <a:pt x="1299" y="3551"/>
                  </a:lnTo>
                  <a:cubicBezTo>
                    <a:pt x="1343" y="3548"/>
                    <a:pt x="1387" y="3541"/>
                    <a:pt x="1430" y="3538"/>
                  </a:cubicBezTo>
                  <a:lnTo>
                    <a:pt x="1433" y="3534"/>
                  </a:lnTo>
                  <a:lnTo>
                    <a:pt x="1437" y="3534"/>
                  </a:lnTo>
                  <a:lnTo>
                    <a:pt x="1440" y="3534"/>
                  </a:lnTo>
                  <a:cubicBezTo>
                    <a:pt x="1444" y="3534"/>
                    <a:pt x="1444" y="3534"/>
                    <a:pt x="1447" y="3531"/>
                  </a:cubicBezTo>
                  <a:lnTo>
                    <a:pt x="1447" y="3531"/>
                  </a:lnTo>
                  <a:cubicBezTo>
                    <a:pt x="1457" y="3534"/>
                    <a:pt x="1460" y="3531"/>
                    <a:pt x="1457" y="3524"/>
                  </a:cubicBezTo>
                  <a:cubicBezTo>
                    <a:pt x="1460" y="3528"/>
                    <a:pt x="1460" y="3528"/>
                    <a:pt x="1464" y="3528"/>
                  </a:cubicBezTo>
                  <a:cubicBezTo>
                    <a:pt x="1467" y="3531"/>
                    <a:pt x="1474" y="3531"/>
                    <a:pt x="1480" y="3531"/>
                  </a:cubicBezTo>
                  <a:cubicBezTo>
                    <a:pt x="1487" y="3531"/>
                    <a:pt x="1494" y="3528"/>
                    <a:pt x="1501" y="3528"/>
                  </a:cubicBezTo>
                  <a:cubicBezTo>
                    <a:pt x="1511" y="3524"/>
                    <a:pt x="1524" y="3528"/>
                    <a:pt x="1537" y="3528"/>
                  </a:cubicBezTo>
                  <a:cubicBezTo>
                    <a:pt x="1544" y="3524"/>
                    <a:pt x="1554" y="3524"/>
                    <a:pt x="1561" y="3524"/>
                  </a:cubicBezTo>
                  <a:cubicBezTo>
                    <a:pt x="1564" y="3524"/>
                    <a:pt x="1568" y="3524"/>
                    <a:pt x="1571" y="3521"/>
                  </a:cubicBezTo>
                  <a:cubicBezTo>
                    <a:pt x="1578" y="3521"/>
                    <a:pt x="1588" y="3521"/>
                    <a:pt x="1598" y="3521"/>
                  </a:cubicBezTo>
                  <a:lnTo>
                    <a:pt x="1598" y="3521"/>
                  </a:lnTo>
                  <a:cubicBezTo>
                    <a:pt x="1605" y="3521"/>
                    <a:pt x="1608" y="3521"/>
                    <a:pt x="1615" y="3521"/>
                  </a:cubicBezTo>
                  <a:cubicBezTo>
                    <a:pt x="1631" y="3521"/>
                    <a:pt x="1652" y="3521"/>
                    <a:pt x="1669" y="3521"/>
                  </a:cubicBezTo>
                  <a:cubicBezTo>
                    <a:pt x="1669" y="3518"/>
                    <a:pt x="1669" y="3518"/>
                    <a:pt x="1669" y="3518"/>
                  </a:cubicBezTo>
                  <a:cubicBezTo>
                    <a:pt x="1679" y="3518"/>
                    <a:pt x="1689" y="3518"/>
                    <a:pt x="1699" y="3518"/>
                  </a:cubicBezTo>
                  <a:lnTo>
                    <a:pt x="1699" y="3518"/>
                  </a:lnTo>
                  <a:cubicBezTo>
                    <a:pt x="1715" y="3518"/>
                    <a:pt x="1749" y="3514"/>
                    <a:pt x="1776" y="3514"/>
                  </a:cubicBezTo>
                  <a:cubicBezTo>
                    <a:pt x="1776" y="3518"/>
                    <a:pt x="1783" y="3521"/>
                    <a:pt x="1793" y="3528"/>
                  </a:cubicBezTo>
                  <a:cubicBezTo>
                    <a:pt x="1826" y="3528"/>
                    <a:pt x="1863" y="3524"/>
                    <a:pt x="1897" y="3521"/>
                  </a:cubicBezTo>
                  <a:cubicBezTo>
                    <a:pt x="1980" y="3514"/>
                    <a:pt x="2070" y="3524"/>
                    <a:pt x="2154" y="3508"/>
                  </a:cubicBezTo>
                  <a:cubicBezTo>
                    <a:pt x="2154" y="3504"/>
                    <a:pt x="2157" y="3501"/>
                    <a:pt x="2154" y="3498"/>
                  </a:cubicBezTo>
                  <a:cubicBezTo>
                    <a:pt x="2157" y="3498"/>
                    <a:pt x="2157" y="3498"/>
                    <a:pt x="2157" y="3498"/>
                  </a:cubicBezTo>
                  <a:cubicBezTo>
                    <a:pt x="2211" y="3521"/>
                    <a:pt x="2265" y="3508"/>
                    <a:pt x="2322" y="3504"/>
                  </a:cubicBezTo>
                  <a:cubicBezTo>
                    <a:pt x="2305" y="3508"/>
                    <a:pt x="2292" y="3508"/>
                    <a:pt x="2275" y="3514"/>
                  </a:cubicBezTo>
                  <a:cubicBezTo>
                    <a:pt x="2255" y="3521"/>
                    <a:pt x="2231" y="3521"/>
                    <a:pt x="2208" y="3521"/>
                  </a:cubicBezTo>
                  <a:cubicBezTo>
                    <a:pt x="2198" y="3524"/>
                    <a:pt x="2188" y="3524"/>
                    <a:pt x="2181" y="3531"/>
                  </a:cubicBezTo>
                  <a:cubicBezTo>
                    <a:pt x="2178" y="3531"/>
                    <a:pt x="2178" y="3534"/>
                    <a:pt x="2178" y="3534"/>
                  </a:cubicBezTo>
                  <a:cubicBezTo>
                    <a:pt x="2174" y="3534"/>
                    <a:pt x="2174" y="3534"/>
                    <a:pt x="2171" y="3534"/>
                  </a:cubicBezTo>
                  <a:cubicBezTo>
                    <a:pt x="2168" y="3531"/>
                    <a:pt x="2168" y="3531"/>
                    <a:pt x="2164" y="3531"/>
                  </a:cubicBezTo>
                  <a:cubicBezTo>
                    <a:pt x="2157" y="3528"/>
                    <a:pt x="2154" y="3528"/>
                    <a:pt x="2147" y="3531"/>
                  </a:cubicBezTo>
                  <a:cubicBezTo>
                    <a:pt x="2131" y="3531"/>
                    <a:pt x="2111" y="3534"/>
                    <a:pt x="2094" y="3531"/>
                  </a:cubicBezTo>
                  <a:cubicBezTo>
                    <a:pt x="2087" y="3531"/>
                    <a:pt x="2084" y="3531"/>
                    <a:pt x="2077" y="3531"/>
                  </a:cubicBezTo>
                  <a:cubicBezTo>
                    <a:pt x="2074" y="3531"/>
                    <a:pt x="2067" y="3531"/>
                    <a:pt x="2060" y="3531"/>
                  </a:cubicBezTo>
                  <a:cubicBezTo>
                    <a:pt x="2054" y="3531"/>
                    <a:pt x="2047" y="3531"/>
                    <a:pt x="2036" y="3531"/>
                  </a:cubicBezTo>
                  <a:cubicBezTo>
                    <a:pt x="2033" y="3531"/>
                    <a:pt x="2027" y="3531"/>
                    <a:pt x="2020" y="3531"/>
                  </a:cubicBezTo>
                  <a:cubicBezTo>
                    <a:pt x="2010" y="3531"/>
                    <a:pt x="2000" y="3531"/>
                    <a:pt x="1986" y="3534"/>
                  </a:cubicBezTo>
                  <a:cubicBezTo>
                    <a:pt x="1984" y="3534"/>
                    <a:pt x="1977" y="3538"/>
                    <a:pt x="1974" y="3541"/>
                  </a:cubicBezTo>
                  <a:cubicBezTo>
                    <a:pt x="1964" y="3541"/>
                    <a:pt x="1957" y="3545"/>
                    <a:pt x="1947" y="3545"/>
                  </a:cubicBezTo>
                  <a:lnTo>
                    <a:pt x="1947" y="3545"/>
                  </a:lnTo>
                  <a:lnTo>
                    <a:pt x="1947" y="3545"/>
                  </a:lnTo>
                  <a:cubicBezTo>
                    <a:pt x="1930" y="3545"/>
                    <a:pt x="1913" y="3545"/>
                    <a:pt x="1897" y="3545"/>
                  </a:cubicBezTo>
                  <a:cubicBezTo>
                    <a:pt x="1893" y="3548"/>
                    <a:pt x="1880" y="3545"/>
                    <a:pt x="1873" y="3551"/>
                  </a:cubicBezTo>
                  <a:cubicBezTo>
                    <a:pt x="1873" y="3548"/>
                    <a:pt x="1873" y="3548"/>
                    <a:pt x="1873" y="3548"/>
                  </a:cubicBezTo>
                  <a:cubicBezTo>
                    <a:pt x="1866" y="3548"/>
                    <a:pt x="1863" y="3548"/>
                    <a:pt x="1856" y="3551"/>
                  </a:cubicBezTo>
                  <a:cubicBezTo>
                    <a:pt x="1850" y="3551"/>
                    <a:pt x="1843" y="3551"/>
                    <a:pt x="1840" y="3551"/>
                  </a:cubicBezTo>
                  <a:cubicBezTo>
                    <a:pt x="1833" y="3555"/>
                    <a:pt x="1830" y="3558"/>
                    <a:pt x="1823" y="3558"/>
                  </a:cubicBezTo>
                  <a:cubicBezTo>
                    <a:pt x="1809" y="3561"/>
                    <a:pt x="1793" y="3561"/>
                    <a:pt x="1779" y="3561"/>
                  </a:cubicBezTo>
                  <a:lnTo>
                    <a:pt x="1779" y="3561"/>
                  </a:lnTo>
                  <a:cubicBezTo>
                    <a:pt x="1779" y="3565"/>
                    <a:pt x="1779" y="3568"/>
                    <a:pt x="1779" y="3571"/>
                  </a:cubicBezTo>
                  <a:cubicBezTo>
                    <a:pt x="1803" y="3571"/>
                    <a:pt x="1823" y="3568"/>
                    <a:pt x="1843" y="3568"/>
                  </a:cubicBezTo>
                  <a:cubicBezTo>
                    <a:pt x="1850" y="3568"/>
                    <a:pt x="1853" y="3568"/>
                    <a:pt x="1860" y="3568"/>
                  </a:cubicBezTo>
                  <a:cubicBezTo>
                    <a:pt x="1870" y="3568"/>
                    <a:pt x="1883" y="3568"/>
                    <a:pt x="1893" y="3568"/>
                  </a:cubicBezTo>
                  <a:cubicBezTo>
                    <a:pt x="1900" y="3568"/>
                    <a:pt x="1900" y="3565"/>
                    <a:pt x="1900" y="3561"/>
                  </a:cubicBezTo>
                  <a:cubicBezTo>
                    <a:pt x="1913" y="3561"/>
                    <a:pt x="1930" y="3561"/>
                    <a:pt x="1944" y="3558"/>
                  </a:cubicBezTo>
                  <a:cubicBezTo>
                    <a:pt x="1947" y="3561"/>
                    <a:pt x="1947" y="3561"/>
                    <a:pt x="1950" y="3565"/>
                  </a:cubicBezTo>
                  <a:cubicBezTo>
                    <a:pt x="1977" y="3565"/>
                    <a:pt x="2000" y="3568"/>
                    <a:pt x="2023" y="3561"/>
                  </a:cubicBezTo>
                  <a:cubicBezTo>
                    <a:pt x="2023" y="3558"/>
                    <a:pt x="2023" y="3558"/>
                    <a:pt x="2023" y="3558"/>
                  </a:cubicBezTo>
                  <a:cubicBezTo>
                    <a:pt x="2050" y="3558"/>
                    <a:pt x="2080" y="3565"/>
                    <a:pt x="2107" y="3555"/>
                  </a:cubicBezTo>
                  <a:cubicBezTo>
                    <a:pt x="2134" y="3555"/>
                    <a:pt x="2164" y="3555"/>
                    <a:pt x="2191" y="3551"/>
                  </a:cubicBezTo>
                  <a:cubicBezTo>
                    <a:pt x="2215" y="3551"/>
                    <a:pt x="2238" y="3555"/>
                    <a:pt x="2261" y="3545"/>
                  </a:cubicBezTo>
                  <a:lnTo>
                    <a:pt x="2261" y="3545"/>
                  </a:lnTo>
                  <a:cubicBezTo>
                    <a:pt x="2419" y="3534"/>
                    <a:pt x="2577" y="3524"/>
                    <a:pt x="2735" y="3524"/>
                  </a:cubicBezTo>
                  <a:cubicBezTo>
                    <a:pt x="2738" y="3524"/>
                    <a:pt x="2742" y="3524"/>
                    <a:pt x="2748" y="3524"/>
                  </a:cubicBezTo>
                  <a:cubicBezTo>
                    <a:pt x="2752" y="3524"/>
                    <a:pt x="2755" y="3524"/>
                    <a:pt x="2758" y="3524"/>
                  </a:cubicBezTo>
                  <a:cubicBezTo>
                    <a:pt x="2758" y="3521"/>
                    <a:pt x="2755" y="3521"/>
                    <a:pt x="2755" y="3521"/>
                  </a:cubicBezTo>
                  <a:lnTo>
                    <a:pt x="2755" y="3521"/>
                  </a:lnTo>
                  <a:cubicBezTo>
                    <a:pt x="2758" y="3521"/>
                    <a:pt x="2758" y="3521"/>
                    <a:pt x="2758" y="3524"/>
                  </a:cubicBezTo>
                  <a:cubicBezTo>
                    <a:pt x="2792" y="3524"/>
                    <a:pt x="2829" y="3524"/>
                    <a:pt x="2862" y="3524"/>
                  </a:cubicBezTo>
                  <a:cubicBezTo>
                    <a:pt x="2940" y="3508"/>
                    <a:pt x="3017" y="3511"/>
                    <a:pt x="3094" y="3504"/>
                  </a:cubicBezTo>
                  <a:cubicBezTo>
                    <a:pt x="3138" y="3508"/>
                    <a:pt x="3181" y="3504"/>
                    <a:pt x="3225" y="3498"/>
                  </a:cubicBezTo>
                  <a:lnTo>
                    <a:pt x="3225" y="3498"/>
                  </a:lnTo>
                  <a:lnTo>
                    <a:pt x="3225" y="3498"/>
                  </a:lnTo>
                  <a:cubicBezTo>
                    <a:pt x="3295" y="3494"/>
                    <a:pt x="3369" y="3491"/>
                    <a:pt x="3443" y="3488"/>
                  </a:cubicBezTo>
                  <a:lnTo>
                    <a:pt x="3443" y="3488"/>
                  </a:lnTo>
                  <a:cubicBezTo>
                    <a:pt x="3520" y="3488"/>
                    <a:pt x="3601" y="3484"/>
                    <a:pt x="3678" y="3471"/>
                  </a:cubicBezTo>
                  <a:lnTo>
                    <a:pt x="3678" y="3471"/>
                  </a:lnTo>
                  <a:cubicBezTo>
                    <a:pt x="3688" y="3467"/>
                    <a:pt x="3701" y="3467"/>
                    <a:pt x="3715" y="3467"/>
                  </a:cubicBezTo>
                  <a:lnTo>
                    <a:pt x="3715" y="3467"/>
                  </a:lnTo>
                  <a:lnTo>
                    <a:pt x="3715" y="3467"/>
                  </a:lnTo>
                  <a:cubicBezTo>
                    <a:pt x="3718" y="3467"/>
                    <a:pt x="3722" y="3467"/>
                    <a:pt x="3728" y="3467"/>
                  </a:cubicBezTo>
                  <a:cubicBezTo>
                    <a:pt x="3762" y="3471"/>
                    <a:pt x="3748" y="3491"/>
                    <a:pt x="3755" y="3508"/>
                  </a:cubicBezTo>
                  <a:lnTo>
                    <a:pt x="3755" y="3508"/>
                  </a:lnTo>
                  <a:lnTo>
                    <a:pt x="3755" y="3508"/>
                  </a:lnTo>
                  <a:cubicBezTo>
                    <a:pt x="3718" y="3518"/>
                    <a:pt x="3681" y="3521"/>
                    <a:pt x="3644" y="3521"/>
                  </a:cubicBezTo>
                  <a:cubicBezTo>
                    <a:pt x="3607" y="3524"/>
                    <a:pt x="3571" y="3524"/>
                    <a:pt x="3534" y="3524"/>
                  </a:cubicBezTo>
                  <a:cubicBezTo>
                    <a:pt x="3460" y="3521"/>
                    <a:pt x="3386" y="3521"/>
                    <a:pt x="3315" y="3528"/>
                  </a:cubicBezTo>
                  <a:cubicBezTo>
                    <a:pt x="3305" y="3531"/>
                    <a:pt x="3299" y="3528"/>
                    <a:pt x="3289" y="3524"/>
                  </a:cubicBezTo>
                  <a:lnTo>
                    <a:pt x="3289" y="3524"/>
                  </a:lnTo>
                  <a:cubicBezTo>
                    <a:pt x="3248" y="3538"/>
                    <a:pt x="3201" y="3521"/>
                    <a:pt x="3161" y="3534"/>
                  </a:cubicBezTo>
                  <a:lnTo>
                    <a:pt x="3161" y="3534"/>
                  </a:lnTo>
                  <a:cubicBezTo>
                    <a:pt x="3158" y="3538"/>
                    <a:pt x="3158" y="3545"/>
                    <a:pt x="3164" y="3548"/>
                  </a:cubicBezTo>
                  <a:cubicBezTo>
                    <a:pt x="3188" y="3561"/>
                    <a:pt x="3211" y="3561"/>
                    <a:pt x="3235" y="3551"/>
                  </a:cubicBezTo>
                  <a:cubicBezTo>
                    <a:pt x="3272" y="3548"/>
                    <a:pt x="3305" y="3545"/>
                    <a:pt x="3339" y="3545"/>
                  </a:cubicBezTo>
                  <a:lnTo>
                    <a:pt x="3339" y="3545"/>
                  </a:lnTo>
                  <a:lnTo>
                    <a:pt x="3339" y="3545"/>
                  </a:lnTo>
                  <a:cubicBezTo>
                    <a:pt x="3352" y="3545"/>
                    <a:pt x="3366" y="3541"/>
                    <a:pt x="3379" y="3541"/>
                  </a:cubicBezTo>
                  <a:cubicBezTo>
                    <a:pt x="3419" y="3545"/>
                    <a:pt x="3457" y="3545"/>
                    <a:pt x="3497" y="3541"/>
                  </a:cubicBezTo>
                  <a:cubicBezTo>
                    <a:pt x="3497" y="3538"/>
                    <a:pt x="3500" y="3538"/>
                    <a:pt x="3504" y="3538"/>
                  </a:cubicBezTo>
                  <a:cubicBezTo>
                    <a:pt x="3500" y="3538"/>
                    <a:pt x="3500" y="3541"/>
                    <a:pt x="3497" y="3541"/>
                  </a:cubicBezTo>
                  <a:cubicBezTo>
                    <a:pt x="3587" y="3545"/>
                    <a:pt x="3678" y="3545"/>
                    <a:pt x="3765" y="3524"/>
                  </a:cubicBezTo>
                  <a:lnTo>
                    <a:pt x="3765" y="3524"/>
                  </a:lnTo>
                  <a:cubicBezTo>
                    <a:pt x="3786" y="3558"/>
                    <a:pt x="3786" y="3558"/>
                    <a:pt x="3725" y="3568"/>
                  </a:cubicBezTo>
                  <a:lnTo>
                    <a:pt x="3725" y="3568"/>
                  </a:lnTo>
                  <a:lnTo>
                    <a:pt x="3725" y="3568"/>
                  </a:lnTo>
                  <a:cubicBezTo>
                    <a:pt x="3688" y="3568"/>
                    <a:pt x="3648" y="3571"/>
                    <a:pt x="3611" y="3571"/>
                  </a:cubicBezTo>
                  <a:cubicBezTo>
                    <a:pt x="3534" y="3565"/>
                    <a:pt x="3457" y="3581"/>
                    <a:pt x="3383" y="3592"/>
                  </a:cubicBezTo>
                  <a:cubicBezTo>
                    <a:pt x="3366" y="3592"/>
                    <a:pt x="3359" y="3598"/>
                    <a:pt x="3352" y="3608"/>
                  </a:cubicBezTo>
                  <a:lnTo>
                    <a:pt x="3352" y="3608"/>
                  </a:lnTo>
                  <a:cubicBezTo>
                    <a:pt x="3336" y="3608"/>
                    <a:pt x="3319" y="3612"/>
                    <a:pt x="3302" y="3615"/>
                  </a:cubicBezTo>
                  <a:lnTo>
                    <a:pt x="3302" y="3615"/>
                  </a:lnTo>
                  <a:cubicBezTo>
                    <a:pt x="3289" y="3615"/>
                    <a:pt x="3275" y="3615"/>
                    <a:pt x="3262" y="3615"/>
                  </a:cubicBezTo>
                  <a:cubicBezTo>
                    <a:pt x="3262" y="3622"/>
                    <a:pt x="3265" y="3628"/>
                    <a:pt x="3265" y="3635"/>
                  </a:cubicBezTo>
                  <a:cubicBezTo>
                    <a:pt x="3275" y="3635"/>
                    <a:pt x="3289" y="3635"/>
                    <a:pt x="3302" y="3632"/>
                  </a:cubicBezTo>
                  <a:lnTo>
                    <a:pt x="3302" y="3632"/>
                  </a:lnTo>
                  <a:cubicBezTo>
                    <a:pt x="3346" y="3632"/>
                    <a:pt x="3389" y="3638"/>
                    <a:pt x="3429" y="3625"/>
                  </a:cubicBezTo>
                  <a:lnTo>
                    <a:pt x="3429" y="3625"/>
                  </a:lnTo>
                  <a:lnTo>
                    <a:pt x="3429" y="3625"/>
                  </a:lnTo>
                  <a:cubicBezTo>
                    <a:pt x="3446" y="3638"/>
                    <a:pt x="3467" y="3635"/>
                    <a:pt x="3483" y="3628"/>
                  </a:cubicBezTo>
                  <a:cubicBezTo>
                    <a:pt x="3487" y="3628"/>
                    <a:pt x="3490" y="3628"/>
                    <a:pt x="3493" y="3628"/>
                  </a:cubicBezTo>
                  <a:lnTo>
                    <a:pt x="3493" y="3628"/>
                  </a:lnTo>
                  <a:cubicBezTo>
                    <a:pt x="3524" y="3638"/>
                    <a:pt x="3554" y="3635"/>
                    <a:pt x="3587" y="3632"/>
                  </a:cubicBezTo>
                  <a:lnTo>
                    <a:pt x="3587" y="3632"/>
                  </a:lnTo>
                  <a:lnTo>
                    <a:pt x="3587" y="3632"/>
                  </a:lnTo>
                  <a:cubicBezTo>
                    <a:pt x="3668" y="3638"/>
                    <a:pt x="3748" y="3635"/>
                    <a:pt x="3829" y="3635"/>
                  </a:cubicBezTo>
                  <a:cubicBezTo>
                    <a:pt x="3846" y="3645"/>
                    <a:pt x="3849" y="3659"/>
                    <a:pt x="3829" y="3672"/>
                  </a:cubicBezTo>
                  <a:lnTo>
                    <a:pt x="3829" y="3672"/>
                  </a:lnTo>
                  <a:cubicBezTo>
                    <a:pt x="3802" y="3672"/>
                    <a:pt x="3779" y="3672"/>
                    <a:pt x="3752" y="3672"/>
                  </a:cubicBezTo>
                  <a:lnTo>
                    <a:pt x="3752" y="3672"/>
                  </a:lnTo>
                  <a:cubicBezTo>
                    <a:pt x="3735" y="3672"/>
                    <a:pt x="3718" y="3672"/>
                    <a:pt x="3701" y="3672"/>
                  </a:cubicBezTo>
                  <a:lnTo>
                    <a:pt x="3701" y="3672"/>
                  </a:lnTo>
                  <a:cubicBezTo>
                    <a:pt x="3698" y="3672"/>
                    <a:pt x="3691" y="3672"/>
                    <a:pt x="3688" y="3672"/>
                  </a:cubicBezTo>
                  <a:cubicBezTo>
                    <a:pt x="3611" y="3675"/>
                    <a:pt x="3534" y="3679"/>
                    <a:pt x="3457" y="3682"/>
                  </a:cubicBezTo>
                  <a:cubicBezTo>
                    <a:pt x="3453" y="3679"/>
                    <a:pt x="3446" y="3679"/>
                    <a:pt x="3443" y="3682"/>
                  </a:cubicBezTo>
                  <a:lnTo>
                    <a:pt x="3443" y="3682"/>
                  </a:lnTo>
                  <a:lnTo>
                    <a:pt x="3443" y="3682"/>
                  </a:lnTo>
                  <a:cubicBezTo>
                    <a:pt x="3426" y="3675"/>
                    <a:pt x="3409" y="3675"/>
                    <a:pt x="3393" y="3682"/>
                  </a:cubicBezTo>
                  <a:cubicBezTo>
                    <a:pt x="3386" y="3682"/>
                    <a:pt x="3383" y="3682"/>
                    <a:pt x="3379" y="3682"/>
                  </a:cubicBezTo>
                  <a:cubicBezTo>
                    <a:pt x="3312" y="3675"/>
                    <a:pt x="3245" y="3682"/>
                    <a:pt x="3178" y="3699"/>
                  </a:cubicBezTo>
                  <a:cubicBezTo>
                    <a:pt x="3178" y="3699"/>
                    <a:pt x="3175" y="3699"/>
                    <a:pt x="3175" y="3695"/>
                  </a:cubicBezTo>
                  <a:lnTo>
                    <a:pt x="3178" y="3699"/>
                  </a:lnTo>
                  <a:cubicBezTo>
                    <a:pt x="3175" y="3692"/>
                    <a:pt x="3168" y="3689"/>
                    <a:pt x="3161" y="3689"/>
                  </a:cubicBezTo>
                  <a:cubicBezTo>
                    <a:pt x="3151" y="3689"/>
                    <a:pt x="3141" y="3689"/>
                    <a:pt x="3134" y="3689"/>
                  </a:cubicBezTo>
                  <a:cubicBezTo>
                    <a:pt x="3101" y="3685"/>
                    <a:pt x="3074" y="3699"/>
                    <a:pt x="3043" y="3699"/>
                  </a:cubicBezTo>
                  <a:lnTo>
                    <a:pt x="3047" y="3702"/>
                  </a:lnTo>
                  <a:lnTo>
                    <a:pt x="3043" y="3699"/>
                  </a:lnTo>
                  <a:cubicBezTo>
                    <a:pt x="3017" y="3685"/>
                    <a:pt x="2993" y="3692"/>
                    <a:pt x="2966" y="3699"/>
                  </a:cubicBezTo>
                  <a:cubicBezTo>
                    <a:pt x="2926" y="3695"/>
                    <a:pt x="2889" y="3702"/>
                    <a:pt x="2849" y="3709"/>
                  </a:cubicBezTo>
                  <a:cubicBezTo>
                    <a:pt x="2805" y="3712"/>
                    <a:pt x="2761" y="3719"/>
                    <a:pt x="2721" y="3726"/>
                  </a:cubicBezTo>
                  <a:cubicBezTo>
                    <a:pt x="2718" y="3742"/>
                    <a:pt x="2732" y="3742"/>
                    <a:pt x="2748" y="3736"/>
                  </a:cubicBezTo>
                  <a:cubicBezTo>
                    <a:pt x="2809" y="3732"/>
                    <a:pt x="2869" y="3732"/>
                    <a:pt x="2926" y="3719"/>
                  </a:cubicBezTo>
                  <a:lnTo>
                    <a:pt x="2926" y="3719"/>
                  </a:lnTo>
                  <a:cubicBezTo>
                    <a:pt x="2936" y="3726"/>
                    <a:pt x="2946" y="3722"/>
                    <a:pt x="2953" y="3719"/>
                  </a:cubicBezTo>
                  <a:cubicBezTo>
                    <a:pt x="2966" y="3719"/>
                    <a:pt x="2980" y="3716"/>
                    <a:pt x="2993" y="3716"/>
                  </a:cubicBezTo>
                  <a:lnTo>
                    <a:pt x="2993" y="3716"/>
                  </a:lnTo>
                  <a:cubicBezTo>
                    <a:pt x="3017" y="3719"/>
                    <a:pt x="3043" y="3719"/>
                    <a:pt x="3067" y="3716"/>
                  </a:cubicBezTo>
                  <a:lnTo>
                    <a:pt x="3067" y="3716"/>
                  </a:lnTo>
                  <a:cubicBezTo>
                    <a:pt x="3094" y="3719"/>
                    <a:pt x="3118" y="3719"/>
                    <a:pt x="3138" y="3709"/>
                  </a:cubicBezTo>
                  <a:lnTo>
                    <a:pt x="3138" y="3709"/>
                  </a:lnTo>
                  <a:cubicBezTo>
                    <a:pt x="3275" y="3709"/>
                    <a:pt x="3409" y="3709"/>
                    <a:pt x="3547" y="3702"/>
                  </a:cubicBezTo>
                  <a:cubicBezTo>
                    <a:pt x="3601" y="3699"/>
                    <a:pt x="3658" y="3699"/>
                    <a:pt x="3711" y="3699"/>
                  </a:cubicBezTo>
                  <a:cubicBezTo>
                    <a:pt x="3735" y="3699"/>
                    <a:pt x="3758" y="3702"/>
                    <a:pt x="3779" y="3689"/>
                  </a:cubicBezTo>
                  <a:cubicBezTo>
                    <a:pt x="3809" y="3689"/>
                    <a:pt x="3839" y="3689"/>
                    <a:pt x="3869" y="3689"/>
                  </a:cubicBezTo>
                  <a:cubicBezTo>
                    <a:pt x="3873" y="3699"/>
                    <a:pt x="3876" y="3709"/>
                    <a:pt x="3883" y="3716"/>
                  </a:cubicBezTo>
                  <a:cubicBezTo>
                    <a:pt x="3883" y="3719"/>
                    <a:pt x="3886" y="3722"/>
                    <a:pt x="3886" y="3722"/>
                  </a:cubicBezTo>
                  <a:cubicBezTo>
                    <a:pt x="3886" y="3722"/>
                    <a:pt x="3883" y="3719"/>
                    <a:pt x="3883" y="3716"/>
                  </a:cubicBezTo>
                  <a:cubicBezTo>
                    <a:pt x="3883" y="3736"/>
                    <a:pt x="3866" y="3742"/>
                    <a:pt x="3843" y="3746"/>
                  </a:cubicBezTo>
                  <a:cubicBezTo>
                    <a:pt x="3822" y="3746"/>
                    <a:pt x="3796" y="3742"/>
                    <a:pt x="3775" y="3753"/>
                  </a:cubicBezTo>
                  <a:lnTo>
                    <a:pt x="3775" y="3753"/>
                  </a:lnTo>
                  <a:cubicBezTo>
                    <a:pt x="3765" y="3756"/>
                    <a:pt x="3762" y="3763"/>
                    <a:pt x="3765" y="3773"/>
                  </a:cubicBezTo>
                  <a:cubicBezTo>
                    <a:pt x="3762" y="3773"/>
                    <a:pt x="3758" y="3773"/>
                    <a:pt x="3755" y="3773"/>
                  </a:cubicBezTo>
                  <a:lnTo>
                    <a:pt x="3755" y="3773"/>
                  </a:lnTo>
                  <a:cubicBezTo>
                    <a:pt x="3748" y="3739"/>
                    <a:pt x="3711" y="3756"/>
                    <a:pt x="3688" y="3753"/>
                  </a:cubicBezTo>
                  <a:cubicBezTo>
                    <a:pt x="3658" y="3739"/>
                    <a:pt x="3628" y="3756"/>
                    <a:pt x="3597" y="3756"/>
                  </a:cubicBezTo>
                  <a:cubicBezTo>
                    <a:pt x="3594" y="3759"/>
                    <a:pt x="3584" y="3759"/>
                    <a:pt x="3581" y="3766"/>
                  </a:cubicBezTo>
                  <a:cubicBezTo>
                    <a:pt x="3581" y="3766"/>
                    <a:pt x="3577" y="3766"/>
                    <a:pt x="3577" y="3770"/>
                  </a:cubicBezTo>
                  <a:lnTo>
                    <a:pt x="3581" y="3770"/>
                  </a:lnTo>
                  <a:cubicBezTo>
                    <a:pt x="3584" y="3773"/>
                    <a:pt x="3584" y="3773"/>
                    <a:pt x="3584" y="3773"/>
                  </a:cubicBezTo>
                  <a:cubicBezTo>
                    <a:pt x="3587" y="3776"/>
                    <a:pt x="3591" y="3776"/>
                    <a:pt x="3597" y="3779"/>
                  </a:cubicBezTo>
                  <a:cubicBezTo>
                    <a:pt x="3618" y="3779"/>
                    <a:pt x="3634" y="3783"/>
                    <a:pt x="3654" y="3783"/>
                  </a:cubicBezTo>
                  <a:cubicBezTo>
                    <a:pt x="3644" y="3786"/>
                    <a:pt x="3634" y="3789"/>
                    <a:pt x="3624" y="3796"/>
                  </a:cubicBezTo>
                  <a:lnTo>
                    <a:pt x="3621" y="3799"/>
                  </a:lnTo>
                  <a:cubicBezTo>
                    <a:pt x="3618" y="3796"/>
                    <a:pt x="3618" y="3793"/>
                    <a:pt x="3614" y="3793"/>
                  </a:cubicBezTo>
                  <a:cubicBezTo>
                    <a:pt x="3607" y="3796"/>
                    <a:pt x="3601" y="3799"/>
                    <a:pt x="3607" y="3806"/>
                  </a:cubicBezTo>
                  <a:cubicBezTo>
                    <a:pt x="3611" y="3810"/>
                    <a:pt x="3618" y="3810"/>
                    <a:pt x="3624" y="3810"/>
                  </a:cubicBezTo>
                  <a:lnTo>
                    <a:pt x="3624" y="3810"/>
                  </a:lnTo>
                  <a:cubicBezTo>
                    <a:pt x="3634" y="3810"/>
                    <a:pt x="3641" y="3810"/>
                    <a:pt x="3651" y="3810"/>
                  </a:cubicBezTo>
                  <a:cubicBezTo>
                    <a:pt x="3671" y="3810"/>
                    <a:pt x="3695" y="3813"/>
                    <a:pt x="3715" y="3810"/>
                  </a:cubicBezTo>
                  <a:cubicBezTo>
                    <a:pt x="3722" y="3810"/>
                    <a:pt x="3732" y="3810"/>
                    <a:pt x="3742" y="3810"/>
                  </a:cubicBezTo>
                  <a:cubicBezTo>
                    <a:pt x="3752" y="3810"/>
                    <a:pt x="3762" y="3810"/>
                    <a:pt x="3765" y="3799"/>
                  </a:cubicBezTo>
                  <a:cubicBezTo>
                    <a:pt x="3819" y="3820"/>
                    <a:pt x="3863" y="3799"/>
                    <a:pt x="3910" y="3783"/>
                  </a:cubicBezTo>
                  <a:cubicBezTo>
                    <a:pt x="3913" y="3789"/>
                    <a:pt x="3923" y="3796"/>
                    <a:pt x="3923" y="3806"/>
                  </a:cubicBezTo>
                  <a:cubicBezTo>
                    <a:pt x="3926" y="3813"/>
                    <a:pt x="3926" y="3820"/>
                    <a:pt x="3933" y="3827"/>
                  </a:cubicBezTo>
                  <a:cubicBezTo>
                    <a:pt x="3933" y="3830"/>
                    <a:pt x="3933" y="3833"/>
                    <a:pt x="3936" y="3837"/>
                  </a:cubicBezTo>
                  <a:cubicBezTo>
                    <a:pt x="3936" y="3840"/>
                    <a:pt x="3940" y="3843"/>
                    <a:pt x="3947" y="3847"/>
                  </a:cubicBezTo>
                  <a:lnTo>
                    <a:pt x="3947" y="3847"/>
                  </a:lnTo>
                  <a:cubicBezTo>
                    <a:pt x="3953" y="3874"/>
                    <a:pt x="3970" y="3897"/>
                    <a:pt x="3990" y="3920"/>
                  </a:cubicBezTo>
                  <a:lnTo>
                    <a:pt x="3990" y="3920"/>
                  </a:lnTo>
                  <a:cubicBezTo>
                    <a:pt x="3987" y="3920"/>
                    <a:pt x="3987" y="3920"/>
                    <a:pt x="3987" y="3920"/>
                  </a:cubicBezTo>
                  <a:cubicBezTo>
                    <a:pt x="3977" y="3931"/>
                    <a:pt x="3963" y="3927"/>
                    <a:pt x="3947" y="3931"/>
                  </a:cubicBezTo>
                  <a:cubicBezTo>
                    <a:pt x="3947" y="3927"/>
                    <a:pt x="3943" y="3920"/>
                    <a:pt x="3943" y="3917"/>
                  </a:cubicBezTo>
                  <a:cubicBezTo>
                    <a:pt x="3947" y="3917"/>
                    <a:pt x="3947" y="3914"/>
                    <a:pt x="3943" y="3910"/>
                  </a:cubicBezTo>
                  <a:lnTo>
                    <a:pt x="3943" y="3910"/>
                  </a:lnTo>
                  <a:lnTo>
                    <a:pt x="3943" y="3910"/>
                  </a:lnTo>
                  <a:cubicBezTo>
                    <a:pt x="3943" y="3907"/>
                    <a:pt x="3940" y="3904"/>
                    <a:pt x="3933" y="3904"/>
                  </a:cubicBezTo>
                  <a:cubicBezTo>
                    <a:pt x="3930" y="3904"/>
                    <a:pt x="3926" y="3904"/>
                    <a:pt x="3920" y="3904"/>
                  </a:cubicBezTo>
                  <a:lnTo>
                    <a:pt x="3920" y="3904"/>
                  </a:lnTo>
                  <a:lnTo>
                    <a:pt x="3920" y="3904"/>
                  </a:lnTo>
                  <a:cubicBezTo>
                    <a:pt x="3910" y="3900"/>
                    <a:pt x="3896" y="3904"/>
                    <a:pt x="3886" y="3894"/>
                  </a:cubicBezTo>
                  <a:cubicBezTo>
                    <a:pt x="3866" y="3877"/>
                    <a:pt x="3843" y="3880"/>
                    <a:pt x="3819" y="3890"/>
                  </a:cubicBezTo>
                  <a:lnTo>
                    <a:pt x="3819" y="3890"/>
                  </a:lnTo>
                  <a:lnTo>
                    <a:pt x="3819" y="3890"/>
                  </a:lnTo>
                  <a:cubicBezTo>
                    <a:pt x="3802" y="3880"/>
                    <a:pt x="3782" y="3880"/>
                    <a:pt x="3762" y="3887"/>
                  </a:cubicBezTo>
                  <a:cubicBezTo>
                    <a:pt x="3748" y="3887"/>
                    <a:pt x="3738" y="3887"/>
                    <a:pt x="3728" y="3884"/>
                  </a:cubicBezTo>
                  <a:lnTo>
                    <a:pt x="3728" y="3884"/>
                  </a:lnTo>
                  <a:lnTo>
                    <a:pt x="3728" y="3884"/>
                  </a:lnTo>
                  <a:lnTo>
                    <a:pt x="3728" y="3884"/>
                  </a:lnTo>
                  <a:cubicBezTo>
                    <a:pt x="3728" y="3880"/>
                    <a:pt x="3728" y="3877"/>
                    <a:pt x="3728" y="3874"/>
                  </a:cubicBezTo>
                  <a:cubicBezTo>
                    <a:pt x="3735" y="3867"/>
                    <a:pt x="3745" y="3867"/>
                    <a:pt x="3752" y="3874"/>
                  </a:cubicBezTo>
                  <a:cubicBezTo>
                    <a:pt x="3768" y="3877"/>
                    <a:pt x="3782" y="3874"/>
                    <a:pt x="3796" y="3870"/>
                  </a:cubicBezTo>
                  <a:cubicBezTo>
                    <a:pt x="3792" y="3857"/>
                    <a:pt x="3782" y="3850"/>
                    <a:pt x="3765" y="3847"/>
                  </a:cubicBezTo>
                  <a:cubicBezTo>
                    <a:pt x="3735" y="3853"/>
                    <a:pt x="3705" y="3857"/>
                    <a:pt x="3675" y="3847"/>
                  </a:cubicBezTo>
                  <a:cubicBezTo>
                    <a:pt x="3634" y="3847"/>
                    <a:pt x="3591" y="3850"/>
                    <a:pt x="3547" y="3847"/>
                  </a:cubicBezTo>
                  <a:lnTo>
                    <a:pt x="3547" y="3847"/>
                  </a:lnTo>
                  <a:cubicBezTo>
                    <a:pt x="3544" y="3847"/>
                    <a:pt x="3537" y="3847"/>
                    <a:pt x="3534" y="3847"/>
                  </a:cubicBezTo>
                  <a:lnTo>
                    <a:pt x="3534" y="3847"/>
                  </a:lnTo>
                  <a:lnTo>
                    <a:pt x="3534" y="3847"/>
                  </a:lnTo>
                  <a:cubicBezTo>
                    <a:pt x="3520" y="3847"/>
                    <a:pt x="3507" y="3847"/>
                    <a:pt x="3493" y="3847"/>
                  </a:cubicBezTo>
                  <a:cubicBezTo>
                    <a:pt x="3473" y="3847"/>
                    <a:pt x="3453" y="3847"/>
                    <a:pt x="3433" y="3847"/>
                  </a:cubicBezTo>
                  <a:cubicBezTo>
                    <a:pt x="3423" y="3850"/>
                    <a:pt x="3413" y="3857"/>
                    <a:pt x="3429" y="3860"/>
                  </a:cubicBezTo>
                  <a:cubicBezTo>
                    <a:pt x="3450" y="3863"/>
                    <a:pt x="3470" y="3863"/>
                    <a:pt x="3467" y="3880"/>
                  </a:cubicBezTo>
                  <a:lnTo>
                    <a:pt x="3467" y="3884"/>
                  </a:lnTo>
                  <a:cubicBezTo>
                    <a:pt x="3453" y="3884"/>
                    <a:pt x="3440" y="3890"/>
                    <a:pt x="3423" y="3890"/>
                  </a:cubicBezTo>
                  <a:cubicBezTo>
                    <a:pt x="3409" y="3887"/>
                    <a:pt x="3409" y="3890"/>
                    <a:pt x="3419" y="3907"/>
                  </a:cubicBezTo>
                  <a:cubicBezTo>
                    <a:pt x="3426" y="3907"/>
                    <a:pt x="3436" y="3910"/>
                    <a:pt x="3443" y="3910"/>
                  </a:cubicBezTo>
                  <a:lnTo>
                    <a:pt x="3443" y="3910"/>
                  </a:lnTo>
                  <a:cubicBezTo>
                    <a:pt x="3463" y="3910"/>
                    <a:pt x="3487" y="3910"/>
                    <a:pt x="3507" y="3910"/>
                  </a:cubicBezTo>
                  <a:cubicBezTo>
                    <a:pt x="3537" y="3924"/>
                    <a:pt x="3567" y="3927"/>
                    <a:pt x="3597" y="3917"/>
                  </a:cubicBezTo>
                  <a:cubicBezTo>
                    <a:pt x="3604" y="3917"/>
                    <a:pt x="3611" y="3914"/>
                    <a:pt x="3614" y="3910"/>
                  </a:cubicBezTo>
                  <a:cubicBezTo>
                    <a:pt x="3618" y="3910"/>
                    <a:pt x="3621" y="3910"/>
                    <a:pt x="3624" y="3910"/>
                  </a:cubicBezTo>
                  <a:cubicBezTo>
                    <a:pt x="3638" y="3910"/>
                    <a:pt x="3648" y="3910"/>
                    <a:pt x="3661" y="3910"/>
                  </a:cubicBezTo>
                  <a:cubicBezTo>
                    <a:pt x="3681" y="3920"/>
                    <a:pt x="3701" y="3914"/>
                    <a:pt x="3711" y="3914"/>
                  </a:cubicBezTo>
                  <a:cubicBezTo>
                    <a:pt x="3688" y="3920"/>
                    <a:pt x="3685" y="3924"/>
                    <a:pt x="3701" y="3944"/>
                  </a:cubicBezTo>
                  <a:cubicBezTo>
                    <a:pt x="3711" y="3944"/>
                    <a:pt x="3718" y="3944"/>
                    <a:pt x="3728" y="3944"/>
                  </a:cubicBezTo>
                  <a:cubicBezTo>
                    <a:pt x="3732" y="3944"/>
                    <a:pt x="3732" y="3947"/>
                    <a:pt x="3735" y="3951"/>
                  </a:cubicBezTo>
                  <a:cubicBezTo>
                    <a:pt x="3732" y="3951"/>
                    <a:pt x="3728" y="3951"/>
                    <a:pt x="3725" y="3947"/>
                  </a:cubicBezTo>
                  <a:cubicBezTo>
                    <a:pt x="3705" y="3947"/>
                    <a:pt x="3681" y="3944"/>
                    <a:pt x="3665" y="3954"/>
                  </a:cubicBezTo>
                  <a:cubicBezTo>
                    <a:pt x="3658" y="3961"/>
                    <a:pt x="3661" y="3964"/>
                    <a:pt x="3665" y="3967"/>
                  </a:cubicBezTo>
                  <a:cubicBezTo>
                    <a:pt x="3665" y="3967"/>
                    <a:pt x="3665" y="3964"/>
                    <a:pt x="3661" y="3964"/>
                  </a:cubicBezTo>
                  <a:cubicBezTo>
                    <a:pt x="3658" y="3964"/>
                    <a:pt x="3658" y="3964"/>
                    <a:pt x="3654" y="3967"/>
                  </a:cubicBezTo>
                  <a:cubicBezTo>
                    <a:pt x="3648" y="3964"/>
                    <a:pt x="3641" y="3957"/>
                    <a:pt x="3631" y="3957"/>
                  </a:cubicBezTo>
                  <a:cubicBezTo>
                    <a:pt x="3624" y="3957"/>
                    <a:pt x="3618" y="3954"/>
                    <a:pt x="3614" y="3954"/>
                  </a:cubicBezTo>
                  <a:cubicBezTo>
                    <a:pt x="3611" y="3954"/>
                    <a:pt x="3611" y="3954"/>
                    <a:pt x="3611" y="3954"/>
                  </a:cubicBezTo>
                  <a:cubicBezTo>
                    <a:pt x="3611" y="3951"/>
                    <a:pt x="3611" y="3951"/>
                    <a:pt x="3611" y="3947"/>
                  </a:cubicBezTo>
                  <a:lnTo>
                    <a:pt x="3611" y="3947"/>
                  </a:lnTo>
                  <a:lnTo>
                    <a:pt x="3611" y="3947"/>
                  </a:lnTo>
                  <a:cubicBezTo>
                    <a:pt x="3621" y="3947"/>
                    <a:pt x="3631" y="3947"/>
                    <a:pt x="3641" y="3947"/>
                  </a:cubicBezTo>
                  <a:cubicBezTo>
                    <a:pt x="3678" y="3947"/>
                    <a:pt x="3675" y="3934"/>
                    <a:pt x="3661" y="3920"/>
                  </a:cubicBezTo>
                  <a:cubicBezTo>
                    <a:pt x="3651" y="3924"/>
                    <a:pt x="3638" y="3927"/>
                    <a:pt x="3624" y="3927"/>
                  </a:cubicBezTo>
                  <a:cubicBezTo>
                    <a:pt x="3614" y="3931"/>
                    <a:pt x="3607" y="3931"/>
                    <a:pt x="3597" y="3931"/>
                  </a:cubicBezTo>
                  <a:lnTo>
                    <a:pt x="3597" y="3931"/>
                  </a:lnTo>
                  <a:cubicBezTo>
                    <a:pt x="3574" y="3931"/>
                    <a:pt x="3547" y="3927"/>
                    <a:pt x="3520" y="3927"/>
                  </a:cubicBezTo>
                  <a:cubicBezTo>
                    <a:pt x="3510" y="3927"/>
                    <a:pt x="3500" y="3931"/>
                    <a:pt x="3493" y="3937"/>
                  </a:cubicBezTo>
                  <a:lnTo>
                    <a:pt x="3493" y="3937"/>
                  </a:lnTo>
                  <a:cubicBezTo>
                    <a:pt x="3480" y="3934"/>
                    <a:pt x="3463" y="3937"/>
                    <a:pt x="3453" y="3931"/>
                  </a:cubicBezTo>
                  <a:cubicBezTo>
                    <a:pt x="3450" y="3931"/>
                    <a:pt x="3450" y="3931"/>
                    <a:pt x="3446" y="3931"/>
                  </a:cubicBezTo>
                  <a:cubicBezTo>
                    <a:pt x="3440" y="3934"/>
                    <a:pt x="3429" y="3934"/>
                    <a:pt x="3423" y="3934"/>
                  </a:cubicBezTo>
                  <a:cubicBezTo>
                    <a:pt x="3423" y="3931"/>
                    <a:pt x="3423" y="3931"/>
                    <a:pt x="3413" y="3931"/>
                  </a:cubicBezTo>
                  <a:cubicBezTo>
                    <a:pt x="3409" y="3931"/>
                    <a:pt x="3409" y="3931"/>
                    <a:pt x="3409" y="3931"/>
                  </a:cubicBezTo>
                  <a:cubicBezTo>
                    <a:pt x="3400" y="3931"/>
                    <a:pt x="3400" y="3934"/>
                    <a:pt x="3403" y="3937"/>
                  </a:cubicBezTo>
                  <a:cubicBezTo>
                    <a:pt x="3403" y="3934"/>
                    <a:pt x="3400" y="3934"/>
                    <a:pt x="3396" y="3934"/>
                  </a:cubicBezTo>
                  <a:cubicBezTo>
                    <a:pt x="3383" y="3934"/>
                    <a:pt x="3366" y="3931"/>
                    <a:pt x="3352" y="3937"/>
                  </a:cubicBezTo>
                  <a:cubicBezTo>
                    <a:pt x="3349" y="3937"/>
                    <a:pt x="3346" y="3937"/>
                    <a:pt x="3339" y="3937"/>
                  </a:cubicBezTo>
                  <a:cubicBezTo>
                    <a:pt x="3332" y="3934"/>
                    <a:pt x="3322" y="3934"/>
                    <a:pt x="3315" y="3937"/>
                  </a:cubicBezTo>
                  <a:cubicBezTo>
                    <a:pt x="3309" y="3937"/>
                    <a:pt x="3305" y="3937"/>
                    <a:pt x="3302" y="3937"/>
                  </a:cubicBezTo>
                  <a:cubicBezTo>
                    <a:pt x="3292" y="3934"/>
                    <a:pt x="3285" y="3934"/>
                    <a:pt x="3275" y="3937"/>
                  </a:cubicBezTo>
                  <a:cubicBezTo>
                    <a:pt x="3279" y="3941"/>
                    <a:pt x="3279" y="3941"/>
                    <a:pt x="3279" y="3941"/>
                  </a:cubicBezTo>
                  <a:cubicBezTo>
                    <a:pt x="3262" y="3947"/>
                    <a:pt x="3238" y="3951"/>
                    <a:pt x="3255" y="3971"/>
                  </a:cubicBezTo>
                  <a:cubicBezTo>
                    <a:pt x="3272" y="3977"/>
                    <a:pt x="3289" y="3977"/>
                    <a:pt x="3302" y="3977"/>
                  </a:cubicBezTo>
                  <a:cubicBezTo>
                    <a:pt x="3339" y="3977"/>
                    <a:pt x="3376" y="3981"/>
                    <a:pt x="3409" y="3971"/>
                  </a:cubicBezTo>
                  <a:cubicBezTo>
                    <a:pt x="3413" y="3967"/>
                    <a:pt x="3419" y="3967"/>
                    <a:pt x="3419" y="3961"/>
                  </a:cubicBezTo>
                  <a:lnTo>
                    <a:pt x="3419" y="3957"/>
                  </a:lnTo>
                  <a:cubicBezTo>
                    <a:pt x="3426" y="3961"/>
                    <a:pt x="3436" y="3964"/>
                    <a:pt x="3446" y="3967"/>
                  </a:cubicBezTo>
                  <a:cubicBezTo>
                    <a:pt x="3473" y="3967"/>
                    <a:pt x="3500" y="3971"/>
                    <a:pt x="3524" y="3957"/>
                  </a:cubicBezTo>
                  <a:lnTo>
                    <a:pt x="3524" y="3961"/>
                  </a:lnTo>
                  <a:cubicBezTo>
                    <a:pt x="3537" y="3964"/>
                    <a:pt x="3547" y="3964"/>
                    <a:pt x="3557" y="3961"/>
                  </a:cubicBezTo>
                  <a:cubicBezTo>
                    <a:pt x="3561" y="3957"/>
                    <a:pt x="3561" y="3957"/>
                    <a:pt x="3561" y="3954"/>
                  </a:cubicBezTo>
                  <a:cubicBezTo>
                    <a:pt x="3561" y="3957"/>
                    <a:pt x="3564" y="3957"/>
                    <a:pt x="3567" y="3957"/>
                  </a:cubicBezTo>
                  <a:cubicBezTo>
                    <a:pt x="3561" y="3961"/>
                    <a:pt x="3554" y="3964"/>
                    <a:pt x="3547" y="3967"/>
                  </a:cubicBezTo>
                  <a:cubicBezTo>
                    <a:pt x="3547" y="3967"/>
                    <a:pt x="3547" y="3971"/>
                    <a:pt x="3544" y="3974"/>
                  </a:cubicBezTo>
                  <a:lnTo>
                    <a:pt x="3544" y="3974"/>
                  </a:lnTo>
                  <a:cubicBezTo>
                    <a:pt x="3517" y="3974"/>
                    <a:pt x="3487" y="3974"/>
                    <a:pt x="3457" y="3974"/>
                  </a:cubicBezTo>
                  <a:cubicBezTo>
                    <a:pt x="3413" y="3977"/>
                    <a:pt x="3369" y="3981"/>
                    <a:pt x="3325" y="3984"/>
                  </a:cubicBezTo>
                  <a:cubicBezTo>
                    <a:pt x="3315" y="3984"/>
                    <a:pt x="3302" y="3984"/>
                    <a:pt x="3292" y="3984"/>
                  </a:cubicBezTo>
                  <a:cubicBezTo>
                    <a:pt x="3279" y="3991"/>
                    <a:pt x="3262" y="3988"/>
                    <a:pt x="3248" y="3991"/>
                  </a:cubicBezTo>
                  <a:cubicBezTo>
                    <a:pt x="3252" y="3994"/>
                    <a:pt x="3252" y="3994"/>
                    <a:pt x="3252" y="3994"/>
                  </a:cubicBezTo>
                  <a:cubicBezTo>
                    <a:pt x="3245" y="3994"/>
                    <a:pt x="3242" y="3991"/>
                    <a:pt x="3238" y="3991"/>
                  </a:cubicBezTo>
                  <a:cubicBezTo>
                    <a:pt x="3232" y="3991"/>
                    <a:pt x="3228" y="3991"/>
                    <a:pt x="3225" y="3991"/>
                  </a:cubicBezTo>
                  <a:cubicBezTo>
                    <a:pt x="3222" y="3991"/>
                    <a:pt x="3215" y="3994"/>
                    <a:pt x="3211" y="3994"/>
                  </a:cubicBezTo>
                  <a:cubicBezTo>
                    <a:pt x="3208" y="3998"/>
                    <a:pt x="3201" y="3998"/>
                    <a:pt x="3195" y="3994"/>
                  </a:cubicBezTo>
                  <a:cubicBezTo>
                    <a:pt x="3181" y="3994"/>
                    <a:pt x="3164" y="3994"/>
                    <a:pt x="3151" y="3994"/>
                  </a:cubicBezTo>
                  <a:cubicBezTo>
                    <a:pt x="3138" y="3998"/>
                    <a:pt x="3121" y="3994"/>
                    <a:pt x="3107" y="4001"/>
                  </a:cubicBezTo>
                  <a:cubicBezTo>
                    <a:pt x="3104" y="4001"/>
                    <a:pt x="3101" y="4001"/>
                    <a:pt x="3094" y="4001"/>
                  </a:cubicBezTo>
                  <a:cubicBezTo>
                    <a:pt x="3090" y="3998"/>
                    <a:pt x="3087" y="3998"/>
                    <a:pt x="3081" y="4001"/>
                  </a:cubicBezTo>
                  <a:cubicBezTo>
                    <a:pt x="3013" y="4008"/>
                    <a:pt x="2946" y="4021"/>
                    <a:pt x="2876" y="4021"/>
                  </a:cubicBezTo>
                  <a:cubicBezTo>
                    <a:pt x="2846" y="4035"/>
                    <a:pt x="2812" y="4024"/>
                    <a:pt x="2782" y="4035"/>
                  </a:cubicBezTo>
                  <a:cubicBezTo>
                    <a:pt x="2779" y="4035"/>
                    <a:pt x="2775" y="4031"/>
                    <a:pt x="2772" y="4031"/>
                  </a:cubicBezTo>
                  <a:cubicBezTo>
                    <a:pt x="2752" y="4028"/>
                    <a:pt x="2728" y="4035"/>
                    <a:pt x="2708" y="4038"/>
                  </a:cubicBezTo>
                  <a:cubicBezTo>
                    <a:pt x="2671" y="4045"/>
                    <a:pt x="2634" y="4045"/>
                    <a:pt x="2600" y="4058"/>
                  </a:cubicBezTo>
                  <a:cubicBezTo>
                    <a:pt x="2557" y="4055"/>
                    <a:pt x="2517" y="4068"/>
                    <a:pt x="2476" y="4065"/>
                  </a:cubicBezTo>
                  <a:cubicBezTo>
                    <a:pt x="2456" y="4078"/>
                    <a:pt x="2426" y="4071"/>
                    <a:pt x="2409" y="4085"/>
                  </a:cubicBezTo>
                  <a:lnTo>
                    <a:pt x="2409" y="4085"/>
                  </a:lnTo>
                  <a:lnTo>
                    <a:pt x="2409" y="4085"/>
                  </a:lnTo>
                  <a:cubicBezTo>
                    <a:pt x="2406" y="4081"/>
                    <a:pt x="2403" y="4085"/>
                    <a:pt x="2399" y="4085"/>
                  </a:cubicBezTo>
                  <a:cubicBezTo>
                    <a:pt x="2399" y="4085"/>
                    <a:pt x="2399" y="4088"/>
                    <a:pt x="2403" y="4088"/>
                  </a:cubicBezTo>
                  <a:cubicBezTo>
                    <a:pt x="2399" y="4088"/>
                    <a:pt x="2399" y="4085"/>
                    <a:pt x="2399" y="4085"/>
                  </a:cubicBezTo>
                  <a:cubicBezTo>
                    <a:pt x="2372" y="4085"/>
                    <a:pt x="2346" y="4081"/>
                    <a:pt x="2318" y="4092"/>
                  </a:cubicBezTo>
                  <a:cubicBezTo>
                    <a:pt x="2292" y="4092"/>
                    <a:pt x="2268" y="4092"/>
                    <a:pt x="2245" y="4102"/>
                  </a:cubicBezTo>
                  <a:lnTo>
                    <a:pt x="2245" y="4102"/>
                  </a:lnTo>
                  <a:cubicBezTo>
                    <a:pt x="2208" y="4105"/>
                    <a:pt x="2171" y="4102"/>
                    <a:pt x="2137" y="4112"/>
                  </a:cubicBezTo>
                  <a:lnTo>
                    <a:pt x="2137" y="4112"/>
                  </a:lnTo>
                  <a:cubicBezTo>
                    <a:pt x="2131" y="4112"/>
                    <a:pt x="2121" y="4112"/>
                    <a:pt x="2114" y="4112"/>
                  </a:cubicBezTo>
                  <a:lnTo>
                    <a:pt x="2114" y="4112"/>
                  </a:lnTo>
                  <a:lnTo>
                    <a:pt x="2114" y="4112"/>
                  </a:lnTo>
                  <a:cubicBezTo>
                    <a:pt x="2097" y="4112"/>
                    <a:pt x="2084" y="4115"/>
                    <a:pt x="2067" y="4118"/>
                  </a:cubicBezTo>
                  <a:cubicBezTo>
                    <a:pt x="2067" y="4118"/>
                    <a:pt x="2064" y="4118"/>
                    <a:pt x="2060" y="4122"/>
                  </a:cubicBezTo>
                  <a:cubicBezTo>
                    <a:pt x="2054" y="4122"/>
                    <a:pt x="2043" y="4122"/>
                    <a:pt x="2036" y="4125"/>
                  </a:cubicBezTo>
                  <a:cubicBezTo>
                    <a:pt x="2033" y="4122"/>
                    <a:pt x="2030" y="4122"/>
                    <a:pt x="2023" y="4122"/>
                  </a:cubicBezTo>
                  <a:cubicBezTo>
                    <a:pt x="2023" y="4125"/>
                    <a:pt x="2020" y="4128"/>
                    <a:pt x="2020" y="4128"/>
                  </a:cubicBezTo>
                  <a:cubicBezTo>
                    <a:pt x="1944" y="4132"/>
                    <a:pt x="1866" y="4125"/>
                    <a:pt x="1793" y="4142"/>
                  </a:cubicBezTo>
                  <a:lnTo>
                    <a:pt x="1793" y="4142"/>
                  </a:lnTo>
                  <a:lnTo>
                    <a:pt x="1793" y="4142"/>
                  </a:lnTo>
                  <a:cubicBezTo>
                    <a:pt x="1726" y="4142"/>
                    <a:pt x="1658" y="4152"/>
                    <a:pt x="1588" y="4162"/>
                  </a:cubicBezTo>
                  <a:cubicBezTo>
                    <a:pt x="1578" y="4162"/>
                    <a:pt x="1564" y="4166"/>
                    <a:pt x="1554" y="4166"/>
                  </a:cubicBezTo>
                  <a:cubicBezTo>
                    <a:pt x="1467" y="4166"/>
                    <a:pt x="1383" y="4182"/>
                    <a:pt x="1296" y="4192"/>
                  </a:cubicBezTo>
                  <a:lnTo>
                    <a:pt x="1296" y="4192"/>
                  </a:lnTo>
                  <a:cubicBezTo>
                    <a:pt x="1286" y="4196"/>
                    <a:pt x="1276" y="4196"/>
                    <a:pt x="1262" y="4196"/>
                  </a:cubicBezTo>
                  <a:lnTo>
                    <a:pt x="1262" y="4196"/>
                  </a:lnTo>
                  <a:lnTo>
                    <a:pt x="1262" y="4196"/>
                  </a:lnTo>
                  <a:cubicBezTo>
                    <a:pt x="1249" y="4196"/>
                    <a:pt x="1232" y="4199"/>
                    <a:pt x="1219" y="4202"/>
                  </a:cubicBezTo>
                  <a:cubicBezTo>
                    <a:pt x="1212" y="4206"/>
                    <a:pt x="1205" y="4206"/>
                    <a:pt x="1198" y="4206"/>
                  </a:cubicBezTo>
                  <a:lnTo>
                    <a:pt x="1198" y="4206"/>
                  </a:lnTo>
                  <a:lnTo>
                    <a:pt x="1198" y="4206"/>
                  </a:lnTo>
                  <a:cubicBezTo>
                    <a:pt x="1188" y="4206"/>
                    <a:pt x="1178" y="4209"/>
                    <a:pt x="1172" y="4213"/>
                  </a:cubicBezTo>
                  <a:lnTo>
                    <a:pt x="1172" y="4213"/>
                  </a:lnTo>
                  <a:cubicBezTo>
                    <a:pt x="1148" y="4209"/>
                    <a:pt x="1128" y="4209"/>
                    <a:pt x="1108" y="4216"/>
                  </a:cubicBezTo>
                  <a:lnTo>
                    <a:pt x="1108" y="4216"/>
                  </a:lnTo>
                  <a:cubicBezTo>
                    <a:pt x="1094" y="4216"/>
                    <a:pt x="1084" y="4216"/>
                    <a:pt x="1071" y="4213"/>
                  </a:cubicBezTo>
                  <a:cubicBezTo>
                    <a:pt x="1064" y="4216"/>
                    <a:pt x="1061" y="4219"/>
                    <a:pt x="1054" y="4223"/>
                  </a:cubicBezTo>
                  <a:cubicBezTo>
                    <a:pt x="1051" y="4223"/>
                    <a:pt x="1048" y="4223"/>
                    <a:pt x="1044" y="4223"/>
                  </a:cubicBezTo>
                  <a:lnTo>
                    <a:pt x="1044" y="4223"/>
                  </a:lnTo>
                  <a:cubicBezTo>
                    <a:pt x="1017" y="4226"/>
                    <a:pt x="990" y="4219"/>
                    <a:pt x="964" y="4233"/>
                  </a:cubicBezTo>
                  <a:lnTo>
                    <a:pt x="964" y="4233"/>
                  </a:lnTo>
                  <a:cubicBezTo>
                    <a:pt x="950" y="4229"/>
                    <a:pt x="933" y="4229"/>
                    <a:pt x="916" y="4233"/>
                  </a:cubicBezTo>
                  <a:cubicBezTo>
                    <a:pt x="876" y="4233"/>
                    <a:pt x="833" y="4233"/>
                    <a:pt x="796" y="4239"/>
                  </a:cubicBezTo>
                  <a:cubicBezTo>
                    <a:pt x="712" y="4246"/>
                    <a:pt x="628" y="4253"/>
                    <a:pt x="544" y="4256"/>
                  </a:cubicBezTo>
                  <a:cubicBezTo>
                    <a:pt x="490" y="4259"/>
                    <a:pt x="440" y="4263"/>
                    <a:pt x="386" y="4270"/>
                  </a:cubicBezTo>
                  <a:cubicBezTo>
                    <a:pt x="359" y="4270"/>
                    <a:pt x="333" y="4266"/>
                    <a:pt x="306" y="4276"/>
                  </a:cubicBezTo>
                  <a:cubicBezTo>
                    <a:pt x="302" y="4276"/>
                    <a:pt x="302" y="4276"/>
                    <a:pt x="299" y="4276"/>
                  </a:cubicBezTo>
                  <a:lnTo>
                    <a:pt x="299" y="4276"/>
                  </a:lnTo>
                  <a:cubicBezTo>
                    <a:pt x="292" y="4273"/>
                    <a:pt x="286" y="4273"/>
                    <a:pt x="282" y="4276"/>
                  </a:cubicBezTo>
                  <a:cubicBezTo>
                    <a:pt x="272" y="4276"/>
                    <a:pt x="265" y="4280"/>
                    <a:pt x="259" y="4280"/>
                  </a:cubicBezTo>
                  <a:lnTo>
                    <a:pt x="259" y="4280"/>
                  </a:lnTo>
                  <a:lnTo>
                    <a:pt x="259" y="4280"/>
                  </a:lnTo>
                  <a:cubicBezTo>
                    <a:pt x="219" y="4276"/>
                    <a:pt x="178" y="4283"/>
                    <a:pt x="141" y="4290"/>
                  </a:cubicBezTo>
                  <a:cubicBezTo>
                    <a:pt x="124" y="4293"/>
                    <a:pt x="114" y="4293"/>
                    <a:pt x="104" y="4286"/>
                  </a:cubicBezTo>
                  <a:cubicBezTo>
                    <a:pt x="94" y="4290"/>
                    <a:pt x="87" y="4293"/>
                    <a:pt x="77" y="4296"/>
                  </a:cubicBezTo>
                  <a:lnTo>
                    <a:pt x="77" y="4296"/>
                  </a:lnTo>
                  <a:lnTo>
                    <a:pt x="77" y="4296"/>
                  </a:lnTo>
                  <a:cubicBezTo>
                    <a:pt x="51" y="4300"/>
                    <a:pt x="24" y="4303"/>
                    <a:pt x="0" y="4306"/>
                  </a:cubicBezTo>
                  <a:cubicBezTo>
                    <a:pt x="20" y="4320"/>
                    <a:pt x="40" y="4320"/>
                    <a:pt x="64" y="4317"/>
                  </a:cubicBezTo>
                  <a:cubicBezTo>
                    <a:pt x="71" y="4317"/>
                    <a:pt x="81" y="4320"/>
                    <a:pt x="87" y="4323"/>
                  </a:cubicBezTo>
                  <a:lnTo>
                    <a:pt x="87" y="4323"/>
                  </a:lnTo>
                  <a:cubicBezTo>
                    <a:pt x="91" y="4320"/>
                    <a:pt x="98" y="4320"/>
                    <a:pt x="101" y="4320"/>
                  </a:cubicBezTo>
                  <a:cubicBezTo>
                    <a:pt x="114" y="4320"/>
                    <a:pt x="124" y="4323"/>
                    <a:pt x="134" y="4323"/>
                  </a:cubicBezTo>
                  <a:cubicBezTo>
                    <a:pt x="171" y="4327"/>
                    <a:pt x="205" y="4330"/>
                    <a:pt x="232" y="4306"/>
                  </a:cubicBezTo>
                  <a:cubicBezTo>
                    <a:pt x="232" y="4306"/>
                    <a:pt x="235" y="4310"/>
                    <a:pt x="238" y="4310"/>
                  </a:cubicBezTo>
                  <a:cubicBezTo>
                    <a:pt x="248" y="4310"/>
                    <a:pt x="259" y="4306"/>
                    <a:pt x="269" y="4306"/>
                  </a:cubicBezTo>
                  <a:cubicBezTo>
                    <a:pt x="276" y="4306"/>
                    <a:pt x="282" y="4306"/>
                    <a:pt x="286" y="4303"/>
                  </a:cubicBezTo>
                  <a:cubicBezTo>
                    <a:pt x="289" y="4303"/>
                    <a:pt x="292" y="4303"/>
                    <a:pt x="292" y="4300"/>
                  </a:cubicBezTo>
                  <a:cubicBezTo>
                    <a:pt x="296" y="4303"/>
                    <a:pt x="302" y="4303"/>
                    <a:pt x="306" y="4303"/>
                  </a:cubicBezTo>
                  <a:lnTo>
                    <a:pt x="309" y="4300"/>
                  </a:lnTo>
                  <a:cubicBezTo>
                    <a:pt x="312" y="4300"/>
                    <a:pt x="316" y="4300"/>
                    <a:pt x="319" y="4300"/>
                  </a:cubicBezTo>
                  <a:cubicBezTo>
                    <a:pt x="326" y="4303"/>
                    <a:pt x="333" y="4300"/>
                    <a:pt x="339" y="4300"/>
                  </a:cubicBezTo>
                  <a:cubicBezTo>
                    <a:pt x="369" y="4300"/>
                    <a:pt x="400" y="4300"/>
                    <a:pt x="433" y="4300"/>
                  </a:cubicBezTo>
                  <a:cubicBezTo>
                    <a:pt x="581" y="4303"/>
                    <a:pt x="722" y="4280"/>
                    <a:pt x="869" y="4270"/>
                  </a:cubicBezTo>
                  <a:cubicBezTo>
                    <a:pt x="893" y="4263"/>
                    <a:pt x="920" y="4263"/>
                    <a:pt x="950" y="4259"/>
                  </a:cubicBezTo>
                  <a:cubicBezTo>
                    <a:pt x="957" y="4259"/>
                    <a:pt x="964" y="4259"/>
                    <a:pt x="967" y="4259"/>
                  </a:cubicBezTo>
                  <a:cubicBezTo>
                    <a:pt x="984" y="4253"/>
                    <a:pt x="1001" y="4253"/>
                    <a:pt x="1014" y="4249"/>
                  </a:cubicBezTo>
                  <a:cubicBezTo>
                    <a:pt x="1024" y="4249"/>
                    <a:pt x="1031" y="4249"/>
                    <a:pt x="1041" y="4246"/>
                  </a:cubicBezTo>
                  <a:lnTo>
                    <a:pt x="1044" y="4249"/>
                  </a:lnTo>
                  <a:cubicBezTo>
                    <a:pt x="1058" y="4249"/>
                    <a:pt x="1071" y="4249"/>
                    <a:pt x="1081" y="4249"/>
                  </a:cubicBezTo>
                  <a:cubicBezTo>
                    <a:pt x="1098" y="4246"/>
                    <a:pt x="1115" y="4243"/>
                    <a:pt x="1135" y="4243"/>
                  </a:cubicBezTo>
                  <a:cubicBezTo>
                    <a:pt x="1141" y="4243"/>
                    <a:pt x="1151" y="4239"/>
                    <a:pt x="1158" y="4239"/>
                  </a:cubicBezTo>
                  <a:cubicBezTo>
                    <a:pt x="1165" y="4236"/>
                    <a:pt x="1172" y="4236"/>
                    <a:pt x="1178" y="4233"/>
                  </a:cubicBezTo>
                  <a:cubicBezTo>
                    <a:pt x="1185" y="4233"/>
                    <a:pt x="1192" y="4233"/>
                    <a:pt x="1198" y="4229"/>
                  </a:cubicBezTo>
                  <a:cubicBezTo>
                    <a:pt x="1202" y="4229"/>
                    <a:pt x="1205" y="4229"/>
                    <a:pt x="1205" y="4233"/>
                  </a:cubicBezTo>
                  <a:cubicBezTo>
                    <a:pt x="1212" y="4233"/>
                    <a:pt x="1215" y="4233"/>
                    <a:pt x="1222" y="4233"/>
                  </a:cubicBezTo>
                  <a:cubicBezTo>
                    <a:pt x="1229" y="4233"/>
                    <a:pt x="1232" y="4233"/>
                    <a:pt x="1239" y="4233"/>
                  </a:cubicBezTo>
                  <a:cubicBezTo>
                    <a:pt x="1242" y="4229"/>
                    <a:pt x="1249" y="4229"/>
                    <a:pt x="1252" y="4229"/>
                  </a:cubicBezTo>
                  <a:cubicBezTo>
                    <a:pt x="1259" y="4226"/>
                    <a:pt x="1269" y="4226"/>
                    <a:pt x="1276" y="4226"/>
                  </a:cubicBezTo>
                  <a:cubicBezTo>
                    <a:pt x="1296" y="4226"/>
                    <a:pt x="1316" y="4226"/>
                    <a:pt x="1326" y="4213"/>
                  </a:cubicBezTo>
                  <a:cubicBezTo>
                    <a:pt x="1329" y="4213"/>
                    <a:pt x="1329" y="4213"/>
                    <a:pt x="1329" y="4213"/>
                  </a:cubicBezTo>
                  <a:cubicBezTo>
                    <a:pt x="1420" y="4223"/>
                    <a:pt x="1504" y="4206"/>
                    <a:pt x="1591" y="4192"/>
                  </a:cubicBezTo>
                  <a:cubicBezTo>
                    <a:pt x="1594" y="4192"/>
                    <a:pt x="1601" y="4189"/>
                    <a:pt x="1605" y="4189"/>
                  </a:cubicBezTo>
                  <a:cubicBezTo>
                    <a:pt x="1662" y="4199"/>
                    <a:pt x="1759" y="4189"/>
                    <a:pt x="1799" y="4166"/>
                  </a:cubicBezTo>
                  <a:cubicBezTo>
                    <a:pt x="1799" y="4166"/>
                    <a:pt x="1803" y="4166"/>
                    <a:pt x="1803" y="4162"/>
                  </a:cubicBezTo>
                  <a:cubicBezTo>
                    <a:pt x="1809" y="4162"/>
                    <a:pt x="1813" y="4156"/>
                    <a:pt x="1819" y="4162"/>
                  </a:cubicBezTo>
                  <a:cubicBezTo>
                    <a:pt x="1823" y="4162"/>
                    <a:pt x="1826" y="4162"/>
                    <a:pt x="1826" y="4162"/>
                  </a:cubicBezTo>
                  <a:cubicBezTo>
                    <a:pt x="1830" y="4162"/>
                    <a:pt x="1833" y="4162"/>
                    <a:pt x="1836" y="4162"/>
                  </a:cubicBezTo>
                  <a:cubicBezTo>
                    <a:pt x="1836" y="4162"/>
                    <a:pt x="1840" y="4162"/>
                    <a:pt x="1843" y="4162"/>
                  </a:cubicBezTo>
                  <a:cubicBezTo>
                    <a:pt x="1850" y="4162"/>
                    <a:pt x="1860" y="4166"/>
                    <a:pt x="1866" y="4169"/>
                  </a:cubicBezTo>
                  <a:cubicBezTo>
                    <a:pt x="1923" y="4172"/>
                    <a:pt x="1974" y="4159"/>
                    <a:pt x="2030" y="4159"/>
                  </a:cubicBezTo>
                  <a:cubicBezTo>
                    <a:pt x="2040" y="4156"/>
                    <a:pt x="2047" y="4152"/>
                    <a:pt x="2057" y="4149"/>
                  </a:cubicBezTo>
                  <a:cubicBezTo>
                    <a:pt x="2080" y="4138"/>
                    <a:pt x="2107" y="4145"/>
                    <a:pt x="2131" y="4142"/>
                  </a:cubicBezTo>
                  <a:cubicBezTo>
                    <a:pt x="2144" y="4142"/>
                    <a:pt x="2161" y="4142"/>
                    <a:pt x="2174" y="4138"/>
                  </a:cubicBezTo>
                  <a:cubicBezTo>
                    <a:pt x="2174" y="4138"/>
                    <a:pt x="2178" y="4138"/>
                    <a:pt x="2181" y="4135"/>
                  </a:cubicBezTo>
                  <a:cubicBezTo>
                    <a:pt x="2201" y="4145"/>
                    <a:pt x="2225" y="4145"/>
                    <a:pt x="2241" y="4128"/>
                  </a:cubicBezTo>
                  <a:cubicBezTo>
                    <a:pt x="2245" y="4128"/>
                    <a:pt x="2245" y="4128"/>
                    <a:pt x="2248" y="4128"/>
                  </a:cubicBezTo>
                  <a:cubicBezTo>
                    <a:pt x="2282" y="4138"/>
                    <a:pt x="2312" y="4128"/>
                    <a:pt x="2346" y="4122"/>
                  </a:cubicBezTo>
                  <a:cubicBezTo>
                    <a:pt x="2359" y="4122"/>
                    <a:pt x="2369" y="4118"/>
                    <a:pt x="2372" y="4112"/>
                  </a:cubicBezTo>
                  <a:lnTo>
                    <a:pt x="2372" y="4112"/>
                  </a:lnTo>
                  <a:cubicBezTo>
                    <a:pt x="2379" y="4112"/>
                    <a:pt x="2386" y="4112"/>
                    <a:pt x="2393" y="4112"/>
                  </a:cubicBezTo>
                  <a:cubicBezTo>
                    <a:pt x="2466" y="4115"/>
                    <a:pt x="2537" y="4095"/>
                    <a:pt x="2611" y="4085"/>
                  </a:cubicBezTo>
                  <a:cubicBezTo>
                    <a:pt x="2624" y="4081"/>
                    <a:pt x="2637" y="4078"/>
                    <a:pt x="2644" y="4068"/>
                  </a:cubicBezTo>
                  <a:cubicBezTo>
                    <a:pt x="2704" y="4088"/>
                    <a:pt x="2758" y="4078"/>
                    <a:pt x="2812" y="4055"/>
                  </a:cubicBezTo>
                  <a:cubicBezTo>
                    <a:pt x="2812" y="4051"/>
                    <a:pt x="2812" y="4051"/>
                    <a:pt x="2812" y="4048"/>
                  </a:cubicBezTo>
                  <a:lnTo>
                    <a:pt x="2812" y="4048"/>
                  </a:lnTo>
                  <a:cubicBezTo>
                    <a:pt x="2849" y="4048"/>
                    <a:pt x="2882" y="4048"/>
                    <a:pt x="2916" y="4041"/>
                  </a:cubicBezTo>
                  <a:cubicBezTo>
                    <a:pt x="3054" y="4021"/>
                    <a:pt x="3195" y="4024"/>
                    <a:pt x="3332" y="4004"/>
                  </a:cubicBezTo>
                  <a:lnTo>
                    <a:pt x="3332" y="4004"/>
                  </a:lnTo>
                  <a:cubicBezTo>
                    <a:pt x="3426" y="3998"/>
                    <a:pt x="3520" y="3998"/>
                    <a:pt x="3614" y="3984"/>
                  </a:cubicBezTo>
                  <a:cubicBezTo>
                    <a:pt x="3678" y="3984"/>
                    <a:pt x="3742" y="3974"/>
                    <a:pt x="3809" y="3967"/>
                  </a:cubicBezTo>
                  <a:cubicBezTo>
                    <a:pt x="3856" y="3974"/>
                    <a:pt x="3900" y="3957"/>
                    <a:pt x="3947" y="3954"/>
                  </a:cubicBezTo>
                  <a:cubicBezTo>
                    <a:pt x="3963" y="3957"/>
                    <a:pt x="3983" y="3951"/>
                    <a:pt x="3997" y="3964"/>
                  </a:cubicBezTo>
                  <a:cubicBezTo>
                    <a:pt x="4004" y="3964"/>
                    <a:pt x="4007" y="3964"/>
                    <a:pt x="4010" y="3964"/>
                  </a:cubicBezTo>
                  <a:cubicBezTo>
                    <a:pt x="4037" y="3967"/>
                    <a:pt x="4061" y="3977"/>
                    <a:pt x="4064" y="3947"/>
                  </a:cubicBezTo>
                  <a:lnTo>
                    <a:pt x="4064" y="3947"/>
                  </a:lnTo>
                  <a:lnTo>
                    <a:pt x="4064" y="3947"/>
                  </a:lnTo>
                  <a:cubicBezTo>
                    <a:pt x="4064" y="3927"/>
                    <a:pt x="4040" y="3920"/>
                    <a:pt x="4024" y="3910"/>
                  </a:cubicBezTo>
                  <a:lnTo>
                    <a:pt x="4024" y="3910"/>
                  </a:lnTo>
                  <a:cubicBezTo>
                    <a:pt x="4014" y="3890"/>
                    <a:pt x="4004" y="3874"/>
                    <a:pt x="3993" y="3857"/>
                  </a:cubicBezTo>
                  <a:cubicBezTo>
                    <a:pt x="3993" y="3853"/>
                    <a:pt x="3997" y="3850"/>
                    <a:pt x="3997" y="3847"/>
                  </a:cubicBezTo>
                  <a:cubicBezTo>
                    <a:pt x="3997" y="3840"/>
                    <a:pt x="3997" y="3833"/>
                    <a:pt x="3993" y="3827"/>
                  </a:cubicBezTo>
                  <a:cubicBezTo>
                    <a:pt x="3993" y="3823"/>
                    <a:pt x="3990" y="3816"/>
                    <a:pt x="3987" y="3810"/>
                  </a:cubicBezTo>
                  <a:cubicBezTo>
                    <a:pt x="3967" y="3776"/>
                    <a:pt x="3967" y="3736"/>
                    <a:pt x="3930" y="3706"/>
                  </a:cubicBezTo>
                  <a:cubicBezTo>
                    <a:pt x="3926" y="3706"/>
                    <a:pt x="3923" y="3706"/>
                    <a:pt x="3923" y="3706"/>
                  </a:cubicBezTo>
                  <a:lnTo>
                    <a:pt x="3923" y="3706"/>
                  </a:lnTo>
                  <a:cubicBezTo>
                    <a:pt x="3943" y="3679"/>
                    <a:pt x="3926" y="3655"/>
                    <a:pt x="3903" y="3635"/>
                  </a:cubicBezTo>
                  <a:cubicBezTo>
                    <a:pt x="3900" y="3635"/>
                    <a:pt x="3900" y="3635"/>
                    <a:pt x="3896" y="3635"/>
                  </a:cubicBezTo>
                  <a:lnTo>
                    <a:pt x="3896" y="3635"/>
                  </a:lnTo>
                  <a:cubicBezTo>
                    <a:pt x="3913" y="3618"/>
                    <a:pt x="3913" y="3605"/>
                    <a:pt x="3896" y="3588"/>
                  </a:cubicBezTo>
                  <a:cubicBezTo>
                    <a:pt x="3889" y="3588"/>
                    <a:pt x="3886" y="3588"/>
                    <a:pt x="3883" y="3588"/>
                  </a:cubicBezTo>
                  <a:lnTo>
                    <a:pt x="3883" y="3588"/>
                  </a:lnTo>
                  <a:cubicBezTo>
                    <a:pt x="3879" y="3555"/>
                    <a:pt x="3873" y="3521"/>
                    <a:pt x="3866" y="3488"/>
                  </a:cubicBezTo>
                  <a:lnTo>
                    <a:pt x="3866" y="3488"/>
                  </a:lnTo>
                  <a:cubicBezTo>
                    <a:pt x="3873" y="3467"/>
                    <a:pt x="3866" y="3450"/>
                    <a:pt x="3853" y="3434"/>
                  </a:cubicBezTo>
                  <a:cubicBezTo>
                    <a:pt x="3826" y="3460"/>
                    <a:pt x="3853" y="3494"/>
                    <a:pt x="3846" y="3524"/>
                  </a:cubicBezTo>
                  <a:cubicBezTo>
                    <a:pt x="3849" y="3524"/>
                    <a:pt x="3853" y="3524"/>
                    <a:pt x="3853" y="3524"/>
                  </a:cubicBezTo>
                  <a:cubicBezTo>
                    <a:pt x="3856" y="3541"/>
                    <a:pt x="3856" y="3555"/>
                    <a:pt x="3859" y="3568"/>
                  </a:cubicBezTo>
                  <a:cubicBezTo>
                    <a:pt x="3869" y="3578"/>
                    <a:pt x="3869" y="3588"/>
                    <a:pt x="3869" y="3598"/>
                  </a:cubicBezTo>
                  <a:lnTo>
                    <a:pt x="3869" y="3598"/>
                  </a:lnTo>
                  <a:cubicBezTo>
                    <a:pt x="3866" y="3602"/>
                    <a:pt x="3863" y="3605"/>
                    <a:pt x="3859" y="3608"/>
                  </a:cubicBezTo>
                  <a:lnTo>
                    <a:pt x="3856" y="3608"/>
                  </a:lnTo>
                  <a:cubicBezTo>
                    <a:pt x="3863" y="3602"/>
                    <a:pt x="3859" y="3595"/>
                    <a:pt x="3856" y="3588"/>
                  </a:cubicBezTo>
                  <a:cubicBezTo>
                    <a:pt x="3853" y="3581"/>
                    <a:pt x="3846" y="3571"/>
                    <a:pt x="3843" y="3561"/>
                  </a:cubicBezTo>
                  <a:cubicBezTo>
                    <a:pt x="3843" y="3558"/>
                    <a:pt x="3839" y="3555"/>
                    <a:pt x="3839" y="3551"/>
                  </a:cubicBezTo>
                  <a:cubicBezTo>
                    <a:pt x="3836" y="3548"/>
                    <a:pt x="3832" y="3541"/>
                    <a:pt x="3829" y="3538"/>
                  </a:cubicBezTo>
                  <a:cubicBezTo>
                    <a:pt x="3826" y="3534"/>
                    <a:pt x="3822" y="3531"/>
                    <a:pt x="3822" y="3528"/>
                  </a:cubicBezTo>
                  <a:cubicBezTo>
                    <a:pt x="3816" y="3524"/>
                    <a:pt x="3812" y="3521"/>
                    <a:pt x="3809" y="3518"/>
                  </a:cubicBezTo>
                  <a:cubicBezTo>
                    <a:pt x="3809" y="3518"/>
                    <a:pt x="3809" y="3514"/>
                    <a:pt x="3806" y="3514"/>
                  </a:cubicBezTo>
                  <a:cubicBezTo>
                    <a:pt x="3799" y="3501"/>
                    <a:pt x="3792" y="3488"/>
                    <a:pt x="3786" y="3474"/>
                  </a:cubicBezTo>
                  <a:cubicBezTo>
                    <a:pt x="3779" y="3454"/>
                    <a:pt x="3762" y="3447"/>
                    <a:pt x="3738" y="3450"/>
                  </a:cubicBezTo>
                  <a:lnTo>
                    <a:pt x="3738" y="3450"/>
                  </a:lnTo>
                  <a:cubicBezTo>
                    <a:pt x="3708" y="3450"/>
                    <a:pt x="3678" y="3450"/>
                    <a:pt x="3648" y="3457"/>
                  </a:cubicBezTo>
                  <a:cubicBezTo>
                    <a:pt x="3577" y="3460"/>
                    <a:pt x="3504" y="3464"/>
                    <a:pt x="3433" y="3471"/>
                  </a:cubicBezTo>
                  <a:cubicBezTo>
                    <a:pt x="3416" y="3471"/>
                    <a:pt x="3403" y="3467"/>
                    <a:pt x="3389" y="3477"/>
                  </a:cubicBezTo>
                  <a:cubicBezTo>
                    <a:pt x="3362" y="3471"/>
                    <a:pt x="3332" y="3481"/>
                    <a:pt x="3302" y="3467"/>
                  </a:cubicBezTo>
                  <a:cubicBezTo>
                    <a:pt x="3309" y="3447"/>
                    <a:pt x="3346" y="3444"/>
                    <a:pt x="3352" y="3424"/>
                  </a:cubicBezTo>
                  <a:lnTo>
                    <a:pt x="3352" y="3424"/>
                  </a:lnTo>
                  <a:lnTo>
                    <a:pt x="3352" y="3424"/>
                  </a:lnTo>
                  <a:cubicBezTo>
                    <a:pt x="3396" y="3403"/>
                    <a:pt x="3413" y="3370"/>
                    <a:pt x="3429" y="3340"/>
                  </a:cubicBezTo>
                  <a:cubicBezTo>
                    <a:pt x="3453" y="3296"/>
                    <a:pt x="3477" y="3249"/>
                    <a:pt x="3483" y="3199"/>
                  </a:cubicBezTo>
                  <a:cubicBezTo>
                    <a:pt x="3490" y="3199"/>
                    <a:pt x="3497" y="3195"/>
                    <a:pt x="3504" y="3199"/>
                  </a:cubicBezTo>
                  <a:cubicBezTo>
                    <a:pt x="3514" y="3199"/>
                    <a:pt x="3524" y="3199"/>
                    <a:pt x="3530" y="3195"/>
                  </a:cubicBezTo>
                  <a:lnTo>
                    <a:pt x="3530" y="3195"/>
                  </a:lnTo>
                  <a:cubicBezTo>
                    <a:pt x="3537" y="3202"/>
                    <a:pt x="3547" y="3209"/>
                    <a:pt x="3557" y="3212"/>
                  </a:cubicBezTo>
                  <a:lnTo>
                    <a:pt x="3557" y="3212"/>
                  </a:lnTo>
                  <a:lnTo>
                    <a:pt x="3557" y="3212"/>
                  </a:lnTo>
                  <a:cubicBezTo>
                    <a:pt x="3557" y="3219"/>
                    <a:pt x="3564" y="3222"/>
                    <a:pt x="3571" y="3222"/>
                  </a:cubicBezTo>
                  <a:cubicBezTo>
                    <a:pt x="3584" y="3236"/>
                    <a:pt x="3601" y="3242"/>
                    <a:pt x="3621" y="3249"/>
                  </a:cubicBezTo>
                  <a:lnTo>
                    <a:pt x="3621" y="3249"/>
                  </a:lnTo>
                  <a:lnTo>
                    <a:pt x="3621" y="3249"/>
                  </a:lnTo>
                  <a:lnTo>
                    <a:pt x="3621" y="3249"/>
                  </a:lnTo>
                  <a:cubicBezTo>
                    <a:pt x="3621" y="3256"/>
                    <a:pt x="3624" y="3259"/>
                    <a:pt x="3631" y="3259"/>
                  </a:cubicBezTo>
                  <a:lnTo>
                    <a:pt x="3631" y="3259"/>
                  </a:lnTo>
                  <a:cubicBezTo>
                    <a:pt x="3634" y="3263"/>
                    <a:pt x="3641" y="3266"/>
                    <a:pt x="3648" y="3266"/>
                  </a:cubicBezTo>
                  <a:cubicBezTo>
                    <a:pt x="3651" y="3273"/>
                    <a:pt x="3654" y="3276"/>
                    <a:pt x="3661" y="3276"/>
                  </a:cubicBezTo>
                  <a:cubicBezTo>
                    <a:pt x="3665" y="3276"/>
                    <a:pt x="3665" y="3276"/>
                    <a:pt x="3665" y="3276"/>
                  </a:cubicBezTo>
                  <a:lnTo>
                    <a:pt x="3665" y="3276"/>
                  </a:lnTo>
                  <a:cubicBezTo>
                    <a:pt x="3665" y="3279"/>
                    <a:pt x="3668" y="3283"/>
                    <a:pt x="3675" y="3286"/>
                  </a:cubicBezTo>
                  <a:cubicBezTo>
                    <a:pt x="3678" y="3289"/>
                    <a:pt x="3681" y="3293"/>
                    <a:pt x="3688" y="3293"/>
                  </a:cubicBezTo>
                  <a:cubicBezTo>
                    <a:pt x="3685" y="3293"/>
                    <a:pt x="3681" y="3289"/>
                    <a:pt x="3675" y="3286"/>
                  </a:cubicBezTo>
                  <a:lnTo>
                    <a:pt x="3675" y="3286"/>
                  </a:lnTo>
                  <a:cubicBezTo>
                    <a:pt x="3681" y="3289"/>
                    <a:pt x="3685" y="3293"/>
                    <a:pt x="3688" y="3293"/>
                  </a:cubicBezTo>
                  <a:lnTo>
                    <a:pt x="3688" y="3293"/>
                  </a:lnTo>
                  <a:cubicBezTo>
                    <a:pt x="3691" y="3299"/>
                    <a:pt x="3695" y="3303"/>
                    <a:pt x="3701" y="3303"/>
                  </a:cubicBezTo>
                  <a:cubicBezTo>
                    <a:pt x="3705" y="3303"/>
                    <a:pt x="3705" y="3303"/>
                    <a:pt x="3705" y="3303"/>
                  </a:cubicBezTo>
                  <a:cubicBezTo>
                    <a:pt x="3705" y="3306"/>
                    <a:pt x="3711" y="3310"/>
                    <a:pt x="3715" y="3313"/>
                  </a:cubicBezTo>
                  <a:lnTo>
                    <a:pt x="3715" y="3313"/>
                  </a:lnTo>
                  <a:lnTo>
                    <a:pt x="3715" y="3313"/>
                  </a:lnTo>
                  <a:cubicBezTo>
                    <a:pt x="3722" y="3320"/>
                    <a:pt x="3728" y="3323"/>
                    <a:pt x="3738" y="3323"/>
                  </a:cubicBezTo>
                  <a:cubicBezTo>
                    <a:pt x="3738" y="3330"/>
                    <a:pt x="3742" y="3333"/>
                    <a:pt x="3752" y="3333"/>
                  </a:cubicBezTo>
                  <a:cubicBezTo>
                    <a:pt x="3765" y="3343"/>
                    <a:pt x="3775" y="3353"/>
                    <a:pt x="3792" y="3360"/>
                  </a:cubicBezTo>
                  <a:cubicBezTo>
                    <a:pt x="3799" y="3363"/>
                    <a:pt x="3802" y="3370"/>
                    <a:pt x="3806" y="3373"/>
                  </a:cubicBezTo>
                  <a:cubicBezTo>
                    <a:pt x="3819" y="3383"/>
                    <a:pt x="3829" y="3400"/>
                    <a:pt x="3853" y="3397"/>
                  </a:cubicBezTo>
                  <a:cubicBezTo>
                    <a:pt x="3849" y="3403"/>
                    <a:pt x="3856" y="3413"/>
                    <a:pt x="3859" y="3420"/>
                  </a:cubicBezTo>
                  <a:cubicBezTo>
                    <a:pt x="3883" y="3454"/>
                    <a:pt x="3889" y="3491"/>
                    <a:pt x="3906" y="3524"/>
                  </a:cubicBezTo>
                  <a:cubicBezTo>
                    <a:pt x="3916" y="3541"/>
                    <a:pt x="3920" y="3561"/>
                    <a:pt x="3947" y="3571"/>
                  </a:cubicBezTo>
                  <a:cubicBezTo>
                    <a:pt x="3926" y="3602"/>
                    <a:pt x="3943" y="3625"/>
                    <a:pt x="3963" y="3649"/>
                  </a:cubicBezTo>
                  <a:cubicBezTo>
                    <a:pt x="3967" y="3649"/>
                    <a:pt x="3973" y="3652"/>
                    <a:pt x="3977" y="3652"/>
                  </a:cubicBezTo>
                  <a:lnTo>
                    <a:pt x="3973" y="3652"/>
                  </a:lnTo>
                  <a:cubicBezTo>
                    <a:pt x="3973" y="3655"/>
                    <a:pt x="3973" y="3659"/>
                    <a:pt x="3977" y="3662"/>
                  </a:cubicBezTo>
                  <a:cubicBezTo>
                    <a:pt x="3973" y="3669"/>
                    <a:pt x="3977" y="3675"/>
                    <a:pt x="3983" y="3682"/>
                  </a:cubicBezTo>
                  <a:cubicBezTo>
                    <a:pt x="4004" y="3779"/>
                    <a:pt x="4054" y="3874"/>
                    <a:pt x="4101" y="3967"/>
                  </a:cubicBezTo>
                  <a:cubicBezTo>
                    <a:pt x="4097" y="3967"/>
                    <a:pt x="4094" y="3971"/>
                    <a:pt x="4091" y="3974"/>
                  </a:cubicBezTo>
                  <a:cubicBezTo>
                    <a:pt x="4087" y="3974"/>
                    <a:pt x="4081" y="3977"/>
                    <a:pt x="4077" y="3977"/>
                  </a:cubicBezTo>
                  <a:cubicBezTo>
                    <a:pt x="4054" y="3984"/>
                    <a:pt x="4024" y="3977"/>
                    <a:pt x="4007" y="3998"/>
                  </a:cubicBezTo>
                  <a:cubicBezTo>
                    <a:pt x="4010" y="3998"/>
                    <a:pt x="4010" y="4001"/>
                    <a:pt x="4010" y="4001"/>
                  </a:cubicBezTo>
                  <a:lnTo>
                    <a:pt x="4010" y="4001"/>
                  </a:lnTo>
                  <a:cubicBezTo>
                    <a:pt x="3936" y="3981"/>
                    <a:pt x="3863" y="3977"/>
                    <a:pt x="3789" y="4004"/>
                  </a:cubicBezTo>
                  <a:cubicBezTo>
                    <a:pt x="3792" y="4008"/>
                    <a:pt x="3792" y="4008"/>
                    <a:pt x="3796" y="4011"/>
                  </a:cubicBezTo>
                  <a:cubicBezTo>
                    <a:pt x="3792" y="4011"/>
                    <a:pt x="3789" y="4011"/>
                    <a:pt x="3789" y="4011"/>
                  </a:cubicBezTo>
                  <a:cubicBezTo>
                    <a:pt x="3752" y="4004"/>
                    <a:pt x="3722" y="4011"/>
                    <a:pt x="3691" y="4021"/>
                  </a:cubicBezTo>
                  <a:cubicBezTo>
                    <a:pt x="3688" y="4021"/>
                    <a:pt x="3688" y="4018"/>
                    <a:pt x="3688" y="4018"/>
                  </a:cubicBezTo>
                  <a:cubicBezTo>
                    <a:pt x="3624" y="3998"/>
                    <a:pt x="3564" y="4014"/>
                    <a:pt x="3500" y="4021"/>
                  </a:cubicBezTo>
                  <a:cubicBezTo>
                    <a:pt x="3477" y="4031"/>
                    <a:pt x="3446" y="4024"/>
                    <a:pt x="3423" y="4031"/>
                  </a:cubicBezTo>
                  <a:cubicBezTo>
                    <a:pt x="3413" y="4031"/>
                    <a:pt x="3403" y="4035"/>
                    <a:pt x="3393" y="4038"/>
                  </a:cubicBezTo>
                  <a:cubicBezTo>
                    <a:pt x="3389" y="4035"/>
                    <a:pt x="3383" y="4031"/>
                    <a:pt x="3379" y="4031"/>
                  </a:cubicBezTo>
                  <a:cubicBezTo>
                    <a:pt x="3352" y="4028"/>
                    <a:pt x="3329" y="4024"/>
                    <a:pt x="3312" y="4045"/>
                  </a:cubicBezTo>
                  <a:lnTo>
                    <a:pt x="3312" y="4048"/>
                  </a:lnTo>
                  <a:lnTo>
                    <a:pt x="3309" y="4048"/>
                  </a:lnTo>
                  <a:cubicBezTo>
                    <a:pt x="3302" y="4048"/>
                    <a:pt x="3295" y="4048"/>
                    <a:pt x="3289" y="4048"/>
                  </a:cubicBezTo>
                  <a:cubicBezTo>
                    <a:pt x="3262" y="4051"/>
                    <a:pt x="3232" y="4045"/>
                    <a:pt x="3205" y="4055"/>
                  </a:cubicBezTo>
                  <a:cubicBezTo>
                    <a:pt x="3201" y="4055"/>
                    <a:pt x="3201" y="4055"/>
                    <a:pt x="3198" y="4058"/>
                  </a:cubicBezTo>
                  <a:cubicBezTo>
                    <a:pt x="3175" y="4058"/>
                    <a:pt x="3154" y="4055"/>
                    <a:pt x="3134" y="4065"/>
                  </a:cubicBezTo>
                  <a:cubicBezTo>
                    <a:pt x="3121" y="4065"/>
                    <a:pt x="3107" y="4065"/>
                    <a:pt x="3097" y="4065"/>
                  </a:cubicBezTo>
                  <a:cubicBezTo>
                    <a:pt x="3087" y="4058"/>
                    <a:pt x="3077" y="4061"/>
                    <a:pt x="3071" y="4068"/>
                  </a:cubicBezTo>
                  <a:cubicBezTo>
                    <a:pt x="3060" y="4068"/>
                    <a:pt x="3054" y="4068"/>
                    <a:pt x="3043" y="4068"/>
                  </a:cubicBezTo>
                  <a:cubicBezTo>
                    <a:pt x="2997" y="4065"/>
                    <a:pt x="2953" y="4071"/>
                    <a:pt x="2913" y="4085"/>
                  </a:cubicBezTo>
                  <a:cubicBezTo>
                    <a:pt x="2903" y="4085"/>
                    <a:pt x="2896" y="4085"/>
                    <a:pt x="2889" y="4085"/>
                  </a:cubicBezTo>
                  <a:cubicBezTo>
                    <a:pt x="2859" y="4088"/>
                    <a:pt x="2825" y="4081"/>
                    <a:pt x="2795" y="4092"/>
                  </a:cubicBezTo>
                  <a:lnTo>
                    <a:pt x="2795" y="4092"/>
                  </a:lnTo>
                  <a:cubicBezTo>
                    <a:pt x="2779" y="4092"/>
                    <a:pt x="2761" y="4092"/>
                    <a:pt x="2748" y="4095"/>
                  </a:cubicBezTo>
                  <a:lnTo>
                    <a:pt x="2748" y="4095"/>
                  </a:lnTo>
                  <a:lnTo>
                    <a:pt x="2748" y="4095"/>
                  </a:lnTo>
                  <a:cubicBezTo>
                    <a:pt x="2728" y="4095"/>
                    <a:pt x="2708" y="4092"/>
                    <a:pt x="2691" y="4102"/>
                  </a:cubicBezTo>
                  <a:lnTo>
                    <a:pt x="2691" y="4102"/>
                  </a:lnTo>
                  <a:cubicBezTo>
                    <a:pt x="2631" y="4102"/>
                    <a:pt x="2567" y="4109"/>
                    <a:pt x="2507" y="4118"/>
                  </a:cubicBezTo>
                  <a:lnTo>
                    <a:pt x="2507" y="4118"/>
                  </a:lnTo>
                  <a:lnTo>
                    <a:pt x="2503" y="4118"/>
                  </a:lnTo>
                  <a:lnTo>
                    <a:pt x="2500" y="4118"/>
                  </a:lnTo>
                  <a:cubicBezTo>
                    <a:pt x="2497" y="4118"/>
                    <a:pt x="2493" y="4118"/>
                    <a:pt x="2490" y="4122"/>
                  </a:cubicBezTo>
                  <a:cubicBezTo>
                    <a:pt x="2480" y="4122"/>
                    <a:pt x="2473" y="4122"/>
                    <a:pt x="2463" y="4122"/>
                  </a:cubicBezTo>
                  <a:cubicBezTo>
                    <a:pt x="2463" y="4125"/>
                    <a:pt x="2460" y="4128"/>
                    <a:pt x="2460" y="4128"/>
                  </a:cubicBezTo>
                  <a:cubicBezTo>
                    <a:pt x="2456" y="4128"/>
                    <a:pt x="2453" y="4128"/>
                    <a:pt x="2450" y="4132"/>
                  </a:cubicBezTo>
                  <a:cubicBezTo>
                    <a:pt x="2409" y="4132"/>
                    <a:pt x="2369" y="4125"/>
                    <a:pt x="2332" y="4138"/>
                  </a:cubicBezTo>
                  <a:lnTo>
                    <a:pt x="2332" y="4138"/>
                  </a:lnTo>
                  <a:cubicBezTo>
                    <a:pt x="2285" y="4145"/>
                    <a:pt x="2238" y="4132"/>
                    <a:pt x="2191" y="4149"/>
                  </a:cubicBezTo>
                  <a:cubicBezTo>
                    <a:pt x="2178" y="4149"/>
                    <a:pt x="2168" y="4149"/>
                    <a:pt x="2154" y="4149"/>
                  </a:cubicBezTo>
                  <a:cubicBezTo>
                    <a:pt x="2144" y="4152"/>
                    <a:pt x="2134" y="4152"/>
                    <a:pt x="2127" y="4159"/>
                  </a:cubicBezTo>
                  <a:lnTo>
                    <a:pt x="2127" y="4159"/>
                  </a:lnTo>
                  <a:cubicBezTo>
                    <a:pt x="2111" y="4159"/>
                    <a:pt x="2094" y="4159"/>
                    <a:pt x="2077" y="4159"/>
                  </a:cubicBezTo>
                  <a:cubicBezTo>
                    <a:pt x="2033" y="4172"/>
                    <a:pt x="1983" y="4166"/>
                    <a:pt x="1947" y="4186"/>
                  </a:cubicBezTo>
                  <a:lnTo>
                    <a:pt x="1947" y="4186"/>
                  </a:lnTo>
                  <a:lnTo>
                    <a:pt x="1947" y="4186"/>
                  </a:lnTo>
                  <a:cubicBezTo>
                    <a:pt x="1910" y="4179"/>
                    <a:pt x="1876" y="4186"/>
                    <a:pt x="1843" y="4192"/>
                  </a:cubicBezTo>
                  <a:cubicBezTo>
                    <a:pt x="1823" y="4192"/>
                    <a:pt x="1806" y="4196"/>
                    <a:pt x="1793" y="4206"/>
                  </a:cubicBezTo>
                  <a:lnTo>
                    <a:pt x="1793" y="4206"/>
                  </a:lnTo>
                  <a:lnTo>
                    <a:pt x="1793" y="4206"/>
                  </a:lnTo>
                  <a:lnTo>
                    <a:pt x="1793" y="4206"/>
                  </a:lnTo>
                  <a:cubicBezTo>
                    <a:pt x="1772" y="4206"/>
                    <a:pt x="1749" y="4202"/>
                    <a:pt x="1729" y="4213"/>
                  </a:cubicBezTo>
                  <a:lnTo>
                    <a:pt x="1729" y="4213"/>
                  </a:lnTo>
                  <a:cubicBezTo>
                    <a:pt x="1722" y="4213"/>
                    <a:pt x="1719" y="4213"/>
                    <a:pt x="1715" y="4213"/>
                  </a:cubicBezTo>
                  <a:cubicBezTo>
                    <a:pt x="1635" y="4223"/>
                    <a:pt x="1554" y="4229"/>
                    <a:pt x="1477" y="4236"/>
                  </a:cubicBezTo>
                  <a:cubicBezTo>
                    <a:pt x="1460" y="4239"/>
                    <a:pt x="1444" y="4239"/>
                    <a:pt x="1430" y="4249"/>
                  </a:cubicBezTo>
                  <a:cubicBezTo>
                    <a:pt x="1323" y="4256"/>
                    <a:pt x="1215" y="4259"/>
                    <a:pt x="1108" y="4276"/>
                  </a:cubicBezTo>
                  <a:lnTo>
                    <a:pt x="1108" y="4276"/>
                  </a:lnTo>
                  <a:cubicBezTo>
                    <a:pt x="1064" y="4280"/>
                    <a:pt x="1021" y="4280"/>
                    <a:pt x="973" y="4283"/>
                  </a:cubicBezTo>
                  <a:cubicBezTo>
                    <a:pt x="957" y="4283"/>
                    <a:pt x="940" y="4286"/>
                    <a:pt x="930" y="4296"/>
                  </a:cubicBezTo>
                  <a:cubicBezTo>
                    <a:pt x="900" y="4300"/>
                    <a:pt x="866" y="4286"/>
                    <a:pt x="836" y="4303"/>
                  </a:cubicBezTo>
                  <a:cubicBezTo>
                    <a:pt x="799" y="4303"/>
                    <a:pt x="759" y="4300"/>
                    <a:pt x="722" y="4313"/>
                  </a:cubicBezTo>
                  <a:lnTo>
                    <a:pt x="722" y="4313"/>
                  </a:lnTo>
                  <a:lnTo>
                    <a:pt x="722" y="4313"/>
                  </a:lnTo>
                  <a:cubicBezTo>
                    <a:pt x="702" y="4313"/>
                    <a:pt x="682" y="4317"/>
                    <a:pt x="665" y="4323"/>
                  </a:cubicBezTo>
                  <a:cubicBezTo>
                    <a:pt x="662" y="4320"/>
                    <a:pt x="662" y="4323"/>
                    <a:pt x="658" y="4323"/>
                  </a:cubicBezTo>
                  <a:cubicBezTo>
                    <a:pt x="655" y="4320"/>
                    <a:pt x="648" y="4317"/>
                    <a:pt x="638" y="4313"/>
                  </a:cubicBezTo>
                  <a:cubicBezTo>
                    <a:pt x="608" y="4313"/>
                    <a:pt x="574" y="4306"/>
                    <a:pt x="551" y="4330"/>
                  </a:cubicBezTo>
                  <a:cubicBezTo>
                    <a:pt x="530" y="4310"/>
                    <a:pt x="510" y="4320"/>
                    <a:pt x="490" y="4333"/>
                  </a:cubicBezTo>
                  <a:lnTo>
                    <a:pt x="490" y="4333"/>
                  </a:lnTo>
                  <a:cubicBezTo>
                    <a:pt x="487" y="4333"/>
                    <a:pt x="487" y="4330"/>
                    <a:pt x="487" y="4330"/>
                  </a:cubicBezTo>
                  <a:cubicBezTo>
                    <a:pt x="460" y="4320"/>
                    <a:pt x="437" y="4320"/>
                    <a:pt x="413" y="4333"/>
                  </a:cubicBezTo>
                  <a:cubicBezTo>
                    <a:pt x="363" y="4343"/>
                    <a:pt x="312" y="4347"/>
                    <a:pt x="262" y="4353"/>
                  </a:cubicBezTo>
                  <a:cubicBezTo>
                    <a:pt x="242" y="4353"/>
                    <a:pt x="222" y="4357"/>
                    <a:pt x="202" y="4360"/>
                  </a:cubicBezTo>
                  <a:cubicBezTo>
                    <a:pt x="185" y="4363"/>
                    <a:pt x="178" y="4374"/>
                    <a:pt x="178" y="4384"/>
                  </a:cubicBezTo>
                  <a:cubicBezTo>
                    <a:pt x="178" y="4397"/>
                    <a:pt x="195" y="4397"/>
                    <a:pt x="208" y="4397"/>
                  </a:cubicBezTo>
                  <a:cubicBezTo>
                    <a:pt x="225" y="4397"/>
                    <a:pt x="242" y="4397"/>
                    <a:pt x="259" y="4397"/>
                  </a:cubicBezTo>
                  <a:cubicBezTo>
                    <a:pt x="279" y="4394"/>
                    <a:pt x="302" y="4390"/>
                    <a:pt x="323" y="4397"/>
                  </a:cubicBezTo>
                  <a:cubicBezTo>
                    <a:pt x="326" y="4400"/>
                    <a:pt x="329" y="4400"/>
                    <a:pt x="329" y="4400"/>
                  </a:cubicBezTo>
                  <a:cubicBezTo>
                    <a:pt x="333" y="4400"/>
                    <a:pt x="336" y="4397"/>
                    <a:pt x="336" y="4397"/>
                  </a:cubicBezTo>
                  <a:cubicBezTo>
                    <a:pt x="343" y="4394"/>
                    <a:pt x="353" y="4394"/>
                    <a:pt x="359" y="4397"/>
                  </a:cubicBezTo>
                  <a:cubicBezTo>
                    <a:pt x="380" y="4400"/>
                    <a:pt x="396" y="4390"/>
                    <a:pt x="413" y="4390"/>
                  </a:cubicBezTo>
                  <a:cubicBezTo>
                    <a:pt x="420" y="4390"/>
                    <a:pt x="430" y="4387"/>
                    <a:pt x="437" y="4387"/>
                  </a:cubicBezTo>
                  <a:cubicBezTo>
                    <a:pt x="440" y="4387"/>
                    <a:pt x="440" y="4384"/>
                    <a:pt x="440" y="4380"/>
                  </a:cubicBezTo>
                  <a:lnTo>
                    <a:pt x="440" y="4380"/>
                  </a:lnTo>
                  <a:cubicBezTo>
                    <a:pt x="443" y="4380"/>
                    <a:pt x="447" y="4380"/>
                    <a:pt x="450" y="4380"/>
                  </a:cubicBezTo>
                  <a:lnTo>
                    <a:pt x="450" y="4377"/>
                  </a:lnTo>
                  <a:cubicBezTo>
                    <a:pt x="453" y="4380"/>
                    <a:pt x="453" y="4380"/>
                    <a:pt x="457" y="4384"/>
                  </a:cubicBezTo>
                  <a:cubicBezTo>
                    <a:pt x="470" y="4384"/>
                    <a:pt x="487" y="4387"/>
                    <a:pt x="504" y="4380"/>
                  </a:cubicBezTo>
                  <a:cubicBezTo>
                    <a:pt x="510" y="4377"/>
                    <a:pt x="517" y="4377"/>
                    <a:pt x="524" y="4377"/>
                  </a:cubicBezTo>
                  <a:cubicBezTo>
                    <a:pt x="527" y="4377"/>
                    <a:pt x="530" y="4377"/>
                    <a:pt x="530" y="4374"/>
                  </a:cubicBezTo>
                  <a:lnTo>
                    <a:pt x="534" y="4374"/>
                  </a:lnTo>
                  <a:cubicBezTo>
                    <a:pt x="547" y="4374"/>
                    <a:pt x="567" y="4377"/>
                    <a:pt x="581" y="4370"/>
                  </a:cubicBezTo>
                  <a:cubicBezTo>
                    <a:pt x="584" y="4367"/>
                    <a:pt x="584" y="4367"/>
                    <a:pt x="587" y="4370"/>
                  </a:cubicBezTo>
                  <a:cubicBezTo>
                    <a:pt x="591" y="4367"/>
                    <a:pt x="594" y="4367"/>
                    <a:pt x="594" y="4363"/>
                  </a:cubicBezTo>
                  <a:cubicBezTo>
                    <a:pt x="615" y="4363"/>
                    <a:pt x="638" y="4367"/>
                    <a:pt x="658" y="4360"/>
                  </a:cubicBezTo>
                  <a:cubicBezTo>
                    <a:pt x="665" y="4360"/>
                    <a:pt x="672" y="4360"/>
                    <a:pt x="678" y="4360"/>
                  </a:cubicBezTo>
                  <a:cubicBezTo>
                    <a:pt x="685" y="4360"/>
                    <a:pt x="685" y="4357"/>
                    <a:pt x="685" y="4353"/>
                  </a:cubicBezTo>
                  <a:cubicBezTo>
                    <a:pt x="715" y="4350"/>
                    <a:pt x="745" y="4353"/>
                    <a:pt x="776" y="4343"/>
                  </a:cubicBezTo>
                  <a:lnTo>
                    <a:pt x="776" y="4343"/>
                  </a:lnTo>
                  <a:cubicBezTo>
                    <a:pt x="782" y="4343"/>
                    <a:pt x="792" y="4343"/>
                    <a:pt x="799" y="4343"/>
                  </a:cubicBezTo>
                  <a:cubicBezTo>
                    <a:pt x="843" y="4340"/>
                    <a:pt x="883" y="4340"/>
                    <a:pt x="927" y="4340"/>
                  </a:cubicBezTo>
                  <a:cubicBezTo>
                    <a:pt x="954" y="4333"/>
                    <a:pt x="984" y="4333"/>
                    <a:pt x="1014" y="4333"/>
                  </a:cubicBezTo>
                  <a:cubicBezTo>
                    <a:pt x="1034" y="4333"/>
                    <a:pt x="1054" y="4333"/>
                    <a:pt x="1074" y="4327"/>
                  </a:cubicBezTo>
                  <a:cubicBezTo>
                    <a:pt x="1081" y="4323"/>
                    <a:pt x="1088" y="4323"/>
                    <a:pt x="1098" y="4323"/>
                  </a:cubicBezTo>
                  <a:cubicBezTo>
                    <a:pt x="1121" y="4327"/>
                    <a:pt x="1148" y="4327"/>
                    <a:pt x="1172" y="4327"/>
                  </a:cubicBezTo>
                  <a:cubicBezTo>
                    <a:pt x="1175" y="4327"/>
                    <a:pt x="1175" y="4330"/>
                    <a:pt x="1178" y="4333"/>
                  </a:cubicBezTo>
                  <a:cubicBezTo>
                    <a:pt x="1225" y="4333"/>
                    <a:pt x="1269" y="4333"/>
                    <a:pt x="1316" y="4333"/>
                  </a:cubicBezTo>
                  <a:lnTo>
                    <a:pt x="1316" y="4333"/>
                  </a:lnTo>
                  <a:lnTo>
                    <a:pt x="1316" y="4333"/>
                  </a:lnTo>
                  <a:cubicBezTo>
                    <a:pt x="1329" y="4333"/>
                    <a:pt x="1343" y="4333"/>
                    <a:pt x="1353" y="4333"/>
                  </a:cubicBezTo>
                  <a:cubicBezTo>
                    <a:pt x="1383" y="4337"/>
                    <a:pt x="1413" y="4333"/>
                    <a:pt x="1444" y="4333"/>
                  </a:cubicBezTo>
                  <a:cubicBezTo>
                    <a:pt x="1601" y="4333"/>
                    <a:pt x="1756" y="4333"/>
                    <a:pt x="1910" y="4330"/>
                  </a:cubicBezTo>
                  <a:cubicBezTo>
                    <a:pt x="1927" y="4330"/>
                    <a:pt x="1944" y="4330"/>
                    <a:pt x="1960" y="4323"/>
                  </a:cubicBezTo>
                  <a:lnTo>
                    <a:pt x="1960" y="4323"/>
                  </a:lnTo>
                  <a:cubicBezTo>
                    <a:pt x="1964" y="4327"/>
                    <a:pt x="1967" y="4327"/>
                    <a:pt x="1970" y="4327"/>
                  </a:cubicBezTo>
                  <a:lnTo>
                    <a:pt x="1970" y="4327"/>
                  </a:lnTo>
                  <a:cubicBezTo>
                    <a:pt x="1990" y="4333"/>
                    <a:pt x="2010" y="4330"/>
                    <a:pt x="2030" y="4327"/>
                  </a:cubicBezTo>
                  <a:cubicBezTo>
                    <a:pt x="2033" y="4327"/>
                    <a:pt x="2033" y="4327"/>
                    <a:pt x="2033" y="4327"/>
                  </a:cubicBezTo>
                  <a:lnTo>
                    <a:pt x="2033" y="4327"/>
                  </a:lnTo>
                  <a:cubicBezTo>
                    <a:pt x="2057" y="4333"/>
                    <a:pt x="2080" y="4333"/>
                    <a:pt x="2104" y="4327"/>
                  </a:cubicBezTo>
                  <a:cubicBezTo>
                    <a:pt x="2107" y="4327"/>
                    <a:pt x="2111" y="4327"/>
                    <a:pt x="2114" y="4323"/>
                  </a:cubicBezTo>
                  <a:cubicBezTo>
                    <a:pt x="2124" y="4323"/>
                    <a:pt x="2131" y="4323"/>
                    <a:pt x="2141" y="4327"/>
                  </a:cubicBezTo>
                  <a:cubicBezTo>
                    <a:pt x="2194" y="4333"/>
                    <a:pt x="2248" y="4333"/>
                    <a:pt x="2305" y="4333"/>
                  </a:cubicBezTo>
                  <a:cubicBezTo>
                    <a:pt x="2369" y="4333"/>
                    <a:pt x="2436" y="4333"/>
                    <a:pt x="2503" y="4333"/>
                  </a:cubicBezTo>
                  <a:lnTo>
                    <a:pt x="2503" y="4333"/>
                  </a:lnTo>
                  <a:lnTo>
                    <a:pt x="2503" y="4333"/>
                  </a:lnTo>
                  <a:cubicBezTo>
                    <a:pt x="2537" y="4337"/>
                    <a:pt x="2570" y="4343"/>
                    <a:pt x="2607" y="4333"/>
                  </a:cubicBezTo>
                  <a:cubicBezTo>
                    <a:pt x="2611" y="4337"/>
                    <a:pt x="2614" y="4337"/>
                    <a:pt x="2617" y="4337"/>
                  </a:cubicBezTo>
                  <a:lnTo>
                    <a:pt x="2617" y="4337"/>
                  </a:lnTo>
                  <a:cubicBezTo>
                    <a:pt x="2658" y="4343"/>
                    <a:pt x="2704" y="4340"/>
                    <a:pt x="2748" y="4343"/>
                  </a:cubicBezTo>
                  <a:cubicBezTo>
                    <a:pt x="2761" y="4347"/>
                    <a:pt x="2779" y="4343"/>
                    <a:pt x="2795" y="4343"/>
                  </a:cubicBezTo>
                  <a:lnTo>
                    <a:pt x="2795" y="4343"/>
                  </a:lnTo>
                  <a:cubicBezTo>
                    <a:pt x="2836" y="4347"/>
                    <a:pt x="2876" y="4357"/>
                    <a:pt x="2916" y="4343"/>
                  </a:cubicBezTo>
                  <a:lnTo>
                    <a:pt x="2916" y="4343"/>
                  </a:lnTo>
                  <a:cubicBezTo>
                    <a:pt x="2936" y="4340"/>
                    <a:pt x="2960" y="4337"/>
                    <a:pt x="2980" y="4350"/>
                  </a:cubicBezTo>
                  <a:lnTo>
                    <a:pt x="2980" y="4350"/>
                  </a:lnTo>
                  <a:cubicBezTo>
                    <a:pt x="2980" y="4357"/>
                    <a:pt x="2983" y="4360"/>
                    <a:pt x="2990" y="4363"/>
                  </a:cubicBezTo>
                  <a:cubicBezTo>
                    <a:pt x="2997" y="4367"/>
                    <a:pt x="3000" y="4374"/>
                    <a:pt x="3003" y="4380"/>
                  </a:cubicBezTo>
                  <a:lnTo>
                    <a:pt x="3003" y="4380"/>
                  </a:lnTo>
                  <a:cubicBezTo>
                    <a:pt x="3007" y="4394"/>
                    <a:pt x="3003" y="4407"/>
                    <a:pt x="2976" y="4407"/>
                  </a:cubicBezTo>
                  <a:cubicBezTo>
                    <a:pt x="2946" y="4407"/>
                    <a:pt x="2916" y="4407"/>
                    <a:pt x="2889" y="4407"/>
                  </a:cubicBezTo>
                  <a:cubicBezTo>
                    <a:pt x="2886" y="4407"/>
                    <a:pt x="2882" y="4407"/>
                    <a:pt x="2876" y="4404"/>
                  </a:cubicBezTo>
                  <a:cubicBezTo>
                    <a:pt x="2859" y="4407"/>
                    <a:pt x="2842" y="4407"/>
                    <a:pt x="2825" y="4407"/>
                  </a:cubicBezTo>
                  <a:lnTo>
                    <a:pt x="2825" y="4407"/>
                  </a:lnTo>
                  <a:lnTo>
                    <a:pt x="2825" y="4407"/>
                  </a:lnTo>
                  <a:cubicBezTo>
                    <a:pt x="2802" y="4410"/>
                    <a:pt x="2779" y="4400"/>
                    <a:pt x="2761" y="4414"/>
                  </a:cubicBezTo>
                  <a:cubicBezTo>
                    <a:pt x="2782" y="4414"/>
                    <a:pt x="2802" y="4414"/>
                    <a:pt x="2825" y="4417"/>
                  </a:cubicBezTo>
                  <a:cubicBezTo>
                    <a:pt x="2846" y="4417"/>
                    <a:pt x="2866" y="4424"/>
                    <a:pt x="2889" y="4417"/>
                  </a:cubicBezTo>
                  <a:cubicBezTo>
                    <a:pt x="2929" y="4427"/>
                    <a:pt x="2976" y="4427"/>
                    <a:pt x="3020" y="4424"/>
                  </a:cubicBezTo>
                  <a:cubicBezTo>
                    <a:pt x="3027" y="4427"/>
                    <a:pt x="3033" y="4431"/>
                    <a:pt x="3043" y="4434"/>
                  </a:cubicBezTo>
                  <a:lnTo>
                    <a:pt x="3043" y="4434"/>
                  </a:lnTo>
                  <a:cubicBezTo>
                    <a:pt x="3047" y="4454"/>
                    <a:pt x="3040" y="4461"/>
                    <a:pt x="3010" y="4461"/>
                  </a:cubicBezTo>
                  <a:cubicBezTo>
                    <a:pt x="2943" y="4461"/>
                    <a:pt x="2876" y="4461"/>
                    <a:pt x="2812" y="4461"/>
                  </a:cubicBezTo>
                  <a:cubicBezTo>
                    <a:pt x="2732" y="4457"/>
                    <a:pt x="2651" y="4457"/>
                    <a:pt x="2570" y="4461"/>
                  </a:cubicBezTo>
                  <a:lnTo>
                    <a:pt x="2570" y="4461"/>
                  </a:lnTo>
                  <a:cubicBezTo>
                    <a:pt x="2540" y="4448"/>
                    <a:pt x="2503" y="4451"/>
                    <a:pt x="2470" y="4454"/>
                  </a:cubicBezTo>
                  <a:cubicBezTo>
                    <a:pt x="2416" y="4461"/>
                    <a:pt x="2362" y="4457"/>
                    <a:pt x="2312" y="4464"/>
                  </a:cubicBezTo>
                  <a:cubicBezTo>
                    <a:pt x="2322" y="4484"/>
                    <a:pt x="2342" y="4474"/>
                    <a:pt x="2359" y="4471"/>
                  </a:cubicBezTo>
                  <a:cubicBezTo>
                    <a:pt x="2413" y="4471"/>
                    <a:pt x="2463" y="4474"/>
                    <a:pt x="2513" y="4471"/>
                  </a:cubicBezTo>
                  <a:cubicBezTo>
                    <a:pt x="2607" y="4488"/>
                    <a:pt x="2704" y="4478"/>
                    <a:pt x="2799" y="4478"/>
                  </a:cubicBezTo>
                  <a:cubicBezTo>
                    <a:pt x="2886" y="4481"/>
                    <a:pt x="2970" y="4488"/>
                    <a:pt x="3054" y="4471"/>
                  </a:cubicBezTo>
                  <a:lnTo>
                    <a:pt x="3054" y="4471"/>
                  </a:lnTo>
                  <a:lnTo>
                    <a:pt x="3054" y="4471"/>
                  </a:lnTo>
                  <a:cubicBezTo>
                    <a:pt x="3060" y="4474"/>
                    <a:pt x="3064" y="4474"/>
                    <a:pt x="3067" y="4474"/>
                  </a:cubicBezTo>
                  <a:cubicBezTo>
                    <a:pt x="3067" y="4471"/>
                    <a:pt x="3064" y="4471"/>
                    <a:pt x="3060" y="4467"/>
                  </a:cubicBezTo>
                  <a:lnTo>
                    <a:pt x="3060" y="4467"/>
                  </a:lnTo>
                  <a:cubicBezTo>
                    <a:pt x="3064" y="4467"/>
                    <a:pt x="3067" y="4471"/>
                    <a:pt x="3067" y="4474"/>
                  </a:cubicBezTo>
                  <a:cubicBezTo>
                    <a:pt x="3067" y="4478"/>
                    <a:pt x="3067" y="4478"/>
                    <a:pt x="3067" y="4478"/>
                  </a:cubicBezTo>
                  <a:cubicBezTo>
                    <a:pt x="3071" y="4481"/>
                    <a:pt x="3071" y="4481"/>
                    <a:pt x="3071" y="4481"/>
                  </a:cubicBezTo>
                  <a:cubicBezTo>
                    <a:pt x="3067" y="4491"/>
                    <a:pt x="3077" y="4505"/>
                    <a:pt x="3067" y="4515"/>
                  </a:cubicBezTo>
                  <a:lnTo>
                    <a:pt x="3067" y="4515"/>
                  </a:lnTo>
                  <a:lnTo>
                    <a:pt x="3067" y="4515"/>
                  </a:lnTo>
                  <a:cubicBezTo>
                    <a:pt x="3000" y="4528"/>
                    <a:pt x="2933" y="4518"/>
                    <a:pt x="2862" y="4518"/>
                  </a:cubicBezTo>
                  <a:cubicBezTo>
                    <a:pt x="2856" y="4525"/>
                    <a:pt x="2856" y="4528"/>
                    <a:pt x="2862" y="4535"/>
                  </a:cubicBezTo>
                  <a:cubicBezTo>
                    <a:pt x="2923" y="4538"/>
                    <a:pt x="2983" y="4538"/>
                    <a:pt x="3043" y="4535"/>
                  </a:cubicBezTo>
                  <a:cubicBezTo>
                    <a:pt x="3057" y="4538"/>
                    <a:pt x="3071" y="4538"/>
                    <a:pt x="3081" y="4545"/>
                  </a:cubicBezTo>
                  <a:cubicBezTo>
                    <a:pt x="3081" y="4552"/>
                    <a:pt x="3081" y="4558"/>
                    <a:pt x="3081" y="4562"/>
                  </a:cubicBezTo>
                  <a:cubicBezTo>
                    <a:pt x="3081" y="4562"/>
                    <a:pt x="3084" y="4562"/>
                    <a:pt x="3087" y="4562"/>
                  </a:cubicBezTo>
                  <a:lnTo>
                    <a:pt x="3087" y="4562"/>
                  </a:lnTo>
                  <a:lnTo>
                    <a:pt x="3084" y="4565"/>
                  </a:lnTo>
                  <a:cubicBezTo>
                    <a:pt x="3084" y="4565"/>
                    <a:pt x="3081" y="4565"/>
                    <a:pt x="3081" y="4562"/>
                  </a:cubicBezTo>
                  <a:cubicBezTo>
                    <a:pt x="3050" y="4568"/>
                    <a:pt x="3020" y="4555"/>
                    <a:pt x="2990" y="4562"/>
                  </a:cubicBezTo>
                  <a:cubicBezTo>
                    <a:pt x="2956" y="4558"/>
                    <a:pt x="2923" y="4558"/>
                    <a:pt x="2889" y="4565"/>
                  </a:cubicBezTo>
                  <a:cubicBezTo>
                    <a:pt x="2882" y="4568"/>
                    <a:pt x="2872" y="4572"/>
                    <a:pt x="2859" y="4578"/>
                  </a:cubicBezTo>
                  <a:cubicBezTo>
                    <a:pt x="2909" y="4578"/>
                    <a:pt x="2956" y="4578"/>
                    <a:pt x="3003" y="4578"/>
                  </a:cubicBezTo>
                  <a:lnTo>
                    <a:pt x="3003" y="4578"/>
                  </a:lnTo>
                  <a:cubicBezTo>
                    <a:pt x="3017" y="4582"/>
                    <a:pt x="3030" y="4582"/>
                    <a:pt x="3043" y="4582"/>
                  </a:cubicBezTo>
                  <a:lnTo>
                    <a:pt x="3043" y="4582"/>
                  </a:lnTo>
                  <a:cubicBezTo>
                    <a:pt x="3054" y="4588"/>
                    <a:pt x="3064" y="4592"/>
                    <a:pt x="3074" y="4599"/>
                  </a:cubicBezTo>
                  <a:cubicBezTo>
                    <a:pt x="3071" y="4602"/>
                    <a:pt x="3071" y="4602"/>
                    <a:pt x="3071" y="4605"/>
                  </a:cubicBezTo>
                  <a:cubicBezTo>
                    <a:pt x="3071" y="4609"/>
                    <a:pt x="3067" y="4612"/>
                    <a:pt x="3067" y="4612"/>
                  </a:cubicBezTo>
                  <a:cubicBezTo>
                    <a:pt x="3060" y="4615"/>
                    <a:pt x="3050" y="4619"/>
                    <a:pt x="3043" y="4619"/>
                  </a:cubicBezTo>
                  <a:cubicBezTo>
                    <a:pt x="3017" y="4619"/>
                    <a:pt x="2993" y="4619"/>
                    <a:pt x="2966" y="4612"/>
                  </a:cubicBezTo>
                  <a:cubicBezTo>
                    <a:pt x="2950" y="4609"/>
                    <a:pt x="2929" y="4609"/>
                    <a:pt x="2913" y="4619"/>
                  </a:cubicBezTo>
                  <a:lnTo>
                    <a:pt x="2913" y="4619"/>
                  </a:lnTo>
                  <a:cubicBezTo>
                    <a:pt x="2896" y="4612"/>
                    <a:pt x="2882" y="4605"/>
                    <a:pt x="2862" y="4609"/>
                  </a:cubicBezTo>
                  <a:lnTo>
                    <a:pt x="2862" y="4609"/>
                  </a:lnTo>
                  <a:lnTo>
                    <a:pt x="2862" y="4609"/>
                  </a:lnTo>
                  <a:cubicBezTo>
                    <a:pt x="2842" y="4605"/>
                    <a:pt x="2819" y="4609"/>
                    <a:pt x="2799" y="4599"/>
                  </a:cubicBezTo>
                  <a:cubicBezTo>
                    <a:pt x="2795" y="4602"/>
                    <a:pt x="2789" y="4602"/>
                    <a:pt x="2785" y="4599"/>
                  </a:cubicBezTo>
                  <a:cubicBezTo>
                    <a:pt x="2782" y="4599"/>
                    <a:pt x="2779" y="4599"/>
                    <a:pt x="2779" y="4599"/>
                  </a:cubicBezTo>
                  <a:cubicBezTo>
                    <a:pt x="2775" y="4599"/>
                    <a:pt x="2772" y="4599"/>
                    <a:pt x="2772" y="4599"/>
                  </a:cubicBezTo>
                  <a:cubicBezTo>
                    <a:pt x="2768" y="4599"/>
                    <a:pt x="2765" y="4599"/>
                    <a:pt x="2758" y="4599"/>
                  </a:cubicBezTo>
                  <a:cubicBezTo>
                    <a:pt x="2748" y="4595"/>
                    <a:pt x="2735" y="4595"/>
                    <a:pt x="2721" y="4595"/>
                  </a:cubicBezTo>
                  <a:cubicBezTo>
                    <a:pt x="2711" y="4602"/>
                    <a:pt x="2701" y="4609"/>
                    <a:pt x="2708" y="4619"/>
                  </a:cubicBezTo>
                  <a:cubicBezTo>
                    <a:pt x="2755" y="4622"/>
                    <a:pt x="2802" y="4625"/>
                    <a:pt x="2849" y="4629"/>
                  </a:cubicBezTo>
                  <a:cubicBezTo>
                    <a:pt x="2856" y="4632"/>
                    <a:pt x="2862" y="4632"/>
                    <a:pt x="2866" y="4629"/>
                  </a:cubicBezTo>
                  <a:cubicBezTo>
                    <a:pt x="2866" y="4629"/>
                    <a:pt x="2866" y="4625"/>
                    <a:pt x="2869" y="4625"/>
                  </a:cubicBezTo>
                  <a:cubicBezTo>
                    <a:pt x="2886" y="4625"/>
                    <a:pt x="2906" y="4625"/>
                    <a:pt x="2926" y="4625"/>
                  </a:cubicBezTo>
                  <a:cubicBezTo>
                    <a:pt x="2929" y="4629"/>
                    <a:pt x="2933" y="4629"/>
                    <a:pt x="2936" y="4629"/>
                  </a:cubicBezTo>
                  <a:cubicBezTo>
                    <a:pt x="2946" y="4632"/>
                    <a:pt x="2960" y="4632"/>
                    <a:pt x="2966" y="4635"/>
                  </a:cubicBezTo>
                  <a:cubicBezTo>
                    <a:pt x="3000" y="4635"/>
                    <a:pt x="3033" y="4635"/>
                    <a:pt x="3071" y="4635"/>
                  </a:cubicBezTo>
                  <a:cubicBezTo>
                    <a:pt x="3087" y="4662"/>
                    <a:pt x="3064" y="4686"/>
                    <a:pt x="3067" y="4709"/>
                  </a:cubicBezTo>
                  <a:cubicBezTo>
                    <a:pt x="3057" y="4716"/>
                    <a:pt x="3050" y="4723"/>
                    <a:pt x="3040" y="4726"/>
                  </a:cubicBezTo>
                  <a:cubicBezTo>
                    <a:pt x="3033" y="4726"/>
                    <a:pt x="3027" y="4726"/>
                    <a:pt x="3020" y="4726"/>
                  </a:cubicBezTo>
                  <a:lnTo>
                    <a:pt x="3020" y="4726"/>
                  </a:lnTo>
                  <a:lnTo>
                    <a:pt x="3020" y="4726"/>
                  </a:lnTo>
                  <a:cubicBezTo>
                    <a:pt x="3010" y="4719"/>
                    <a:pt x="2997" y="4719"/>
                    <a:pt x="2980" y="4719"/>
                  </a:cubicBezTo>
                  <a:cubicBezTo>
                    <a:pt x="2966" y="4706"/>
                    <a:pt x="2943" y="4706"/>
                    <a:pt x="2926" y="4699"/>
                  </a:cubicBezTo>
                  <a:cubicBezTo>
                    <a:pt x="2923" y="4696"/>
                    <a:pt x="2916" y="4696"/>
                    <a:pt x="2913" y="4692"/>
                  </a:cubicBezTo>
                  <a:cubicBezTo>
                    <a:pt x="2903" y="4692"/>
                    <a:pt x="2893" y="4692"/>
                    <a:pt x="2889" y="4686"/>
                  </a:cubicBezTo>
                  <a:cubicBezTo>
                    <a:pt x="2842" y="4679"/>
                    <a:pt x="2799" y="4689"/>
                    <a:pt x="2752" y="4679"/>
                  </a:cubicBezTo>
                  <a:cubicBezTo>
                    <a:pt x="2752" y="4679"/>
                    <a:pt x="2748" y="4689"/>
                    <a:pt x="2748" y="4692"/>
                  </a:cubicBezTo>
                  <a:lnTo>
                    <a:pt x="2748" y="4692"/>
                  </a:lnTo>
                  <a:lnTo>
                    <a:pt x="2748" y="4692"/>
                  </a:lnTo>
                  <a:cubicBezTo>
                    <a:pt x="2634" y="4699"/>
                    <a:pt x="2523" y="4709"/>
                    <a:pt x="2413" y="4709"/>
                  </a:cubicBezTo>
                  <a:cubicBezTo>
                    <a:pt x="2372" y="4719"/>
                    <a:pt x="2332" y="4723"/>
                    <a:pt x="2292" y="4726"/>
                  </a:cubicBezTo>
                  <a:cubicBezTo>
                    <a:pt x="2114" y="4736"/>
                    <a:pt x="1934" y="4746"/>
                    <a:pt x="1756" y="4756"/>
                  </a:cubicBezTo>
                  <a:cubicBezTo>
                    <a:pt x="1689" y="4760"/>
                    <a:pt x="1625" y="4763"/>
                    <a:pt x="1561" y="4766"/>
                  </a:cubicBezTo>
                  <a:cubicBezTo>
                    <a:pt x="1517" y="4766"/>
                    <a:pt x="1474" y="4763"/>
                    <a:pt x="1430" y="4773"/>
                  </a:cubicBezTo>
                  <a:lnTo>
                    <a:pt x="1430" y="4773"/>
                  </a:lnTo>
                  <a:cubicBezTo>
                    <a:pt x="1407" y="4770"/>
                    <a:pt x="1380" y="4773"/>
                    <a:pt x="1353" y="4777"/>
                  </a:cubicBezTo>
                  <a:cubicBezTo>
                    <a:pt x="1336" y="4773"/>
                    <a:pt x="1319" y="4773"/>
                    <a:pt x="1302" y="4777"/>
                  </a:cubicBezTo>
                  <a:lnTo>
                    <a:pt x="1302" y="4777"/>
                  </a:lnTo>
                  <a:lnTo>
                    <a:pt x="1302" y="4777"/>
                  </a:lnTo>
                  <a:cubicBezTo>
                    <a:pt x="1266" y="4777"/>
                    <a:pt x="1225" y="4777"/>
                    <a:pt x="1185" y="4777"/>
                  </a:cubicBezTo>
                  <a:cubicBezTo>
                    <a:pt x="1125" y="4773"/>
                    <a:pt x="1068" y="4780"/>
                    <a:pt x="1007" y="4783"/>
                  </a:cubicBezTo>
                  <a:cubicBezTo>
                    <a:pt x="893" y="4783"/>
                    <a:pt x="782" y="4770"/>
                    <a:pt x="672" y="4773"/>
                  </a:cubicBezTo>
                  <a:lnTo>
                    <a:pt x="672" y="4773"/>
                  </a:lnTo>
                  <a:cubicBezTo>
                    <a:pt x="668" y="4773"/>
                    <a:pt x="665" y="4773"/>
                    <a:pt x="662" y="4773"/>
                  </a:cubicBezTo>
                  <a:lnTo>
                    <a:pt x="662" y="4773"/>
                  </a:lnTo>
                  <a:cubicBezTo>
                    <a:pt x="641" y="4763"/>
                    <a:pt x="615" y="4770"/>
                    <a:pt x="594" y="4766"/>
                  </a:cubicBezTo>
                  <a:cubicBezTo>
                    <a:pt x="577" y="4770"/>
                    <a:pt x="561" y="4770"/>
                    <a:pt x="541" y="4773"/>
                  </a:cubicBezTo>
                  <a:cubicBezTo>
                    <a:pt x="537" y="4770"/>
                    <a:pt x="534" y="4770"/>
                    <a:pt x="530" y="4766"/>
                  </a:cubicBezTo>
                  <a:cubicBezTo>
                    <a:pt x="524" y="4770"/>
                    <a:pt x="520" y="4773"/>
                    <a:pt x="517" y="4777"/>
                  </a:cubicBezTo>
                  <a:cubicBezTo>
                    <a:pt x="500" y="4777"/>
                    <a:pt x="477" y="4773"/>
                    <a:pt x="480" y="4790"/>
                  </a:cubicBezTo>
                  <a:cubicBezTo>
                    <a:pt x="483" y="4813"/>
                    <a:pt x="510" y="4800"/>
                    <a:pt x="527" y="4800"/>
                  </a:cubicBezTo>
                  <a:cubicBezTo>
                    <a:pt x="537" y="4800"/>
                    <a:pt x="547" y="4800"/>
                    <a:pt x="554" y="4800"/>
                  </a:cubicBezTo>
                  <a:cubicBezTo>
                    <a:pt x="608" y="4803"/>
                    <a:pt x="662" y="4806"/>
                    <a:pt x="712" y="4796"/>
                  </a:cubicBezTo>
                  <a:lnTo>
                    <a:pt x="712" y="4796"/>
                  </a:lnTo>
                  <a:cubicBezTo>
                    <a:pt x="739" y="4796"/>
                    <a:pt x="762" y="4800"/>
                    <a:pt x="786" y="4803"/>
                  </a:cubicBezTo>
                  <a:cubicBezTo>
                    <a:pt x="789" y="4803"/>
                    <a:pt x="792" y="4806"/>
                    <a:pt x="799" y="4806"/>
                  </a:cubicBezTo>
                  <a:cubicBezTo>
                    <a:pt x="792" y="4810"/>
                    <a:pt x="789" y="4810"/>
                    <a:pt x="786" y="4813"/>
                  </a:cubicBezTo>
                  <a:cubicBezTo>
                    <a:pt x="772" y="4813"/>
                    <a:pt x="759" y="4817"/>
                    <a:pt x="745" y="4820"/>
                  </a:cubicBezTo>
                  <a:cubicBezTo>
                    <a:pt x="705" y="4834"/>
                    <a:pt x="658" y="4823"/>
                    <a:pt x="618" y="4837"/>
                  </a:cubicBezTo>
                  <a:cubicBezTo>
                    <a:pt x="544" y="4834"/>
                    <a:pt x="473" y="4844"/>
                    <a:pt x="403" y="4850"/>
                  </a:cubicBezTo>
                  <a:cubicBezTo>
                    <a:pt x="403" y="4860"/>
                    <a:pt x="393" y="4867"/>
                    <a:pt x="400" y="4877"/>
                  </a:cubicBezTo>
                  <a:cubicBezTo>
                    <a:pt x="403" y="4884"/>
                    <a:pt x="413" y="4887"/>
                    <a:pt x="423" y="4887"/>
                  </a:cubicBezTo>
                  <a:cubicBezTo>
                    <a:pt x="463" y="4884"/>
                    <a:pt x="504" y="4884"/>
                    <a:pt x="544" y="4881"/>
                  </a:cubicBezTo>
                  <a:cubicBezTo>
                    <a:pt x="554" y="4881"/>
                    <a:pt x="561" y="4881"/>
                    <a:pt x="571" y="4877"/>
                  </a:cubicBezTo>
                  <a:cubicBezTo>
                    <a:pt x="591" y="4881"/>
                    <a:pt x="608" y="4881"/>
                    <a:pt x="628" y="4877"/>
                  </a:cubicBezTo>
                  <a:lnTo>
                    <a:pt x="628" y="4877"/>
                  </a:lnTo>
                  <a:cubicBezTo>
                    <a:pt x="638" y="4884"/>
                    <a:pt x="651" y="4887"/>
                    <a:pt x="662" y="4877"/>
                  </a:cubicBezTo>
                  <a:cubicBezTo>
                    <a:pt x="665" y="4881"/>
                    <a:pt x="668" y="4877"/>
                    <a:pt x="672" y="4877"/>
                  </a:cubicBezTo>
                  <a:cubicBezTo>
                    <a:pt x="729" y="4874"/>
                    <a:pt x="786" y="4877"/>
                    <a:pt x="843" y="4867"/>
                  </a:cubicBezTo>
                  <a:cubicBezTo>
                    <a:pt x="846" y="4870"/>
                    <a:pt x="849" y="4870"/>
                    <a:pt x="853" y="4867"/>
                  </a:cubicBezTo>
                  <a:cubicBezTo>
                    <a:pt x="990" y="4867"/>
                    <a:pt x="1131" y="4864"/>
                    <a:pt x="1272" y="4864"/>
                  </a:cubicBezTo>
                  <a:cubicBezTo>
                    <a:pt x="1283" y="4864"/>
                    <a:pt x="1293" y="4864"/>
                    <a:pt x="1302" y="4867"/>
                  </a:cubicBezTo>
                  <a:cubicBezTo>
                    <a:pt x="1390" y="4857"/>
                    <a:pt x="1474" y="4860"/>
                    <a:pt x="1561" y="4857"/>
                  </a:cubicBezTo>
                  <a:cubicBezTo>
                    <a:pt x="1588" y="4857"/>
                    <a:pt x="1615" y="4860"/>
                    <a:pt x="1641" y="4850"/>
                  </a:cubicBezTo>
                  <a:cubicBezTo>
                    <a:pt x="1648" y="4854"/>
                    <a:pt x="1655" y="4854"/>
                    <a:pt x="1665" y="4850"/>
                  </a:cubicBezTo>
                  <a:cubicBezTo>
                    <a:pt x="1712" y="4847"/>
                    <a:pt x="1762" y="4854"/>
                    <a:pt x="1813" y="4844"/>
                  </a:cubicBezTo>
                  <a:cubicBezTo>
                    <a:pt x="1816" y="4840"/>
                    <a:pt x="1816" y="4840"/>
                    <a:pt x="1819" y="4840"/>
                  </a:cubicBezTo>
                  <a:lnTo>
                    <a:pt x="1819" y="4840"/>
                  </a:lnTo>
                  <a:lnTo>
                    <a:pt x="1819" y="4840"/>
                  </a:lnTo>
                  <a:lnTo>
                    <a:pt x="1819" y="4840"/>
                  </a:lnTo>
                  <a:cubicBezTo>
                    <a:pt x="1890" y="4837"/>
                    <a:pt x="1957" y="4834"/>
                    <a:pt x="2023" y="4827"/>
                  </a:cubicBezTo>
                  <a:cubicBezTo>
                    <a:pt x="2033" y="4830"/>
                    <a:pt x="2040" y="4830"/>
                    <a:pt x="2047" y="4827"/>
                  </a:cubicBezTo>
                  <a:cubicBezTo>
                    <a:pt x="2064" y="4827"/>
                    <a:pt x="2077" y="4827"/>
                    <a:pt x="2090" y="4830"/>
                  </a:cubicBezTo>
                  <a:cubicBezTo>
                    <a:pt x="2097" y="4830"/>
                    <a:pt x="2104" y="4834"/>
                    <a:pt x="2111" y="4834"/>
                  </a:cubicBezTo>
                  <a:cubicBezTo>
                    <a:pt x="2302" y="4840"/>
                    <a:pt x="2486" y="4817"/>
                    <a:pt x="2674" y="4800"/>
                  </a:cubicBezTo>
                  <a:cubicBezTo>
                    <a:pt x="2721" y="4796"/>
                    <a:pt x="2765" y="4796"/>
                    <a:pt x="2812" y="4803"/>
                  </a:cubicBezTo>
                  <a:cubicBezTo>
                    <a:pt x="2859" y="4806"/>
                    <a:pt x="2906" y="4806"/>
                    <a:pt x="2950" y="4803"/>
                  </a:cubicBezTo>
                  <a:cubicBezTo>
                    <a:pt x="2980" y="4793"/>
                    <a:pt x="3013" y="4796"/>
                    <a:pt x="3043" y="4796"/>
                  </a:cubicBezTo>
                  <a:cubicBezTo>
                    <a:pt x="3090" y="4796"/>
                    <a:pt x="3128" y="4783"/>
                    <a:pt x="3148" y="4746"/>
                  </a:cubicBezTo>
                  <a:lnTo>
                    <a:pt x="3148" y="4746"/>
                  </a:lnTo>
                  <a:cubicBezTo>
                    <a:pt x="3151" y="4746"/>
                    <a:pt x="3154" y="4746"/>
                    <a:pt x="3158" y="4746"/>
                  </a:cubicBezTo>
                  <a:lnTo>
                    <a:pt x="3161" y="4746"/>
                  </a:lnTo>
                  <a:cubicBezTo>
                    <a:pt x="3168" y="4746"/>
                    <a:pt x="3178" y="4746"/>
                    <a:pt x="3188" y="4746"/>
                  </a:cubicBezTo>
                  <a:cubicBezTo>
                    <a:pt x="3191" y="4746"/>
                    <a:pt x="3198" y="4746"/>
                    <a:pt x="3201" y="4743"/>
                  </a:cubicBezTo>
                  <a:cubicBezTo>
                    <a:pt x="3242" y="4753"/>
                    <a:pt x="3285" y="4743"/>
                    <a:pt x="3325" y="4746"/>
                  </a:cubicBezTo>
                  <a:lnTo>
                    <a:pt x="3325" y="4746"/>
                  </a:lnTo>
                  <a:lnTo>
                    <a:pt x="3325" y="4746"/>
                  </a:lnTo>
                  <a:cubicBezTo>
                    <a:pt x="3339" y="4736"/>
                    <a:pt x="3349" y="4726"/>
                    <a:pt x="3369" y="4743"/>
                  </a:cubicBezTo>
                  <a:cubicBezTo>
                    <a:pt x="3386" y="4756"/>
                    <a:pt x="3389" y="4766"/>
                    <a:pt x="3362" y="4773"/>
                  </a:cubicBezTo>
                  <a:lnTo>
                    <a:pt x="3362" y="4773"/>
                  </a:lnTo>
                  <a:lnTo>
                    <a:pt x="3362" y="4773"/>
                  </a:lnTo>
                  <a:cubicBezTo>
                    <a:pt x="3342" y="4773"/>
                    <a:pt x="3322" y="4777"/>
                    <a:pt x="3302" y="4777"/>
                  </a:cubicBezTo>
                  <a:cubicBezTo>
                    <a:pt x="3292" y="4777"/>
                    <a:pt x="3285" y="4777"/>
                    <a:pt x="3275" y="4777"/>
                  </a:cubicBezTo>
                  <a:cubicBezTo>
                    <a:pt x="3268" y="4777"/>
                    <a:pt x="3258" y="4777"/>
                    <a:pt x="3252" y="4777"/>
                  </a:cubicBezTo>
                  <a:cubicBezTo>
                    <a:pt x="3218" y="4780"/>
                    <a:pt x="3181" y="4783"/>
                    <a:pt x="3148" y="4787"/>
                  </a:cubicBezTo>
                  <a:cubicBezTo>
                    <a:pt x="3148" y="4790"/>
                    <a:pt x="3148" y="4793"/>
                    <a:pt x="3148" y="4793"/>
                  </a:cubicBezTo>
                  <a:cubicBezTo>
                    <a:pt x="3211" y="4793"/>
                    <a:pt x="3275" y="4793"/>
                    <a:pt x="3339" y="4793"/>
                  </a:cubicBezTo>
                  <a:cubicBezTo>
                    <a:pt x="3352" y="4800"/>
                    <a:pt x="3366" y="4800"/>
                    <a:pt x="3369" y="4787"/>
                  </a:cubicBezTo>
                  <a:lnTo>
                    <a:pt x="3369" y="4787"/>
                  </a:lnTo>
                  <a:cubicBezTo>
                    <a:pt x="3372" y="4787"/>
                    <a:pt x="3376" y="4787"/>
                    <a:pt x="3379" y="4783"/>
                  </a:cubicBezTo>
                  <a:cubicBezTo>
                    <a:pt x="3379" y="4787"/>
                    <a:pt x="3383" y="4787"/>
                    <a:pt x="3386" y="4790"/>
                  </a:cubicBezTo>
                  <a:cubicBezTo>
                    <a:pt x="3389" y="4790"/>
                    <a:pt x="3393" y="4793"/>
                    <a:pt x="3396" y="4793"/>
                  </a:cubicBezTo>
                  <a:cubicBezTo>
                    <a:pt x="3362" y="4787"/>
                    <a:pt x="3336" y="4810"/>
                    <a:pt x="3302" y="4810"/>
                  </a:cubicBezTo>
                  <a:cubicBezTo>
                    <a:pt x="3292" y="4810"/>
                    <a:pt x="3285" y="4810"/>
                    <a:pt x="3275" y="4813"/>
                  </a:cubicBezTo>
                  <a:cubicBezTo>
                    <a:pt x="3262" y="4817"/>
                    <a:pt x="3252" y="4823"/>
                    <a:pt x="3238" y="4830"/>
                  </a:cubicBezTo>
                  <a:lnTo>
                    <a:pt x="3238" y="4830"/>
                  </a:lnTo>
                  <a:cubicBezTo>
                    <a:pt x="3191" y="4830"/>
                    <a:pt x="3144" y="4830"/>
                    <a:pt x="3094" y="4830"/>
                  </a:cubicBezTo>
                  <a:cubicBezTo>
                    <a:pt x="3071" y="4830"/>
                    <a:pt x="3043" y="4834"/>
                    <a:pt x="3020" y="4834"/>
                  </a:cubicBezTo>
                  <a:cubicBezTo>
                    <a:pt x="3017" y="4837"/>
                    <a:pt x="3013" y="4837"/>
                    <a:pt x="3007" y="4837"/>
                  </a:cubicBezTo>
                  <a:cubicBezTo>
                    <a:pt x="3003" y="4834"/>
                    <a:pt x="2997" y="4830"/>
                    <a:pt x="2993" y="4827"/>
                  </a:cubicBezTo>
                  <a:cubicBezTo>
                    <a:pt x="2933" y="4837"/>
                    <a:pt x="2872" y="4844"/>
                    <a:pt x="2812" y="4840"/>
                  </a:cubicBezTo>
                  <a:cubicBezTo>
                    <a:pt x="2795" y="4854"/>
                    <a:pt x="2765" y="4837"/>
                    <a:pt x="2748" y="4850"/>
                  </a:cubicBezTo>
                  <a:cubicBezTo>
                    <a:pt x="2768" y="4877"/>
                    <a:pt x="2799" y="4857"/>
                    <a:pt x="2825" y="4860"/>
                  </a:cubicBezTo>
                  <a:cubicBezTo>
                    <a:pt x="2872" y="4857"/>
                    <a:pt x="2919" y="4860"/>
                    <a:pt x="2963" y="4850"/>
                  </a:cubicBezTo>
                  <a:lnTo>
                    <a:pt x="2963" y="4850"/>
                  </a:lnTo>
                  <a:cubicBezTo>
                    <a:pt x="2997" y="4857"/>
                    <a:pt x="3027" y="4850"/>
                    <a:pt x="3057" y="4847"/>
                  </a:cubicBezTo>
                  <a:lnTo>
                    <a:pt x="3057" y="4847"/>
                  </a:lnTo>
                  <a:cubicBezTo>
                    <a:pt x="3060" y="4847"/>
                    <a:pt x="3064" y="4847"/>
                    <a:pt x="3071" y="4847"/>
                  </a:cubicBezTo>
                  <a:cubicBezTo>
                    <a:pt x="3077" y="4847"/>
                    <a:pt x="3087" y="4847"/>
                    <a:pt x="3094" y="4847"/>
                  </a:cubicBezTo>
                  <a:cubicBezTo>
                    <a:pt x="3114" y="4850"/>
                    <a:pt x="3131" y="4850"/>
                    <a:pt x="3148" y="4847"/>
                  </a:cubicBezTo>
                  <a:cubicBezTo>
                    <a:pt x="3154" y="4850"/>
                    <a:pt x="3164" y="4850"/>
                    <a:pt x="3171" y="4850"/>
                  </a:cubicBezTo>
                  <a:cubicBezTo>
                    <a:pt x="3178" y="4850"/>
                    <a:pt x="3181" y="4850"/>
                    <a:pt x="3185" y="4850"/>
                  </a:cubicBezTo>
                  <a:cubicBezTo>
                    <a:pt x="3185" y="4847"/>
                    <a:pt x="3185" y="4847"/>
                    <a:pt x="3188" y="4847"/>
                  </a:cubicBezTo>
                  <a:lnTo>
                    <a:pt x="3188" y="4847"/>
                  </a:lnTo>
                  <a:lnTo>
                    <a:pt x="3188" y="4847"/>
                  </a:lnTo>
                  <a:lnTo>
                    <a:pt x="3188" y="4847"/>
                  </a:lnTo>
                  <a:cubicBezTo>
                    <a:pt x="3188" y="4847"/>
                    <a:pt x="3185" y="4847"/>
                    <a:pt x="3185" y="4850"/>
                  </a:cubicBezTo>
                  <a:cubicBezTo>
                    <a:pt x="3232" y="4867"/>
                    <a:pt x="3282" y="4854"/>
                    <a:pt x="3332" y="4857"/>
                  </a:cubicBezTo>
                  <a:cubicBezTo>
                    <a:pt x="3366" y="4860"/>
                    <a:pt x="3400" y="4857"/>
                    <a:pt x="3433" y="4857"/>
                  </a:cubicBezTo>
                  <a:cubicBezTo>
                    <a:pt x="3450" y="4857"/>
                    <a:pt x="3457" y="4864"/>
                    <a:pt x="3457" y="4874"/>
                  </a:cubicBezTo>
                  <a:cubicBezTo>
                    <a:pt x="3366" y="4887"/>
                    <a:pt x="3272" y="4884"/>
                    <a:pt x="3181" y="4884"/>
                  </a:cubicBezTo>
                  <a:cubicBezTo>
                    <a:pt x="3131" y="4884"/>
                    <a:pt x="3081" y="4891"/>
                    <a:pt x="3030" y="4894"/>
                  </a:cubicBezTo>
                  <a:lnTo>
                    <a:pt x="3030" y="4894"/>
                  </a:lnTo>
                  <a:lnTo>
                    <a:pt x="3030" y="4894"/>
                  </a:lnTo>
                  <a:cubicBezTo>
                    <a:pt x="2980" y="4881"/>
                    <a:pt x="2936" y="4897"/>
                    <a:pt x="2889" y="4907"/>
                  </a:cubicBezTo>
                  <a:cubicBezTo>
                    <a:pt x="2936" y="4907"/>
                    <a:pt x="2986" y="4921"/>
                    <a:pt x="3030" y="4901"/>
                  </a:cubicBezTo>
                  <a:cubicBezTo>
                    <a:pt x="3043" y="4907"/>
                    <a:pt x="3054" y="4911"/>
                    <a:pt x="3067" y="4911"/>
                  </a:cubicBezTo>
                  <a:cubicBezTo>
                    <a:pt x="3161" y="4901"/>
                    <a:pt x="3255" y="4907"/>
                    <a:pt x="3349" y="4904"/>
                  </a:cubicBezTo>
                  <a:cubicBezTo>
                    <a:pt x="3393" y="4904"/>
                    <a:pt x="3433" y="4901"/>
                    <a:pt x="3473" y="4887"/>
                  </a:cubicBezTo>
                  <a:cubicBezTo>
                    <a:pt x="3483" y="4927"/>
                    <a:pt x="3483" y="4927"/>
                    <a:pt x="3416" y="4931"/>
                  </a:cubicBezTo>
                  <a:cubicBezTo>
                    <a:pt x="3413" y="4934"/>
                    <a:pt x="3413" y="4934"/>
                    <a:pt x="3409" y="4934"/>
                  </a:cubicBezTo>
                  <a:cubicBezTo>
                    <a:pt x="3406" y="4934"/>
                    <a:pt x="3403" y="4931"/>
                    <a:pt x="3403" y="4931"/>
                  </a:cubicBezTo>
                  <a:cubicBezTo>
                    <a:pt x="3393" y="4931"/>
                    <a:pt x="3379" y="4931"/>
                    <a:pt x="3369" y="4931"/>
                  </a:cubicBezTo>
                  <a:cubicBezTo>
                    <a:pt x="3366" y="4934"/>
                    <a:pt x="3362" y="4934"/>
                    <a:pt x="3362" y="4934"/>
                  </a:cubicBezTo>
                  <a:cubicBezTo>
                    <a:pt x="3362" y="4938"/>
                    <a:pt x="3362" y="4938"/>
                    <a:pt x="3362" y="4941"/>
                  </a:cubicBezTo>
                  <a:cubicBezTo>
                    <a:pt x="3342" y="4941"/>
                    <a:pt x="3322" y="4941"/>
                    <a:pt x="3305" y="4941"/>
                  </a:cubicBezTo>
                  <a:cubicBezTo>
                    <a:pt x="3302" y="4941"/>
                    <a:pt x="3299" y="4938"/>
                    <a:pt x="3299" y="4938"/>
                  </a:cubicBezTo>
                  <a:cubicBezTo>
                    <a:pt x="3262" y="4938"/>
                    <a:pt x="3222" y="4931"/>
                    <a:pt x="3185" y="4941"/>
                  </a:cubicBezTo>
                  <a:cubicBezTo>
                    <a:pt x="3164" y="4944"/>
                    <a:pt x="3141" y="4948"/>
                    <a:pt x="3121" y="4951"/>
                  </a:cubicBezTo>
                  <a:lnTo>
                    <a:pt x="3121" y="4951"/>
                  </a:lnTo>
                  <a:cubicBezTo>
                    <a:pt x="3107" y="4948"/>
                    <a:pt x="3094" y="4948"/>
                    <a:pt x="3084" y="4951"/>
                  </a:cubicBezTo>
                  <a:lnTo>
                    <a:pt x="3084" y="4951"/>
                  </a:lnTo>
                  <a:lnTo>
                    <a:pt x="3084" y="4951"/>
                  </a:lnTo>
                  <a:cubicBezTo>
                    <a:pt x="3071" y="4951"/>
                    <a:pt x="3060" y="4951"/>
                    <a:pt x="3057" y="4958"/>
                  </a:cubicBezTo>
                  <a:lnTo>
                    <a:pt x="3057" y="4958"/>
                  </a:lnTo>
                  <a:cubicBezTo>
                    <a:pt x="3017" y="4954"/>
                    <a:pt x="2980" y="4954"/>
                    <a:pt x="2943" y="4961"/>
                  </a:cubicBezTo>
                  <a:cubicBezTo>
                    <a:pt x="2940" y="4961"/>
                    <a:pt x="2936" y="4964"/>
                    <a:pt x="2936" y="4964"/>
                  </a:cubicBezTo>
                  <a:cubicBezTo>
                    <a:pt x="2929" y="4964"/>
                    <a:pt x="2923" y="4964"/>
                    <a:pt x="2913" y="4968"/>
                  </a:cubicBezTo>
                  <a:cubicBezTo>
                    <a:pt x="2909" y="4968"/>
                    <a:pt x="2906" y="4968"/>
                    <a:pt x="2903" y="4968"/>
                  </a:cubicBezTo>
                  <a:cubicBezTo>
                    <a:pt x="2903" y="4974"/>
                    <a:pt x="2903" y="4981"/>
                    <a:pt x="2903" y="4984"/>
                  </a:cubicBezTo>
                  <a:lnTo>
                    <a:pt x="2903" y="4984"/>
                  </a:lnTo>
                  <a:cubicBezTo>
                    <a:pt x="2906" y="4988"/>
                    <a:pt x="2906" y="4988"/>
                    <a:pt x="2909" y="4988"/>
                  </a:cubicBezTo>
                  <a:cubicBezTo>
                    <a:pt x="2913" y="4988"/>
                    <a:pt x="2916" y="4988"/>
                    <a:pt x="2916" y="4984"/>
                  </a:cubicBezTo>
                  <a:lnTo>
                    <a:pt x="2916" y="4984"/>
                  </a:lnTo>
                  <a:cubicBezTo>
                    <a:pt x="2919" y="4981"/>
                    <a:pt x="2933" y="4984"/>
                    <a:pt x="2940" y="4978"/>
                  </a:cubicBezTo>
                  <a:lnTo>
                    <a:pt x="2943" y="4981"/>
                  </a:lnTo>
                  <a:cubicBezTo>
                    <a:pt x="2956" y="4981"/>
                    <a:pt x="2966" y="4981"/>
                    <a:pt x="2980" y="4978"/>
                  </a:cubicBezTo>
                  <a:cubicBezTo>
                    <a:pt x="2983" y="4978"/>
                    <a:pt x="2986" y="4978"/>
                    <a:pt x="2990" y="4978"/>
                  </a:cubicBezTo>
                  <a:cubicBezTo>
                    <a:pt x="2997" y="4981"/>
                    <a:pt x="3000" y="4981"/>
                    <a:pt x="3007" y="4978"/>
                  </a:cubicBezTo>
                  <a:cubicBezTo>
                    <a:pt x="3027" y="4974"/>
                    <a:pt x="3050" y="4981"/>
                    <a:pt x="3071" y="4968"/>
                  </a:cubicBezTo>
                  <a:lnTo>
                    <a:pt x="3071" y="4968"/>
                  </a:lnTo>
                  <a:cubicBezTo>
                    <a:pt x="3074" y="4968"/>
                    <a:pt x="3077" y="4968"/>
                    <a:pt x="3081" y="4968"/>
                  </a:cubicBezTo>
                  <a:lnTo>
                    <a:pt x="3081" y="4968"/>
                  </a:lnTo>
                  <a:cubicBezTo>
                    <a:pt x="3090" y="4974"/>
                    <a:pt x="3101" y="4974"/>
                    <a:pt x="3107" y="4968"/>
                  </a:cubicBezTo>
                  <a:lnTo>
                    <a:pt x="3107" y="4968"/>
                  </a:lnTo>
                  <a:lnTo>
                    <a:pt x="3107" y="4968"/>
                  </a:lnTo>
                  <a:lnTo>
                    <a:pt x="3107" y="4968"/>
                  </a:lnTo>
                  <a:cubicBezTo>
                    <a:pt x="3171" y="4964"/>
                    <a:pt x="3238" y="4961"/>
                    <a:pt x="3302" y="4958"/>
                  </a:cubicBezTo>
                  <a:lnTo>
                    <a:pt x="3302" y="4958"/>
                  </a:lnTo>
                  <a:cubicBezTo>
                    <a:pt x="3329" y="4961"/>
                    <a:pt x="3356" y="4961"/>
                    <a:pt x="3383" y="4951"/>
                  </a:cubicBezTo>
                  <a:lnTo>
                    <a:pt x="3383" y="4951"/>
                  </a:lnTo>
                  <a:lnTo>
                    <a:pt x="3383" y="4951"/>
                  </a:lnTo>
                  <a:cubicBezTo>
                    <a:pt x="3386" y="4951"/>
                    <a:pt x="3389" y="4951"/>
                    <a:pt x="3393" y="4951"/>
                  </a:cubicBezTo>
                  <a:lnTo>
                    <a:pt x="3393" y="4951"/>
                  </a:lnTo>
                  <a:cubicBezTo>
                    <a:pt x="3413" y="4951"/>
                    <a:pt x="3433" y="4951"/>
                    <a:pt x="3453" y="4951"/>
                  </a:cubicBezTo>
                  <a:cubicBezTo>
                    <a:pt x="3480" y="4951"/>
                    <a:pt x="3483" y="4961"/>
                    <a:pt x="3483" y="4978"/>
                  </a:cubicBezTo>
                  <a:lnTo>
                    <a:pt x="3483" y="4978"/>
                  </a:lnTo>
                  <a:cubicBezTo>
                    <a:pt x="3457" y="4991"/>
                    <a:pt x="3426" y="4995"/>
                    <a:pt x="3396" y="4998"/>
                  </a:cubicBezTo>
                  <a:cubicBezTo>
                    <a:pt x="3369" y="4998"/>
                    <a:pt x="3342" y="5001"/>
                    <a:pt x="3315" y="5005"/>
                  </a:cubicBezTo>
                  <a:lnTo>
                    <a:pt x="3315" y="5005"/>
                  </a:lnTo>
                  <a:cubicBezTo>
                    <a:pt x="3299" y="5005"/>
                    <a:pt x="3282" y="5005"/>
                    <a:pt x="3265" y="5005"/>
                  </a:cubicBezTo>
                  <a:cubicBezTo>
                    <a:pt x="3245" y="4995"/>
                    <a:pt x="3222" y="4998"/>
                    <a:pt x="3201" y="5005"/>
                  </a:cubicBezTo>
                  <a:cubicBezTo>
                    <a:pt x="3185" y="4995"/>
                    <a:pt x="3164" y="4998"/>
                    <a:pt x="3148" y="4998"/>
                  </a:cubicBezTo>
                  <a:lnTo>
                    <a:pt x="3148" y="4998"/>
                  </a:lnTo>
                  <a:cubicBezTo>
                    <a:pt x="3141" y="4998"/>
                    <a:pt x="3138" y="4998"/>
                    <a:pt x="3134" y="4998"/>
                  </a:cubicBezTo>
                  <a:lnTo>
                    <a:pt x="3134" y="4998"/>
                  </a:lnTo>
                  <a:cubicBezTo>
                    <a:pt x="3121" y="4995"/>
                    <a:pt x="3107" y="5001"/>
                    <a:pt x="3094" y="5005"/>
                  </a:cubicBezTo>
                  <a:lnTo>
                    <a:pt x="3094" y="5005"/>
                  </a:lnTo>
                  <a:cubicBezTo>
                    <a:pt x="3090" y="5005"/>
                    <a:pt x="3087" y="5005"/>
                    <a:pt x="3084" y="5005"/>
                  </a:cubicBezTo>
                  <a:cubicBezTo>
                    <a:pt x="3043" y="5005"/>
                    <a:pt x="3007" y="5005"/>
                    <a:pt x="2966" y="5005"/>
                  </a:cubicBezTo>
                  <a:cubicBezTo>
                    <a:pt x="2960" y="5011"/>
                    <a:pt x="2953" y="5018"/>
                    <a:pt x="2946" y="5025"/>
                  </a:cubicBezTo>
                  <a:cubicBezTo>
                    <a:pt x="2929" y="5045"/>
                    <a:pt x="2936" y="5058"/>
                    <a:pt x="2973" y="5055"/>
                  </a:cubicBezTo>
                  <a:cubicBezTo>
                    <a:pt x="3000" y="5055"/>
                    <a:pt x="3023" y="5055"/>
                    <a:pt x="3050" y="5055"/>
                  </a:cubicBezTo>
                  <a:cubicBezTo>
                    <a:pt x="3081" y="5052"/>
                    <a:pt x="3114" y="5058"/>
                    <a:pt x="3148" y="5052"/>
                  </a:cubicBezTo>
                  <a:cubicBezTo>
                    <a:pt x="3151" y="5052"/>
                    <a:pt x="3154" y="5052"/>
                    <a:pt x="3161" y="5052"/>
                  </a:cubicBezTo>
                  <a:cubicBezTo>
                    <a:pt x="3168" y="5055"/>
                    <a:pt x="3178" y="5055"/>
                    <a:pt x="3185" y="5052"/>
                  </a:cubicBezTo>
                  <a:lnTo>
                    <a:pt x="3185" y="5052"/>
                  </a:lnTo>
                  <a:cubicBezTo>
                    <a:pt x="3188" y="5048"/>
                    <a:pt x="3191" y="5045"/>
                    <a:pt x="3188" y="5045"/>
                  </a:cubicBezTo>
                  <a:cubicBezTo>
                    <a:pt x="3191" y="5048"/>
                    <a:pt x="3198" y="5048"/>
                    <a:pt x="3201" y="5048"/>
                  </a:cubicBezTo>
                  <a:cubicBezTo>
                    <a:pt x="3225" y="5035"/>
                    <a:pt x="3252" y="5055"/>
                    <a:pt x="3275" y="5042"/>
                  </a:cubicBezTo>
                  <a:lnTo>
                    <a:pt x="3275" y="5042"/>
                  </a:lnTo>
                  <a:cubicBezTo>
                    <a:pt x="3285" y="5042"/>
                    <a:pt x="3292" y="5045"/>
                    <a:pt x="3302" y="5042"/>
                  </a:cubicBezTo>
                  <a:lnTo>
                    <a:pt x="3302" y="5042"/>
                  </a:lnTo>
                  <a:cubicBezTo>
                    <a:pt x="3305" y="5045"/>
                    <a:pt x="3309" y="5048"/>
                    <a:pt x="3312" y="5048"/>
                  </a:cubicBezTo>
                  <a:lnTo>
                    <a:pt x="3312" y="5048"/>
                  </a:lnTo>
                  <a:cubicBezTo>
                    <a:pt x="3279" y="5058"/>
                    <a:pt x="3245" y="5068"/>
                    <a:pt x="3208" y="5078"/>
                  </a:cubicBezTo>
                  <a:lnTo>
                    <a:pt x="3208" y="5078"/>
                  </a:lnTo>
                  <a:cubicBezTo>
                    <a:pt x="3128" y="5092"/>
                    <a:pt x="3047" y="5099"/>
                    <a:pt x="2963" y="5105"/>
                  </a:cubicBezTo>
                  <a:cubicBezTo>
                    <a:pt x="2953" y="5109"/>
                    <a:pt x="2943" y="5112"/>
                    <a:pt x="2933" y="5112"/>
                  </a:cubicBezTo>
                  <a:cubicBezTo>
                    <a:pt x="2923" y="5116"/>
                    <a:pt x="2913" y="5116"/>
                    <a:pt x="2903" y="5116"/>
                  </a:cubicBezTo>
                  <a:cubicBezTo>
                    <a:pt x="2903" y="5112"/>
                    <a:pt x="2899" y="5112"/>
                    <a:pt x="2896" y="5109"/>
                  </a:cubicBezTo>
                  <a:cubicBezTo>
                    <a:pt x="2872" y="5102"/>
                    <a:pt x="2849" y="5105"/>
                    <a:pt x="2825" y="5105"/>
                  </a:cubicBezTo>
                  <a:cubicBezTo>
                    <a:pt x="2684" y="5116"/>
                    <a:pt x="2543" y="5129"/>
                    <a:pt x="2403" y="5142"/>
                  </a:cubicBezTo>
                  <a:cubicBezTo>
                    <a:pt x="2379" y="5149"/>
                    <a:pt x="2355" y="5149"/>
                    <a:pt x="2332" y="5152"/>
                  </a:cubicBezTo>
                  <a:cubicBezTo>
                    <a:pt x="2275" y="5159"/>
                    <a:pt x="2218" y="5163"/>
                    <a:pt x="2161" y="5169"/>
                  </a:cubicBezTo>
                  <a:cubicBezTo>
                    <a:pt x="2134" y="5176"/>
                    <a:pt x="2104" y="5173"/>
                    <a:pt x="2087" y="5193"/>
                  </a:cubicBezTo>
                  <a:lnTo>
                    <a:pt x="2087" y="5196"/>
                  </a:lnTo>
                  <a:lnTo>
                    <a:pt x="2084" y="5196"/>
                  </a:lnTo>
                  <a:cubicBezTo>
                    <a:pt x="2057" y="5179"/>
                    <a:pt x="2023" y="5183"/>
                    <a:pt x="1993" y="5186"/>
                  </a:cubicBezTo>
                  <a:cubicBezTo>
                    <a:pt x="1853" y="5199"/>
                    <a:pt x="1715" y="5213"/>
                    <a:pt x="1574" y="5223"/>
                  </a:cubicBezTo>
                  <a:cubicBezTo>
                    <a:pt x="1551" y="5223"/>
                    <a:pt x="1524" y="5230"/>
                    <a:pt x="1507" y="5243"/>
                  </a:cubicBezTo>
                  <a:cubicBezTo>
                    <a:pt x="1497" y="5236"/>
                    <a:pt x="1487" y="5236"/>
                    <a:pt x="1474" y="5240"/>
                  </a:cubicBezTo>
                  <a:cubicBezTo>
                    <a:pt x="1470" y="5240"/>
                    <a:pt x="1470" y="5243"/>
                    <a:pt x="1470" y="5243"/>
                  </a:cubicBezTo>
                  <a:cubicBezTo>
                    <a:pt x="1454" y="5240"/>
                    <a:pt x="1433" y="5240"/>
                    <a:pt x="1417" y="5240"/>
                  </a:cubicBezTo>
                  <a:cubicBezTo>
                    <a:pt x="1387" y="5240"/>
                    <a:pt x="1353" y="5240"/>
                    <a:pt x="1323" y="5243"/>
                  </a:cubicBezTo>
                  <a:cubicBezTo>
                    <a:pt x="1289" y="5253"/>
                    <a:pt x="1255" y="5250"/>
                    <a:pt x="1222" y="5250"/>
                  </a:cubicBezTo>
                  <a:cubicBezTo>
                    <a:pt x="1212" y="5250"/>
                    <a:pt x="1202" y="5253"/>
                    <a:pt x="1195" y="5256"/>
                  </a:cubicBezTo>
                  <a:cubicBezTo>
                    <a:pt x="1185" y="5263"/>
                    <a:pt x="1175" y="5263"/>
                    <a:pt x="1165" y="5256"/>
                  </a:cubicBezTo>
                  <a:cubicBezTo>
                    <a:pt x="1158" y="5256"/>
                    <a:pt x="1151" y="5256"/>
                    <a:pt x="1145" y="5256"/>
                  </a:cubicBezTo>
                  <a:cubicBezTo>
                    <a:pt x="1094" y="5260"/>
                    <a:pt x="1041" y="5260"/>
                    <a:pt x="990" y="5260"/>
                  </a:cubicBezTo>
                  <a:cubicBezTo>
                    <a:pt x="930" y="5260"/>
                    <a:pt x="863" y="5250"/>
                    <a:pt x="806" y="5273"/>
                  </a:cubicBezTo>
                  <a:cubicBezTo>
                    <a:pt x="802" y="5277"/>
                    <a:pt x="799" y="5277"/>
                    <a:pt x="796" y="5280"/>
                  </a:cubicBezTo>
                  <a:cubicBezTo>
                    <a:pt x="779" y="5280"/>
                    <a:pt x="766" y="5280"/>
                    <a:pt x="749" y="5283"/>
                  </a:cubicBezTo>
                  <a:cubicBezTo>
                    <a:pt x="745" y="5280"/>
                    <a:pt x="742" y="5277"/>
                    <a:pt x="742" y="5273"/>
                  </a:cubicBezTo>
                  <a:cubicBezTo>
                    <a:pt x="725" y="5270"/>
                    <a:pt x="708" y="5270"/>
                    <a:pt x="692" y="5273"/>
                  </a:cubicBezTo>
                  <a:cubicBezTo>
                    <a:pt x="645" y="5280"/>
                    <a:pt x="594" y="5277"/>
                    <a:pt x="554" y="5300"/>
                  </a:cubicBezTo>
                  <a:cubicBezTo>
                    <a:pt x="551" y="5300"/>
                    <a:pt x="547" y="5300"/>
                    <a:pt x="544" y="5300"/>
                  </a:cubicBezTo>
                  <a:cubicBezTo>
                    <a:pt x="541" y="5303"/>
                    <a:pt x="534" y="5307"/>
                    <a:pt x="527" y="5313"/>
                  </a:cubicBezTo>
                  <a:cubicBezTo>
                    <a:pt x="544" y="5324"/>
                    <a:pt x="564" y="5317"/>
                    <a:pt x="581" y="5317"/>
                  </a:cubicBezTo>
                  <a:cubicBezTo>
                    <a:pt x="655" y="5310"/>
                    <a:pt x="729" y="5313"/>
                    <a:pt x="799" y="5300"/>
                  </a:cubicBezTo>
                  <a:cubicBezTo>
                    <a:pt x="856" y="5297"/>
                    <a:pt x="913" y="5293"/>
                    <a:pt x="967" y="5290"/>
                  </a:cubicBezTo>
                  <a:cubicBezTo>
                    <a:pt x="977" y="5290"/>
                    <a:pt x="984" y="5290"/>
                    <a:pt x="994" y="5290"/>
                  </a:cubicBezTo>
                  <a:cubicBezTo>
                    <a:pt x="997" y="5290"/>
                    <a:pt x="1001" y="5290"/>
                    <a:pt x="1007" y="5290"/>
                  </a:cubicBezTo>
                  <a:lnTo>
                    <a:pt x="1007" y="5290"/>
                  </a:lnTo>
                  <a:cubicBezTo>
                    <a:pt x="1061" y="5290"/>
                    <a:pt x="1115" y="5293"/>
                    <a:pt x="1168" y="5280"/>
                  </a:cubicBezTo>
                  <a:cubicBezTo>
                    <a:pt x="1178" y="5280"/>
                    <a:pt x="1188" y="5280"/>
                    <a:pt x="1198" y="5280"/>
                  </a:cubicBezTo>
                  <a:cubicBezTo>
                    <a:pt x="1205" y="5280"/>
                    <a:pt x="1209" y="5280"/>
                    <a:pt x="1212" y="5280"/>
                  </a:cubicBezTo>
                  <a:cubicBezTo>
                    <a:pt x="1242" y="5280"/>
                    <a:pt x="1276" y="5280"/>
                    <a:pt x="1306" y="5273"/>
                  </a:cubicBezTo>
                  <a:cubicBezTo>
                    <a:pt x="1309" y="5273"/>
                    <a:pt x="1316" y="5273"/>
                    <a:pt x="1319" y="5273"/>
                  </a:cubicBezTo>
                  <a:cubicBezTo>
                    <a:pt x="1333" y="5273"/>
                    <a:pt x="1343" y="5273"/>
                    <a:pt x="1356" y="5270"/>
                  </a:cubicBezTo>
                  <a:cubicBezTo>
                    <a:pt x="1373" y="5270"/>
                    <a:pt x="1390" y="5270"/>
                    <a:pt x="1407" y="5270"/>
                  </a:cubicBezTo>
                  <a:cubicBezTo>
                    <a:pt x="1410" y="5270"/>
                    <a:pt x="1413" y="5270"/>
                    <a:pt x="1420" y="5270"/>
                  </a:cubicBezTo>
                  <a:cubicBezTo>
                    <a:pt x="1444" y="5270"/>
                    <a:pt x="1467" y="5273"/>
                    <a:pt x="1487" y="5263"/>
                  </a:cubicBezTo>
                  <a:cubicBezTo>
                    <a:pt x="1491" y="5266"/>
                    <a:pt x="1494" y="5263"/>
                    <a:pt x="1497" y="5263"/>
                  </a:cubicBezTo>
                  <a:lnTo>
                    <a:pt x="1497" y="5263"/>
                  </a:lnTo>
                  <a:lnTo>
                    <a:pt x="1497" y="5263"/>
                  </a:lnTo>
                  <a:cubicBezTo>
                    <a:pt x="1544" y="5260"/>
                    <a:pt x="1591" y="5266"/>
                    <a:pt x="1638" y="5253"/>
                  </a:cubicBezTo>
                  <a:cubicBezTo>
                    <a:pt x="1789" y="5240"/>
                    <a:pt x="1937" y="5230"/>
                    <a:pt x="2087" y="5216"/>
                  </a:cubicBezTo>
                  <a:cubicBezTo>
                    <a:pt x="2100" y="5216"/>
                    <a:pt x="2114" y="5216"/>
                    <a:pt x="2127" y="5209"/>
                  </a:cubicBezTo>
                  <a:cubicBezTo>
                    <a:pt x="2218" y="5199"/>
                    <a:pt x="2305" y="5189"/>
                    <a:pt x="2396" y="5179"/>
                  </a:cubicBezTo>
                  <a:cubicBezTo>
                    <a:pt x="2470" y="5173"/>
                    <a:pt x="2543" y="5166"/>
                    <a:pt x="2617" y="5159"/>
                  </a:cubicBezTo>
                  <a:cubicBezTo>
                    <a:pt x="2681" y="5156"/>
                    <a:pt x="2742" y="5149"/>
                    <a:pt x="2802" y="5142"/>
                  </a:cubicBezTo>
                  <a:cubicBezTo>
                    <a:pt x="2819" y="5142"/>
                    <a:pt x="2832" y="5142"/>
                    <a:pt x="2849" y="5142"/>
                  </a:cubicBezTo>
                  <a:cubicBezTo>
                    <a:pt x="2862" y="5135"/>
                    <a:pt x="2882" y="5142"/>
                    <a:pt x="2896" y="5132"/>
                  </a:cubicBezTo>
                  <a:lnTo>
                    <a:pt x="2896" y="5132"/>
                  </a:lnTo>
                  <a:cubicBezTo>
                    <a:pt x="2916" y="5132"/>
                    <a:pt x="2933" y="5132"/>
                    <a:pt x="2950" y="5132"/>
                  </a:cubicBezTo>
                  <a:lnTo>
                    <a:pt x="2950" y="5132"/>
                  </a:lnTo>
                  <a:lnTo>
                    <a:pt x="2950" y="5132"/>
                  </a:lnTo>
                  <a:cubicBezTo>
                    <a:pt x="2956" y="5135"/>
                    <a:pt x="2960" y="5139"/>
                    <a:pt x="2966" y="5142"/>
                  </a:cubicBezTo>
                  <a:cubicBezTo>
                    <a:pt x="2956" y="5145"/>
                    <a:pt x="2943" y="5142"/>
                    <a:pt x="2929" y="5149"/>
                  </a:cubicBezTo>
                  <a:cubicBezTo>
                    <a:pt x="2926" y="5149"/>
                    <a:pt x="2923" y="5152"/>
                    <a:pt x="2919" y="5152"/>
                  </a:cubicBezTo>
                  <a:cubicBezTo>
                    <a:pt x="2909" y="5152"/>
                    <a:pt x="2899" y="5152"/>
                    <a:pt x="2889" y="5152"/>
                  </a:cubicBezTo>
                  <a:cubicBezTo>
                    <a:pt x="2876" y="5159"/>
                    <a:pt x="2859" y="5149"/>
                    <a:pt x="2849" y="5159"/>
                  </a:cubicBezTo>
                  <a:cubicBezTo>
                    <a:pt x="2735" y="5176"/>
                    <a:pt x="2624" y="5189"/>
                    <a:pt x="2510" y="5203"/>
                  </a:cubicBezTo>
                  <a:cubicBezTo>
                    <a:pt x="2493" y="5206"/>
                    <a:pt x="2480" y="5213"/>
                    <a:pt x="2463" y="5216"/>
                  </a:cubicBezTo>
                  <a:cubicBezTo>
                    <a:pt x="2439" y="5216"/>
                    <a:pt x="2416" y="5213"/>
                    <a:pt x="2399" y="5223"/>
                  </a:cubicBezTo>
                  <a:cubicBezTo>
                    <a:pt x="2382" y="5223"/>
                    <a:pt x="2365" y="5226"/>
                    <a:pt x="2352" y="5233"/>
                  </a:cubicBezTo>
                  <a:cubicBezTo>
                    <a:pt x="2352" y="5233"/>
                    <a:pt x="2349" y="5233"/>
                    <a:pt x="2346" y="5233"/>
                  </a:cubicBezTo>
                  <a:cubicBezTo>
                    <a:pt x="2312" y="5233"/>
                    <a:pt x="2275" y="5230"/>
                    <a:pt x="2241" y="5243"/>
                  </a:cubicBezTo>
                  <a:cubicBezTo>
                    <a:pt x="2208" y="5243"/>
                    <a:pt x="2171" y="5240"/>
                    <a:pt x="2141" y="5253"/>
                  </a:cubicBezTo>
                  <a:cubicBezTo>
                    <a:pt x="2100" y="5246"/>
                    <a:pt x="2060" y="5253"/>
                    <a:pt x="2020" y="5260"/>
                  </a:cubicBezTo>
                  <a:cubicBezTo>
                    <a:pt x="2017" y="5260"/>
                    <a:pt x="2013" y="5260"/>
                    <a:pt x="2010" y="5263"/>
                  </a:cubicBezTo>
                  <a:cubicBezTo>
                    <a:pt x="1977" y="5260"/>
                    <a:pt x="1944" y="5263"/>
                    <a:pt x="1910" y="5270"/>
                  </a:cubicBezTo>
                  <a:cubicBezTo>
                    <a:pt x="1900" y="5270"/>
                    <a:pt x="1893" y="5270"/>
                    <a:pt x="1883" y="5270"/>
                  </a:cubicBezTo>
                  <a:cubicBezTo>
                    <a:pt x="1819" y="5270"/>
                    <a:pt x="1752" y="5266"/>
                    <a:pt x="1689" y="5280"/>
                  </a:cubicBezTo>
                  <a:cubicBezTo>
                    <a:pt x="1672" y="5280"/>
                    <a:pt x="1655" y="5280"/>
                    <a:pt x="1638" y="5280"/>
                  </a:cubicBezTo>
                  <a:cubicBezTo>
                    <a:pt x="1635" y="5280"/>
                    <a:pt x="1628" y="5280"/>
                    <a:pt x="1625" y="5280"/>
                  </a:cubicBezTo>
                  <a:cubicBezTo>
                    <a:pt x="1571" y="5287"/>
                    <a:pt x="1511" y="5283"/>
                    <a:pt x="1457" y="5297"/>
                  </a:cubicBezTo>
                  <a:lnTo>
                    <a:pt x="1457" y="5297"/>
                  </a:lnTo>
                  <a:cubicBezTo>
                    <a:pt x="1454" y="5297"/>
                    <a:pt x="1450" y="5300"/>
                    <a:pt x="1444" y="5300"/>
                  </a:cubicBezTo>
                  <a:cubicBezTo>
                    <a:pt x="1423" y="5300"/>
                    <a:pt x="1400" y="5300"/>
                    <a:pt x="1380" y="5307"/>
                  </a:cubicBezTo>
                  <a:lnTo>
                    <a:pt x="1380" y="5307"/>
                  </a:lnTo>
                  <a:cubicBezTo>
                    <a:pt x="1376" y="5307"/>
                    <a:pt x="1373" y="5307"/>
                    <a:pt x="1366" y="5307"/>
                  </a:cubicBezTo>
                  <a:cubicBezTo>
                    <a:pt x="1360" y="5303"/>
                    <a:pt x="1350" y="5307"/>
                    <a:pt x="1343" y="5310"/>
                  </a:cubicBezTo>
                  <a:cubicBezTo>
                    <a:pt x="1336" y="5310"/>
                    <a:pt x="1333" y="5310"/>
                    <a:pt x="1329" y="5310"/>
                  </a:cubicBezTo>
                  <a:lnTo>
                    <a:pt x="1329" y="5310"/>
                  </a:lnTo>
                  <a:lnTo>
                    <a:pt x="1329" y="5310"/>
                  </a:lnTo>
                  <a:cubicBezTo>
                    <a:pt x="1312" y="5307"/>
                    <a:pt x="1299" y="5310"/>
                    <a:pt x="1286" y="5317"/>
                  </a:cubicBezTo>
                  <a:cubicBezTo>
                    <a:pt x="1279" y="5317"/>
                    <a:pt x="1272" y="5317"/>
                    <a:pt x="1266" y="5317"/>
                  </a:cubicBezTo>
                  <a:cubicBezTo>
                    <a:pt x="1219" y="5317"/>
                    <a:pt x="1175" y="5313"/>
                    <a:pt x="1131" y="5327"/>
                  </a:cubicBezTo>
                  <a:lnTo>
                    <a:pt x="1131" y="5327"/>
                  </a:lnTo>
                  <a:cubicBezTo>
                    <a:pt x="1118" y="5324"/>
                    <a:pt x="1101" y="5324"/>
                    <a:pt x="1084" y="5327"/>
                  </a:cubicBezTo>
                  <a:cubicBezTo>
                    <a:pt x="997" y="5330"/>
                    <a:pt x="910" y="5320"/>
                    <a:pt x="823" y="5344"/>
                  </a:cubicBezTo>
                  <a:cubicBezTo>
                    <a:pt x="786" y="5340"/>
                    <a:pt x="745" y="5340"/>
                    <a:pt x="705" y="5344"/>
                  </a:cubicBezTo>
                  <a:cubicBezTo>
                    <a:pt x="655" y="5350"/>
                    <a:pt x="605" y="5350"/>
                    <a:pt x="554" y="5354"/>
                  </a:cubicBezTo>
                  <a:cubicBezTo>
                    <a:pt x="544" y="5357"/>
                    <a:pt x="537" y="5364"/>
                    <a:pt x="527" y="5364"/>
                  </a:cubicBezTo>
                  <a:cubicBezTo>
                    <a:pt x="500" y="5364"/>
                    <a:pt x="517" y="5374"/>
                    <a:pt x="517" y="5381"/>
                  </a:cubicBezTo>
                  <a:cubicBezTo>
                    <a:pt x="527" y="5384"/>
                    <a:pt x="541" y="5387"/>
                    <a:pt x="551" y="5391"/>
                  </a:cubicBezTo>
                  <a:lnTo>
                    <a:pt x="554" y="5391"/>
                  </a:lnTo>
                  <a:cubicBezTo>
                    <a:pt x="554" y="5394"/>
                    <a:pt x="554" y="5394"/>
                    <a:pt x="551" y="5397"/>
                  </a:cubicBezTo>
                  <a:cubicBezTo>
                    <a:pt x="581" y="5411"/>
                    <a:pt x="615" y="5407"/>
                    <a:pt x="645" y="5397"/>
                  </a:cubicBezTo>
                  <a:cubicBezTo>
                    <a:pt x="729" y="5384"/>
                    <a:pt x="816" y="5384"/>
                    <a:pt x="903" y="5381"/>
                  </a:cubicBezTo>
                  <a:cubicBezTo>
                    <a:pt x="977" y="5377"/>
                    <a:pt x="1051" y="5384"/>
                    <a:pt x="1125" y="5374"/>
                  </a:cubicBezTo>
                  <a:lnTo>
                    <a:pt x="1125" y="5374"/>
                  </a:lnTo>
                  <a:cubicBezTo>
                    <a:pt x="1128" y="5377"/>
                    <a:pt x="1131" y="5377"/>
                    <a:pt x="1135" y="5374"/>
                  </a:cubicBezTo>
                  <a:cubicBezTo>
                    <a:pt x="1138" y="5381"/>
                    <a:pt x="1145" y="5377"/>
                    <a:pt x="1151" y="5374"/>
                  </a:cubicBezTo>
                  <a:cubicBezTo>
                    <a:pt x="1165" y="5377"/>
                    <a:pt x="1175" y="5374"/>
                    <a:pt x="1185" y="5370"/>
                  </a:cubicBezTo>
                  <a:lnTo>
                    <a:pt x="1185" y="5370"/>
                  </a:lnTo>
                  <a:cubicBezTo>
                    <a:pt x="1222" y="5370"/>
                    <a:pt x="1262" y="5374"/>
                    <a:pt x="1296" y="5367"/>
                  </a:cubicBezTo>
                  <a:cubicBezTo>
                    <a:pt x="1299" y="5367"/>
                    <a:pt x="1302" y="5367"/>
                    <a:pt x="1306" y="5364"/>
                  </a:cubicBezTo>
                  <a:cubicBezTo>
                    <a:pt x="1360" y="5364"/>
                    <a:pt x="1417" y="5364"/>
                    <a:pt x="1470" y="5354"/>
                  </a:cubicBezTo>
                  <a:cubicBezTo>
                    <a:pt x="1474" y="5354"/>
                    <a:pt x="1480" y="5354"/>
                    <a:pt x="1484" y="5354"/>
                  </a:cubicBezTo>
                  <a:lnTo>
                    <a:pt x="1484" y="5354"/>
                  </a:lnTo>
                  <a:cubicBezTo>
                    <a:pt x="1514" y="5354"/>
                    <a:pt x="1544" y="5357"/>
                    <a:pt x="1574" y="5347"/>
                  </a:cubicBezTo>
                  <a:lnTo>
                    <a:pt x="1574" y="5347"/>
                  </a:lnTo>
                  <a:cubicBezTo>
                    <a:pt x="1584" y="5347"/>
                    <a:pt x="1591" y="5347"/>
                    <a:pt x="1598" y="5344"/>
                  </a:cubicBezTo>
                  <a:cubicBezTo>
                    <a:pt x="1605" y="5344"/>
                    <a:pt x="1608" y="5344"/>
                    <a:pt x="1612" y="5344"/>
                  </a:cubicBezTo>
                  <a:lnTo>
                    <a:pt x="1612" y="5344"/>
                  </a:lnTo>
                  <a:lnTo>
                    <a:pt x="1612" y="5344"/>
                  </a:lnTo>
                  <a:cubicBezTo>
                    <a:pt x="1658" y="5347"/>
                    <a:pt x="1702" y="5347"/>
                    <a:pt x="1746" y="5337"/>
                  </a:cubicBezTo>
                  <a:lnTo>
                    <a:pt x="1746" y="5337"/>
                  </a:lnTo>
                  <a:cubicBezTo>
                    <a:pt x="1766" y="5340"/>
                    <a:pt x="1786" y="5340"/>
                    <a:pt x="1806" y="5337"/>
                  </a:cubicBezTo>
                  <a:cubicBezTo>
                    <a:pt x="1836" y="5337"/>
                    <a:pt x="1870" y="5337"/>
                    <a:pt x="1900" y="5327"/>
                  </a:cubicBezTo>
                  <a:cubicBezTo>
                    <a:pt x="1977" y="5327"/>
                    <a:pt x="2054" y="5324"/>
                    <a:pt x="2127" y="5310"/>
                  </a:cubicBezTo>
                  <a:lnTo>
                    <a:pt x="2127" y="5310"/>
                  </a:lnTo>
                  <a:cubicBezTo>
                    <a:pt x="2151" y="5310"/>
                    <a:pt x="2174" y="5310"/>
                    <a:pt x="2191" y="5300"/>
                  </a:cubicBezTo>
                  <a:lnTo>
                    <a:pt x="2191" y="5300"/>
                  </a:lnTo>
                  <a:lnTo>
                    <a:pt x="2191" y="5300"/>
                  </a:lnTo>
                  <a:cubicBezTo>
                    <a:pt x="2208" y="5300"/>
                    <a:pt x="2221" y="5300"/>
                    <a:pt x="2231" y="5290"/>
                  </a:cubicBezTo>
                  <a:cubicBezTo>
                    <a:pt x="2251" y="5290"/>
                    <a:pt x="2268" y="5287"/>
                    <a:pt x="2282" y="5280"/>
                  </a:cubicBezTo>
                  <a:cubicBezTo>
                    <a:pt x="2305" y="5283"/>
                    <a:pt x="2329" y="5280"/>
                    <a:pt x="2349" y="5277"/>
                  </a:cubicBezTo>
                  <a:cubicBezTo>
                    <a:pt x="2352" y="5273"/>
                    <a:pt x="2355" y="5273"/>
                    <a:pt x="2362" y="5273"/>
                  </a:cubicBezTo>
                  <a:lnTo>
                    <a:pt x="2362" y="5273"/>
                  </a:lnTo>
                  <a:lnTo>
                    <a:pt x="2362" y="5273"/>
                  </a:lnTo>
                  <a:lnTo>
                    <a:pt x="2362" y="5273"/>
                  </a:lnTo>
                  <a:lnTo>
                    <a:pt x="2362" y="5273"/>
                  </a:lnTo>
                  <a:cubicBezTo>
                    <a:pt x="2416" y="5270"/>
                    <a:pt x="2463" y="5253"/>
                    <a:pt x="2517" y="5243"/>
                  </a:cubicBezTo>
                  <a:lnTo>
                    <a:pt x="2517" y="5243"/>
                  </a:lnTo>
                  <a:cubicBezTo>
                    <a:pt x="2631" y="5230"/>
                    <a:pt x="2748" y="5223"/>
                    <a:pt x="2862" y="5199"/>
                  </a:cubicBezTo>
                  <a:cubicBezTo>
                    <a:pt x="2872" y="5199"/>
                    <a:pt x="2879" y="5199"/>
                    <a:pt x="2889" y="5196"/>
                  </a:cubicBezTo>
                  <a:cubicBezTo>
                    <a:pt x="2893" y="5196"/>
                    <a:pt x="2896" y="5196"/>
                    <a:pt x="2903" y="5196"/>
                  </a:cubicBezTo>
                  <a:cubicBezTo>
                    <a:pt x="2923" y="5196"/>
                    <a:pt x="2940" y="5196"/>
                    <a:pt x="2960" y="5193"/>
                  </a:cubicBezTo>
                  <a:cubicBezTo>
                    <a:pt x="2960" y="5193"/>
                    <a:pt x="2963" y="5189"/>
                    <a:pt x="2966" y="5189"/>
                  </a:cubicBezTo>
                  <a:cubicBezTo>
                    <a:pt x="2976" y="5193"/>
                    <a:pt x="2983" y="5193"/>
                    <a:pt x="2993" y="5189"/>
                  </a:cubicBezTo>
                  <a:cubicBezTo>
                    <a:pt x="3027" y="5189"/>
                    <a:pt x="3060" y="5183"/>
                    <a:pt x="3094" y="5179"/>
                  </a:cubicBezTo>
                  <a:lnTo>
                    <a:pt x="3094" y="5179"/>
                  </a:lnTo>
                  <a:cubicBezTo>
                    <a:pt x="3131" y="5176"/>
                    <a:pt x="3168" y="5186"/>
                    <a:pt x="3201" y="5173"/>
                  </a:cubicBezTo>
                  <a:lnTo>
                    <a:pt x="3201" y="5173"/>
                  </a:lnTo>
                  <a:cubicBezTo>
                    <a:pt x="3258" y="5169"/>
                    <a:pt x="3312" y="5156"/>
                    <a:pt x="3366" y="5142"/>
                  </a:cubicBezTo>
                  <a:lnTo>
                    <a:pt x="3366" y="5142"/>
                  </a:lnTo>
                  <a:lnTo>
                    <a:pt x="3366" y="5142"/>
                  </a:lnTo>
                  <a:cubicBezTo>
                    <a:pt x="3396" y="5139"/>
                    <a:pt x="3426" y="5139"/>
                    <a:pt x="3457" y="5142"/>
                  </a:cubicBezTo>
                  <a:cubicBezTo>
                    <a:pt x="3480" y="5145"/>
                    <a:pt x="3504" y="5145"/>
                    <a:pt x="3520" y="5132"/>
                  </a:cubicBezTo>
                  <a:cubicBezTo>
                    <a:pt x="3594" y="5105"/>
                    <a:pt x="3611" y="5055"/>
                    <a:pt x="3621" y="5005"/>
                  </a:cubicBezTo>
                  <a:cubicBezTo>
                    <a:pt x="3634" y="4951"/>
                    <a:pt x="3631" y="4897"/>
                    <a:pt x="3624" y="4844"/>
                  </a:cubicBezTo>
                  <a:cubicBezTo>
                    <a:pt x="3624" y="4840"/>
                    <a:pt x="3618" y="4834"/>
                    <a:pt x="3614" y="4827"/>
                  </a:cubicBezTo>
                  <a:cubicBezTo>
                    <a:pt x="3611" y="4817"/>
                    <a:pt x="3611" y="4806"/>
                    <a:pt x="3611" y="4796"/>
                  </a:cubicBezTo>
                  <a:cubicBezTo>
                    <a:pt x="3607" y="4790"/>
                    <a:pt x="3604" y="4790"/>
                    <a:pt x="3597" y="4790"/>
                  </a:cubicBezTo>
                  <a:cubicBezTo>
                    <a:pt x="3597" y="4780"/>
                    <a:pt x="3597" y="4766"/>
                    <a:pt x="3597" y="4756"/>
                  </a:cubicBezTo>
                  <a:cubicBezTo>
                    <a:pt x="3574" y="4733"/>
                    <a:pt x="3564" y="4706"/>
                    <a:pt x="3557" y="4676"/>
                  </a:cubicBezTo>
                  <a:cubicBezTo>
                    <a:pt x="3527" y="4635"/>
                    <a:pt x="3497" y="4595"/>
                    <a:pt x="3467" y="4555"/>
                  </a:cubicBezTo>
                  <a:lnTo>
                    <a:pt x="3467" y="4555"/>
                  </a:lnTo>
                  <a:lnTo>
                    <a:pt x="3467" y="4555"/>
                  </a:lnTo>
                  <a:cubicBezTo>
                    <a:pt x="3470" y="4548"/>
                    <a:pt x="3470" y="4538"/>
                    <a:pt x="3483" y="4535"/>
                  </a:cubicBezTo>
                  <a:lnTo>
                    <a:pt x="3483" y="4535"/>
                  </a:lnTo>
                  <a:lnTo>
                    <a:pt x="3483" y="4535"/>
                  </a:lnTo>
                  <a:cubicBezTo>
                    <a:pt x="3504" y="4545"/>
                    <a:pt x="3517" y="4558"/>
                    <a:pt x="3524" y="4575"/>
                  </a:cubicBezTo>
                  <a:cubicBezTo>
                    <a:pt x="3534" y="4595"/>
                    <a:pt x="3544" y="4619"/>
                    <a:pt x="3567" y="4632"/>
                  </a:cubicBezTo>
                  <a:cubicBezTo>
                    <a:pt x="3567" y="4635"/>
                    <a:pt x="3567" y="4635"/>
                    <a:pt x="3567" y="4635"/>
                  </a:cubicBezTo>
                  <a:cubicBezTo>
                    <a:pt x="3571" y="4635"/>
                    <a:pt x="3571" y="4639"/>
                    <a:pt x="3574" y="4642"/>
                  </a:cubicBezTo>
                  <a:lnTo>
                    <a:pt x="3574" y="4642"/>
                  </a:lnTo>
                  <a:cubicBezTo>
                    <a:pt x="3574" y="4645"/>
                    <a:pt x="3574" y="4645"/>
                    <a:pt x="3574" y="4645"/>
                  </a:cubicBezTo>
                  <a:lnTo>
                    <a:pt x="3577" y="4645"/>
                  </a:lnTo>
                  <a:cubicBezTo>
                    <a:pt x="3577" y="4649"/>
                    <a:pt x="3577" y="4649"/>
                    <a:pt x="3577" y="4649"/>
                  </a:cubicBezTo>
                  <a:cubicBezTo>
                    <a:pt x="3581" y="4656"/>
                    <a:pt x="3581" y="4659"/>
                    <a:pt x="3587" y="4662"/>
                  </a:cubicBezTo>
                  <a:cubicBezTo>
                    <a:pt x="3591" y="4666"/>
                    <a:pt x="3594" y="4669"/>
                    <a:pt x="3597" y="4672"/>
                  </a:cubicBezTo>
                  <a:cubicBezTo>
                    <a:pt x="3634" y="4702"/>
                    <a:pt x="3658" y="4739"/>
                    <a:pt x="3698" y="4766"/>
                  </a:cubicBezTo>
                  <a:lnTo>
                    <a:pt x="3698" y="4766"/>
                  </a:lnTo>
                  <a:cubicBezTo>
                    <a:pt x="3718" y="4790"/>
                    <a:pt x="3738" y="4813"/>
                    <a:pt x="3755" y="4837"/>
                  </a:cubicBezTo>
                  <a:cubicBezTo>
                    <a:pt x="3768" y="4854"/>
                    <a:pt x="3782" y="4867"/>
                    <a:pt x="3802" y="4877"/>
                  </a:cubicBezTo>
                  <a:cubicBezTo>
                    <a:pt x="3826" y="4901"/>
                    <a:pt x="3849" y="4924"/>
                    <a:pt x="3879" y="4941"/>
                  </a:cubicBezTo>
                  <a:cubicBezTo>
                    <a:pt x="3906" y="4961"/>
                    <a:pt x="3916" y="4988"/>
                    <a:pt x="3947" y="5005"/>
                  </a:cubicBezTo>
                  <a:lnTo>
                    <a:pt x="3947" y="5005"/>
                  </a:lnTo>
                  <a:lnTo>
                    <a:pt x="3947" y="5005"/>
                  </a:lnTo>
                  <a:cubicBezTo>
                    <a:pt x="3947" y="5011"/>
                    <a:pt x="3953" y="5015"/>
                    <a:pt x="3960" y="5015"/>
                  </a:cubicBezTo>
                  <a:cubicBezTo>
                    <a:pt x="3957" y="5011"/>
                    <a:pt x="3950" y="5008"/>
                    <a:pt x="3947" y="5005"/>
                  </a:cubicBezTo>
                  <a:cubicBezTo>
                    <a:pt x="3953" y="5008"/>
                    <a:pt x="3957" y="5011"/>
                    <a:pt x="3960" y="5015"/>
                  </a:cubicBezTo>
                  <a:cubicBezTo>
                    <a:pt x="3960" y="5018"/>
                    <a:pt x="3960" y="5021"/>
                    <a:pt x="3960" y="5021"/>
                  </a:cubicBezTo>
                  <a:cubicBezTo>
                    <a:pt x="3997" y="5042"/>
                    <a:pt x="4010" y="5078"/>
                    <a:pt x="4050" y="5099"/>
                  </a:cubicBezTo>
                  <a:cubicBezTo>
                    <a:pt x="4050" y="5102"/>
                    <a:pt x="4054" y="5109"/>
                    <a:pt x="4061" y="5112"/>
                  </a:cubicBezTo>
                  <a:cubicBezTo>
                    <a:pt x="4061" y="5109"/>
                    <a:pt x="4061" y="5105"/>
                    <a:pt x="4057" y="5102"/>
                  </a:cubicBezTo>
                  <a:cubicBezTo>
                    <a:pt x="4061" y="5105"/>
                    <a:pt x="4061" y="5109"/>
                    <a:pt x="4061" y="5112"/>
                  </a:cubicBezTo>
                  <a:cubicBezTo>
                    <a:pt x="4077" y="5135"/>
                    <a:pt x="4091" y="5159"/>
                    <a:pt x="4125" y="5173"/>
                  </a:cubicBezTo>
                  <a:cubicBezTo>
                    <a:pt x="4138" y="5193"/>
                    <a:pt x="4165" y="5203"/>
                    <a:pt x="4188" y="5216"/>
                  </a:cubicBezTo>
                  <a:cubicBezTo>
                    <a:pt x="4188" y="5223"/>
                    <a:pt x="4192" y="5230"/>
                    <a:pt x="4192" y="5233"/>
                  </a:cubicBezTo>
                  <a:cubicBezTo>
                    <a:pt x="4195" y="5236"/>
                    <a:pt x="4198" y="5236"/>
                    <a:pt x="4202" y="5236"/>
                  </a:cubicBezTo>
                  <a:lnTo>
                    <a:pt x="4205" y="5233"/>
                  </a:lnTo>
                  <a:cubicBezTo>
                    <a:pt x="4205" y="5236"/>
                    <a:pt x="4205" y="5236"/>
                    <a:pt x="4205" y="5236"/>
                  </a:cubicBezTo>
                  <a:lnTo>
                    <a:pt x="4202" y="5236"/>
                  </a:lnTo>
                  <a:lnTo>
                    <a:pt x="4202" y="5236"/>
                  </a:lnTo>
                  <a:lnTo>
                    <a:pt x="4202" y="5236"/>
                  </a:lnTo>
                  <a:cubicBezTo>
                    <a:pt x="4205" y="5236"/>
                    <a:pt x="4205" y="5236"/>
                    <a:pt x="4205" y="5236"/>
                  </a:cubicBezTo>
                  <a:lnTo>
                    <a:pt x="4205" y="5236"/>
                  </a:lnTo>
                  <a:cubicBezTo>
                    <a:pt x="4205" y="5240"/>
                    <a:pt x="4205" y="5240"/>
                    <a:pt x="4208" y="5243"/>
                  </a:cubicBezTo>
                  <a:cubicBezTo>
                    <a:pt x="4208" y="5246"/>
                    <a:pt x="4208" y="5250"/>
                    <a:pt x="4208" y="5253"/>
                  </a:cubicBezTo>
                  <a:cubicBezTo>
                    <a:pt x="4215" y="5253"/>
                    <a:pt x="4218" y="5256"/>
                    <a:pt x="4218" y="5263"/>
                  </a:cubicBezTo>
                  <a:cubicBezTo>
                    <a:pt x="4222" y="5263"/>
                    <a:pt x="4225" y="5266"/>
                    <a:pt x="4229" y="5266"/>
                  </a:cubicBezTo>
                  <a:cubicBezTo>
                    <a:pt x="4229" y="5270"/>
                    <a:pt x="4229" y="5270"/>
                    <a:pt x="4229" y="5270"/>
                  </a:cubicBezTo>
                  <a:cubicBezTo>
                    <a:pt x="4232" y="5273"/>
                    <a:pt x="4232" y="5273"/>
                    <a:pt x="4232" y="5273"/>
                  </a:cubicBezTo>
                  <a:lnTo>
                    <a:pt x="4232" y="5273"/>
                  </a:lnTo>
                  <a:lnTo>
                    <a:pt x="4232" y="5273"/>
                  </a:lnTo>
                  <a:cubicBezTo>
                    <a:pt x="4232" y="5273"/>
                    <a:pt x="4232" y="5277"/>
                    <a:pt x="4229" y="5280"/>
                  </a:cubicBezTo>
                  <a:cubicBezTo>
                    <a:pt x="4232" y="5283"/>
                    <a:pt x="4232" y="5283"/>
                    <a:pt x="4232" y="5283"/>
                  </a:cubicBezTo>
                  <a:cubicBezTo>
                    <a:pt x="4232" y="5287"/>
                    <a:pt x="4232" y="5287"/>
                    <a:pt x="4232" y="5287"/>
                  </a:cubicBezTo>
                  <a:cubicBezTo>
                    <a:pt x="4232" y="5290"/>
                    <a:pt x="4235" y="5290"/>
                    <a:pt x="4239" y="5290"/>
                  </a:cubicBezTo>
                  <a:lnTo>
                    <a:pt x="4239" y="5290"/>
                  </a:lnTo>
                  <a:lnTo>
                    <a:pt x="4239" y="5290"/>
                  </a:lnTo>
                  <a:cubicBezTo>
                    <a:pt x="4239" y="5297"/>
                    <a:pt x="4235" y="5303"/>
                    <a:pt x="4242" y="5307"/>
                  </a:cubicBezTo>
                  <a:cubicBezTo>
                    <a:pt x="4245" y="5310"/>
                    <a:pt x="4245" y="5310"/>
                    <a:pt x="4245" y="5310"/>
                  </a:cubicBezTo>
                  <a:cubicBezTo>
                    <a:pt x="4245" y="5313"/>
                    <a:pt x="4245" y="5313"/>
                    <a:pt x="4245" y="5313"/>
                  </a:cubicBezTo>
                  <a:cubicBezTo>
                    <a:pt x="4249" y="5313"/>
                    <a:pt x="4252" y="5317"/>
                    <a:pt x="4255" y="5317"/>
                  </a:cubicBezTo>
                  <a:lnTo>
                    <a:pt x="4255" y="5317"/>
                  </a:lnTo>
                  <a:cubicBezTo>
                    <a:pt x="4255" y="5324"/>
                    <a:pt x="4255" y="5330"/>
                    <a:pt x="4255" y="5337"/>
                  </a:cubicBezTo>
                  <a:cubicBezTo>
                    <a:pt x="4259" y="5337"/>
                    <a:pt x="4265" y="5337"/>
                    <a:pt x="4269" y="5340"/>
                  </a:cubicBezTo>
                  <a:cubicBezTo>
                    <a:pt x="4265" y="5344"/>
                    <a:pt x="4265" y="5344"/>
                    <a:pt x="4265" y="5344"/>
                  </a:cubicBezTo>
                  <a:cubicBezTo>
                    <a:pt x="4269" y="5344"/>
                    <a:pt x="4269" y="5344"/>
                    <a:pt x="4269" y="5344"/>
                  </a:cubicBezTo>
                  <a:cubicBezTo>
                    <a:pt x="4262" y="5354"/>
                    <a:pt x="4262" y="5364"/>
                    <a:pt x="4269" y="5374"/>
                  </a:cubicBezTo>
                  <a:cubicBezTo>
                    <a:pt x="4269" y="5377"/>
                    <a:pt x="4269" y="5384"/>
                    <a:pt x="4272" y="5387"/>
                  </a:cubicBezTo>
                  <a:cubicBezTo>
                    <a:pt x="4275" y="5391"/>
                    <a:pt x="4279" y="5391"/>
                    <a:pt x="4282" y="5394"/>
                  </a:cubicBezTo>
                  <a:cubicBezTo>
                    <a:pt x="4282" y="5404"/>
                    <a:pt x="4282" y="5414"/>
                    <a:pt x="4282" y="5427"/>
                  </a:cubicBezTo>
                  <a:cubicBezTo>
                    <a:pt x="4259" y="5427"/>
                    <a:pt x="4235" y="5434"/>
                    <a:pt x="4215" y="5421"/>
                  </a:cubicBezTo>
                  <a:lnTo>
                    <a:pt x="4215" y="5421"/>
                  </a:lnTo>
                  <a:lnTo>
                    <a:pt x="4215" y="5421"/>
                  </a:lnTo>
                  <a:cubicBezTo>
                    <a:pt x="4215" y="5417"/>
                    <a:pt x="4215" y="5414"/>
                    <a:pt x="4218" y="5411"/>
                  </a:cubicBezTo>
                  <a:cubicBezTo>
                    <a:pt x="4208" y="5404"/>
                    <a:pt x="4208" y="5397"/>
                    <a:pt x="4208" y="5391"/>
                  </a:cubicBezTo>
                  <a:cubicBezTo>
                    <a:pt x="4218" y="5381"/>
                    <a:pt x="4202" y="5384"/>
                    <a:pt x="4195" y="5381"/>
                  </a:cubicBezTo>
                  <a:lnTo>
                    <a:pt x="4195" y="5381"/>
                  </a:lnTo>
                  <a:cubicBezTo>
                    <a:pt x="4192" y="5374"/>
                    <a:pt x="4188" y="5367"/>
                    <a:pt x="4178" y="5364"/>
                  </a:cubicBezTo>
                  <a:cubicBezTo>
                    <a:pt x="4182" y="5364"/>
                    <a:pt x="4182" y="5364"/>
                    <a:pt x="4182" y="5360"/>
                  </a:cubicBezTo>
                  <a:cubicBezTo>
                    <a:pt x="4185" y="5354"/>
                    <a:pt x="4185" y="5350"/>
                    <a:pt x="4175" y="5347"/>
                  </a:cubicBezTo>
                  <a:cubicBezTo>
                    <a:pt x="4151" y="5334"/>
                    <a:pt x="4148" y="5313"/>
                    <a:pt x="4128" y="5297"/>
                  </a:cubicBezTo>
                  <a:cubicBezTo>
                    <a:pt x="4125" y="5293"/>
                    <a:pt x="4121" y="5290"/>
                    <a:pt x="4114" y="5290"/>
                  </a:cubicBezTo>
                  <a:lnTo>
                    <a:pt x="4114" y="5290"/>
                  </a:lnTo>
                  <a:cubicBezTo>
                    <a:pt x="4104" y="5287"/>
                    <a:pt x="4097" y="5287"/>
                    <a:pt x="4087" y="5290"/>
                  </a:cubicBezTo>
                  <a:cubicBezTo>
                    <a:pt x="3973" y="5293"/>
                    <a:pt x="3863" y="5303"/>
                    <a:pt x="3752" y="5327"/>
                  </a:cubicBezTo>
                  <a:cubicBezTo>
                    <a:pt x="3738" y="5327"/>
                    <a:pt x="3722" y="5327"/>
                    <a:pt x="3708" y="5334"/>
                  </a:cubicBezTo>
                  <a:lnTo>
                    <a:pt x="3708" y="5334"/>
                  </a:lnTo>
                  <a:cubicBezTo>
                    <a:pt x="3604" y="5344"/>
                    <a:pt x="3497" y="5354"/>
                    <a:pt x="3393" y="5364"/>
                  </a:cubicBezTo>
                  <a:cubicBezTo>
                    <a:pt x="3369" y="5360"/>
                    <a:pt x="3346" y="5364"/>
                    <a:pt x="3322" y="5370"/>
                  </a:cubicBezTo>
                  <a:cubicBezTo>
                    <a:pt x="3312" y="5370"/>
                    <a:pt x="3299" y="5374"/>
                    <a:pt x="3289" y="5374"/>
                  </a:cubicBezTo>
                  <a:cubicBezTo>
                    <a:pt x="3265" y="5374"/>
                    <a:pt x="3242" y="5370"/>
                    <a:pt x="3218" y="5381"/>
                  </a:cubicBezTo>
                  <a:cubicBezTo>
                    <a:pt x="3195" y="5384"/>
                    <a:pt x="3168" y="5377"/>
                    <a:pt x="3144" y="5391"/>
                  </a:cubicBezTo>
                  <a:lnTo>
                    <a:pt x="3144" y="5391"/>
                  </a:lnTo>
                  <a:cubicBezTo>
                    <a:pt x="3134" y="5391"/>
                    <a:pt x="3128" y="5391"/>
                    <a:pt x="3121" y="5391"/>
                  </a:cubicBezTo>
                  <a:lnTo>
                    <a:pt x="3121" y="5391"/>
                  </a:lnTo>
                  <a:cubicBezTo>
                    <a:pt x="3118" y="5391"/>
                    <a:pt x="3111" y="5391"/>
                    <a:pt x="3107" y="5391"/>
                  </a:cubicBezTo>
                  <a:cubicBezTo>
                    <a:pt x="3094" y="5387"/>
                    <a:pt x="3084" y="5387"/>
                    <a:pt x="3071" y="5391"/>
                  </a:cubicBezTo>
                  <a:cubicBezTo>
                    <a:pt x="3037" y="5391"/>
                    <a:pt x="3003" y="5391"/>
                    <a:pt x="2966" y="5397"/>
                  </a:cubicBezTo>
                  <a:cubicBezTo>
                    <a:pt x="2879" y="5411"/>
                    <a:pt x="2785" y="5414"/>
                    <a:pt x="2694" y="5421"/>
                  </a:cubicBezTo>
                  <a:cubicBezTo>
                    <a:pt x="2664" y="5421"/>
                    <a:pt x="2631" y="5417"/>
                    <a:pt x="2600" y="5427"/>
                  </a:cubicBezTo>
                  <a:cubicBezTo>
                    <a:pt x="2594" y="5427"/>
                    <a:pt x="2587" y="5427"/>
                    <a:pt x="2577" y="5427"/>
                  </a:cubicBezTo>
                  <a:lnTo>
                    <a:pt x="2577" y="5427"/>
                  </a:lnTo>
                  <a:lnTo>
                    <a:pt x="2577" y="5427"/>
                  </a:lnTo>
                  <a:cubicBezTo>
                    <a:pt x="2560" y="5427"/>
                    <a:pt x="2540" y="5427"/>
                    <a:pt x="2523" y="5434"/>
                  </a:cubicBezTo>
                  <a:cubicBezTo>
                    <a:pt x="2520" y="5434"/>
                    <a:pt x="2517" y="5434"/>
                    <a:pt x="2513" y="5438"/>
                  </a:cubicBezTo>
                  <a:cubicBezTo>
                    <a:pt x="2493" y="5438"/>
                    <a:pt x="2473" y="5438"/>
                    <a:pt x="2456" y="5445"/>
                  </a:cubicBezTo>
                  <a:cubicBezTo>
                    <a:pt x="2446" y="5445"/>
                    <a:pt x="2436" y="5448"/>
                    <a:pt x="2423" y="5448"/>
                  </a:cubicBezTo>
                  <a:cubicBezTo>
                    <a:pt x="2406" y="5448"/>
                    <a:pt x="2386" y="5441"/>
                    <a:pt x="2369" y="5455"/>
                  </a:cubicBezTo>
                  <a:lnTo>
                    <a:pt x="2369" y="5455"/>
                  </a:lnTo>
                  <a:lnTo>
                    <a:pt x="2369" y="5455"/>
                  </a:lnTo>
                  <a:lnTo>
                    <a:pt x="2369" y="5455"/>
                  </a:lnTo>
                  <a:lnTo>
                    <a:pt x="2369" y="5455"/>
                  </a:lnTo>
                  <a:lnTo>
                    <a:pt x="2369" y="5455"/>
                  </a:lnTo>
                  <a:cubicBezTo>
                    <a:pt x="2258" y="5455"/>
                    <a:pt x="2147" y="5465"/>
                    <a:pt x="2036" y="5478"/>
                  </a:cubicBezTo>
                  <a:cubicBezTo>
                    <a:pt x="2027" y="5478"/>
                    <a:pt x="2017" y="5478"/>
                    <a:pt x="2010" y="5481"/>
                  </a:cubicBezTo>
                  <a:cubicBezTo>
                    <a:pt x="1996" y="5478"/>
                    <a:pt x="1984" y="5478"/>
                    <a:pt x="1974" y="5481"/>
                  </a:cubicBezTo>
                  <a:cubicBezTo>
                    <a:pt x="1947" y="5485"/>
                    <a:pt x="1917" y="5478"/>
                    <a:pt x="1890" y="5491"/>
                  </a:cubicBezTo>
                  <a:cubicBezTo>
                    <a:pt x="1880" y="5488"/>
                    <a:pt x="1866" y="5488"/>
                    <a:pt x="1856" y="5491"/>
                  </a:cubicBezTo>
                  <a:cubicBezTo>
                    <a:pt x="1826" y="5491"/>
                    <a:pt x="1793" y="5491"/>
                    <a:pt x="1766" y="5502"/>
                  </a:cubicBezTo>
                  <a:cubicBezTo>
                    <a:pt x="1672" y="5498"/>
                    <a:pt x="1578" y="5515"/>
                    <a:pt x="1484" y="5522"/>
                  </a:cubicBezTo>
                  <a:cubicBezTo>
                    <a:pt x="1393" y="5532"/>
                    <a:pt x="1302" y="5538"/>
                    <a:pt x="1212" y="5545"/>
                  </a:cubicBezTo>
                  <a:cubicBezTo>
                    <a:pt x="1195" y="5548"/>
                    <a:pt x="1182" y="5548"/>
                    <a:pt x="1168" y="5555"/>
                  </a:cubicBezTo>
                  <a:cubicBezTo>
                    <a:pt x="1162" y="5555"/>
                    <a:pt x="1155" y="5555"/>
                    <a:pt x="1148" y="5555"/>
                  </a:cubicBezTo>
                  <a:cubicBezTo>
                    <a:pt x="1105" y="5555"/>
                    <a:pt x="1064" y="5569"/>
                    <a:pt x="1021" y="5565"/>
                  </a:cubicBezTo>
                  <a:cubicBezTo>
                    <a:pt x="1017" y="5569"/>
                    <a:pt x="1017" y="5572"/>
                    <a:pt x="1014" y="5572"/>
                  </a:cubicBezTo>
                  <a:lnTo>
                    <a:pt x="1014" y="5572"/>
                  </a:lnTo>
                  <a:cubicBezTo>
                    <a:pt x="1007" y="5572"/>
                    <a:pt x="1004" y="5572"/>
                    <a:pt x="997" y="5575"/>
                  </a:cubicBezTo>
                  <a:cubicBezTo>
                    <a:pt x="987" y="5572"/>
                    <a:pt x="973" y="5572"/>
                    <a:pt x="964" y="5572"/>
                  </a:cubicBezTo>
                  <a:cubicBezTo>
                    <a:pt x="913" y="5565"/>
                    <a:pt x="863" y="5579"/>
                    <a:pt x="812" y="5582"/>
                  </a:cubicBezTo>
                  <a:cubicBezTo>
                    <a:pt x="802" y="5585"/>
                    <a:pt x="792" y="5589"/>
                    <a:pt x="782" y="5592"/>
                  </a:cubicBezTo>
                  <a:lnTo>
                    <a:pt x="782" y="5592"/>
                  </a:lnTo>
                  <a:cubicBezTo>
                    <a:pt x="772" y="5592"/>
                    <a:pt x="759" y="5592"/>
                    <a:pt x="749" y="5595"/>
                  </a:cubicBezTo>
                  <a:cubicBezTo>
                    <a:pt x="705" y="5585"/>
                    <a:pt x="665" y="5606"/>
                    <a:pt x="621" y="5602"/>
                  </a:cubicBezTo>
                  <a:cubicBezTo>
                    <a:pt x="662" y="5622"/>
                    <a:pt x="705" y="5609"/>
                    <a:pt x="749" y="5609"/>
                  </a:cubicBezTo>
                  <a:lnTo>
                    <a:pt x="749" y="5609"/>
                  </a:lnTo>
                  <a:cubicBezTo>
                    <a:pt x="779" y="5609"/>
                    <a:pt x="809" y="5606"/>
                    <a:pt x="839" y="5602"/>
                  </a:cubicBezTo>
                  <a:cubicBezTo>
                    <a:pt x="900" y="5602"/>
                    <a:pt x="964" y="5595"/>
                    <a:pt x="1024" y="5585"/>
                  </a:cubicBezTo>
                  <a:lnTo>
                    <a:pt x="1024" y="5585"/>
                  </a:lnTo>
                  <a:lnTo>
                    <a:pt x="1024" y="5585"/>
                  </a:lnTo>
                  <a:cubicBezTo>
                    <a:pt x="1027" y="5585"/>
                    <a:pt x="1031" y="5585"/>
                    <a:pt x="1031" y="5582"/>
                  </a:cubicBezTo>
                  <a:cubicBezTo>
                    <a:pt x="1081" y="5585"/>
                    <a:pt x="1131" y="5579"/>
                    <a:pt x="1178" y="5565"/>
                  </a:cubicBezTo>
                  <a:cubicBezTo>
                    <a:pt x="1182" y="5569"/>
                    <a:pt x="1185" y="5569"/>
                    <a:pt x="1185" y="5565"/>
                  </a:cubicBezTo>
                  <a:cubicBezTo>
                    <a:pt x="1192" y="5565"/>
                    <a:pt x="1195" y="5565"/>
                    <a:pt x="1198" y="5565"/>
                  </a:cubicBezTo>
                  <a:cubicBezTo>
                    <a:pt x="1205" y="5565"/>
                    <a:pt x="1209" y="5565"/>
                    <a:pt x="1212" y="5565"/>
                  </a:cubicBezTo>
                  <a:cubicBezTo>
                    <a:pt x="1309" y="5565"/>
                    <a:pt x="1407" y="5552"/>
                    <a:pt x="1504" y="5542"/>
                  </a:cubicBezTo>
                  <a:cubicBezTo>
                    <a:pt x="1531" y="5542"/>
                    <a:pt x="1558" y="5535"/>
                    <a:pt x="1588" y="5538"/>
                  </a:cubicBezTo>
                  <a:cubicBezTo>
                    <a:pt x="1605" y="5538"/>
                    <a:pt x="1621" y="5538"/>
                    <a:pt x="1638" y="5538"/>
                  </a:cubicBezTo>
                  <a:cubicBezTo>
                    <a:pt x="1635" y="5542"/>
                    <a:pt x="1635" y="5545"/>
                    <a:pt x="1638" y="5548"/>
                  </a:cubicBezTo>
                  <a:cubicBezTo>
                    <a:pt x="1638" y="5555"/>
                    <a:pt x="1638" y="5562"/>
                    <a:pt x="1655" y="5562"/>
                  </a:cubicBezTo>
                  <a:cubicBezTo>
                    <a:pt x="1662" y="5562"/>
                    <a:pt x="1662" y="5559"/>
                    <a:pt x="1662" y="5552"/>
                  </a:cubicBezTo>
                  <a:cubicBezTo>
                    <a:pt x="1665" y="5545"/>
                    <a:pt x="1662" y="5542"/>
                    <a:pt x="1655" y="5538"/>
                  </a:cubicBezTo>
                  <a:cubicBezTo>
                    <a:pt x="1685" y="5538"/>
                    <a:pt x="1712" y="5538"/>
                    <a:pt x="1739" y="5528"/>
                  </a:cubicBezTo>
                  <a:cubicBezTo>
                    <a:pt x="1766" y="5522"/>
                    <a:pt x="1793" y="5522"/>
                    <a:pt x="1819" y="5522"/>
                  </a:cubicBezTo>
                  <a:cubicBezTo>
                    <a:pt x="1836" y="5522"/>
                    <a:pt x="1853" y="5522"/>
                    <a:pt x="1866" y="5518"/>
                  </a:cubicBezTo>
                  <a:cubicBezTo>
                    <a:pt x="1890" y="5515"/>
                    <a:pt x="1913" y="5512"/>
                    <a:pt x="1934" y="5515"/>
                  </a:cubicBezTo>
                  <a:cubicBezTo>
                    <a:pt x="1954" y="5515"/>
                    <a:pt x="1974" y="5512"/>
                    <a:pt x="1993" y="5508"/>
                  </a:cubicBezTo>
                  <a:cubicBezTo>
                    <a:pt x="2013" y="5505"/>
                    <a:pt x="2033" y="5505"/>
                    <a:pt x="2050" y="5502"/>
                  </a:cubicBezTo>
                  <a:cubicBezTo>
                    <a:pt x="2057" y="5498"/>
                    <a:pt x="2060" y="5495"/>
                    <a:pt x="2064" y="5491"/>
                  </a:cubicBezTo>
                  <a:cubicBezTo>
                    <a:pt x="2067" y="5491"/>
                    <a:pt x="2070" y="5491"/>
                    <a:pt x="2074" y="5491"/>
                  </a:cubicBezTo>
                  <a:cubicBezTo>
                    <a:pt x="2084" y="5495"/>
                    <a:pt x="2090" y="5498"/>
                    <a:pt x="2100" y="5502"/>
                  </a:cubicBezTo>
                  <a:cubicBezTo>
                    <a:pt x="2194" y="5505"/>
                    <a:pt x="2282" y="5485"/>
                    <a:pt x="2376" y="5481"/>
                  </a:cubicBezTo>
                  <a:cubicBezTo>
                    <a:pt x="2386" y="5481"/>
                    <a:pt x="2393" y="5478"/>
                    <a:pt x="2399" y="5474"/>
                  </a:cubicBezTo>
                  <a:cubicBezTo>
                    <a:pt x="2413" y="5474"/>
                    <a:pt x="2429" y="5474"/>
                    <a:pt x="2443" y="5471"/>
                  </a:cubicBezTo>
                  <a:cubicBezTo>
                    <a:pt x="2456" y="5471"/>
                    <a:pt x="2466" y="5468"/>
                    <a:pt x="2480" y="5468"/>
                  </a:cubicBezTo>
                  <a:lnTo>
                    <a:pt x="2483" y="5468"/>
                  </a:lnTo>
                  <a:cubicBezTo>
                    <a:pt x="2483" y="5468"/>
                    <a:pt x="2486" y="5468"/>
                    <a:pt x="2490" y="5468"/>
                  </a:cubicBezTo>
                  <a:cubicBezTo>
                    <a:pt x="2500" y="5465"/>
                    <a:pt x="2513" y="5465"/>
                    <a:pt x="2527" y="5461"/>
                  </a:cubicBezTo>
                  <a:cubicBezTo>
                    <a:pt x="2540" y="5458"/>
                    <a:pt x="2554" y="5458"/>
                    <a:pt x="2570" y="5458"/>
                  </a:cubicBezTo>
                  <a:cubicBezTo>
                    <a:pt x="2584" y="5458"/>
                    <a:pt x="2597" y="5455"/>
                    <a:pt x="2607" y="5455"/>
                  </a:cubicBezTo>
                  <a:cubicBezTo>
                    <a:pt x="2627" y="5448"/>
                    <a:pt x="2647" y="5448"/>
                    <a:pt x="2668" y="5451"/>
                  </a:cubicBezTo>
                  <a:cubicBezTo>
                    <a:pt x="2765" y="5455"/>
                    <a:pt x="2862" y="5448"/>
                    <a:pt x="2956" y="5434"/>
                  </a:cubicBezTo>
                  <a:cubicBezTo>
                    <a:pt x="3030" y="5421"/>
                    <a:pt x="3104" y="5431"/>
                    <a:pt x="3178" y="5414"/>
                  </a:cubicBezTo>
                  <a:cubicBezTo>
                    <a:pt x="3185" y="5411"/>
                    <a:pt x="3188" y="5407"/>
                    <a:pt x="3188" y="5401"/>
                  </a:cubicBezTo>
                  <a:cubicBezTo>
                    <a:pt x="3208" y="5414"/>
                    <a:pt x="3235" y="5411"/>
                    <a:pt x="3258" y="5407"/>
                  </a:cubicBezTo>
                  <a:cubicBezTo>
                    <a:pt x="3272" y="5404"/>
                    <a:pt x="3289" y="5401"/>
                    <a:pt x="3299" y="5394"/>
                  </a:cubicBezTo>
                  <a:cubicBezTo>
                    <a:pt x="3302" y="5394"/>
                    <a:pt x="3302" y="5394"/>
                    <a:pt x="3305" y="5394"/>
                  </a:cubicBezTo>
                  <a:cubicBezTo>
                    <a:pt x="3312" y="5397"/>
                    <a:pt x="3319" y="5394"/>
                    <a:pt x="3325" y="5394"/>
                  </a:cubicBezTo>
                  <a:cubicBezTo>
                    <a:pt x="3342" y="5394"/>
                    <a:pt x="3362" y="5394"/>
                    <a:pt x="3379" y="5394"/>
                  </a:cubicBezTo>
                  <a:cubicBezTo>
                    <a:pt x="3480" y="5394"/>
                    <a:pt x="3581" y="5381"/>
                    <a:pt x="3678" y="5367"/>
                  </a:cubicBezTo>
                  <a:cubicBezTo>
                    <a:pt x="3691" y="5364"/>
                    <a:pt x="3708" y="5357"/>
                    <a:pt x="3722" y="5357"/>
                  </a:cubicBezTo>
                  <a:cubicBezTo>
                    <a:pt x="3732" y="5354"/>
                    <a:pt x="3742" y="5354"/>
                    <a:pt x="3748" y="5350"/>
                  </a:cubicBezTo>
                  <a:cubicBezTo>
                    <a:pt x="3752" y="5347"/>
                    <a:pt x="3755" y="5347"/>
                    <a:pt x="3755" y="5344"/>
                  </a:cubicBezTo>
                  <a:cubicBezTo>
                    <a:pt x="3762" y="5344"/>
                    <a:pt x="3765" y="5344"/>
                    <a:pt x="3768" y="5344"/>
                  </a:cubicBezTo>
                  <a:cubicBezTo>
                    <a:pt x="3772" y="5344"/>
                    <a:pt x="3775" y="5344"/>
                    <a:pt x="3779" y="5347"/>
                  </a:cubicBezTo>
                  <a:cubicBezTo>
                    <a:pt x="3863" y="5344"/>
                    <a:pt x="3943" y="5330"/>
                    <a:pt x="4024" y="5324"/>
                  </a:cubicBezTo>
                  <a:cubicBezTo>
                    <a:pt x="4027" y="5324"/>
                    <a:pt x="4034" y="5324"/>
                    <a:pt x="4037" y="5324"/>
                  </a:cubicBezTo>
                  <a:cubicBezTo>
                    <a:pt x="4037" y="5327"/>
                    <a:pt x="4040" y="5330"/>
                    <a:pt x="4040" y="5334"/>
                  </a:cubicBezTo>
                  <a:lnTo>
                    <a:pt x="4040" y="5334"/>
                  </a:lnTo>
                  <a:cubicBezTo>
                    <a:pt x="4050" y="5337"/>
                    <a:pt x="4057" y="5344"/>
                    <a:pt x="4061" y="5354"/>
                  </a:cubicBezTo>
                  <a:cubicBezTo>
                    <a:pt x="4050" y="5354"/>
                    <a:pt x="4040" y="5354"/>
                    <a:pt x="4037" y="5360"/>
                  </a:cubicBezTo>
                  <a:cubicBezTo>
                    <a:pt x="4010" y="5364"/>
                    <a:pt x="3987" y="5364"/>
                    <a:pt x="3960" y="5364"/>
                  </a:cubicBezTo>
                  <a:cubicBezTo>
                    <a:pt x="3960" y="5370"/>
                    <a:pt x="3963" y="5374"/>
                    <a:pt x="3967" y="5377"/>
                  </a:cubicBezTo>
                  <a:cubicBezTo>
                    <a:pt x="3990" y="5384"/>
                    <a:pt x="4014" y="5384"/>
                    <a:pt x="4037" y="5374"/>
                  </a:cubicBezTo>
                  <a:cubicBezTo>
                    <a:pt x="4037" y="5374"/>
                    <a:pt x="4037" y="5370"/>
                    <a:pt x="4040" y="5370"/>
                  </a:cubicBezTo>
                  <a:cubicBezTo>
                    <a:pt x="4050" y="5377"/>
                    <a:pt x="4057" y="5370"/>
                    <a:pt x="4061" y="5364"/>
                  </a:cubicBezTo>
                  <a:cubicBezTo>
                    <a:pt x="4064" y="5367"/>
                    <a:pt x="4067" y="5367"/>
                    <a:pt x="4071" y="5370"/>
                  </a:cubicBezTo>
                  <a:cubicBezTo>
                    <a:pt x="4061" y="5384"/>
                    <a:pt x="4034" y="5387"/>
                    <a:pt x="4020" y="5401"/>
                  </a:cubicBezTo>
                  <a:cubicBezTo>
                    <a:pt x="4004" y="5397"/>
                    <a:pt x="3990" y="5401"/>
                    <a:pt x="3973" y="5404"/>
                  </a:cubicBezTo>
                  <a:lnTo>
                    <a:pt x="3973" y="5407"/>
                  </a:lnTo>
                  <a:cubicBezTo>
                    <a:pt x="3990" y="5411"/>
                    <a:pt x="4007" y="5411"/>
                    <a:pt x="4020" y="5407"/>
                  </a:cubicBezTo>
                  <a:cubicBezTo>
                    <a:pt x="4024" y="5411"/>
                    <a:pt x="4024" y="5411"/>
                    <a:pt x="4027" y="5414"/>
                  </a:cubicBezTo>
                  <a:cubicBezTo>
                    <a:pt x="4050" y="5421"/>
                    <a:pt x="4074" y="5417"/>
                    <a:pt x="4094" y="5407"/>
                  </a:cubicBezTo>
                  <a:cubicBezTo>
                    <a:pt x="4097" y="5404"/>
                    <a:pt x="4097" y="5404"/>
                    <a:pt x="4101" y="5401"/>
                  </a:cubicBezTo>
                  <a:lnTo>
                    <a:pt x="4101" y="5401"/>
                  </a:lnTo>
                  <a:lnTo>
                    <a:pt x="4097" y="5404"/>
                  </a:lnTo>
                  <a:cubicBezTo>
                    <a:pt x="4094" y="5414"/>
                    <a:pt x="4101" y="5424"/>
                    <a:pt x="4104" y="5434"/>
                  </a:cubicBezTo>
                  <a:cubicBezTo>
                    <a:pt x="4081" y="5438"/>
                    <a:pt x="4061" y="5438"/>
                    <a:pt x="4037" y="5438"/>
                  </a:cubicBezTo>
                  <a:cubicBezTo>
                    <a:pt x="4034" y="5438"/>
                    <a:pt x="4030" y="5441"/>
                    <a:pt x="4027" y="5438"/>
                  </a:cubicBezTo>
                  <a:cubicBezTo>
                    <a:pt x="4024" y="5438"/>
                    <a:pt x="4024" y="5438"/>
                    <a:pt x="4024" y="5438"/>
                  </a:cubicBezTo>
                  <a:cubicBezTo>
                    <a:pt x="4017" y="5438"/>
                    <a:pt x="4007" y="5438"/>
                    <a:pt x="4000" y="5438"/>
                  </a:cubicBezTo>
                  <a:cubicBezTo>
                    <a:pt x="3997" y="5438"/>
                    <a:pt x="3993" y="5441"/>
                    <a:pt x="3993" y="5445"/>
                  </a:cubicBezTo>
                  <a:cubicBezTo>
                    <a:pt x="3967" y="5441"/>
                    <a:pt x="3936" y="5441"/>
                    <a:pt x="3906" y="5445"/>
                  </a:cubicBezTo>
                  <a:cubicBezTo>
                    <a:pt x="3910" y="5448"/>
                    <a:pt x="3910" y="5448"/>
                    <a:pt x="3910" y="5448"/>
                  </a:cubicBezTo>
                  <a:lnTo>
                    <a:pt x="3910" y="5448"/>
                  </a:lnTo>
                  <a:lnTo>
                    <a:pt x="3910" y="5448"/>
                  </a:lnTo>
                  <a:cubicBezTo>
                    <a:pt x="3893" y="5448"/>
                    <a:pt x="3876" y="5448"/>
                    <a:pt x="3859" y="5448"/>
                  </a:cubicBezTo>
                  <a:cubicBezTo>
                    <a:pt x="3836" y="5455"/>
                    <a:pt x="3806" y="5448"/>
                    <a:pt x="3779" y="5455"/>
                  </a:cubicBezTo>
                  <a:cubicBezTo>
                    <a:pt x="3772" y="5455"/>
                    <a:pt x="3762" y="5455"/>
                    <a:pt x="3755" y="5458"/>
                  </a:cubicBezTo>
                  <a:cubicBezTo>
                    <a:pt x="3695" y="5465"/>
                    <a:pt x="3631" y="5458"/>
                    <a:pt x="3574" y="5474"/>
                  </a:cubicBezTo>
                  <a:lnTo>
                    <a:pt x="3574" y="5474"/>
                  </a:lnTo>
                  <a:cubicBezTo>
                    <a:pt x="3547" y="5474"/>
                    <a:pt x="3524" y="5474"/>
                    <a:pt x="3497" y="5474"/>
                  </a:cubicBezTo>
                  <a:cubicBezTo>
                    <a:pt x="3507" y="5485"/>
                    <a:pt x="3524" y="5481"/>
                    <a:pt x="3534" y="5485"/>
                  </a:cubicBezTo>
                  <a:cubicBezTo>
                    <a:pt x="3547" y="5485"/>
                    <a:pt x="3561" y="5481"/>
                    <a:pt x="3574" y="5481"/>
                  </a:cubicBezTo>
                  <a:lnTo>
                    <a:pt x="3574" y="5481"/>
                  </a:lnTo>
                  <a:cubicBezTo>
                    <a:pt x="3641" y="5474"/>
                    <a:pt x="3711" y="5478"/>
                    <a:pt x="3782" y="5465"/>
                  </a:cubicBezTo>
                  <a:lnTo>
                    <a:pt x="3782" y="5465"/>
                  </a:lnTo>
                  <a:lnTo>
                    <a:pt x="3782" y="5465"/>
                  </a:lnTo>
                  <a:cubicBezTo>
                    <a:pt x="3822" y="5461"/>
                    <a:pt x="3866" y="5468"/>
                    <a:pt x="3910" y="5458"/>
                  </a:cubicBezTo>
                  <a:lnTo>
                    <a:pt x="3910" y="5458"/>
                  </a:lnTo>
                  <a:cubicBezTo>
                    <a:pt x="3943" y="5458"/>
                    <a:pt x="3977" y="5455"/>
                    <a:pt x="4010" y="5455"/>
                  </a:cubicBezTo>
                  <a:cubicBezTo>
                    <a:pt x="4044" y="5451"/>
                    <a:pt x="4081" y="5448"/>
                    <a:pt x="4114" y="5448"/>
                  </a:cubicBezTo>
                  <a:cubicBezTo>
                    <a:pt x="4131" y="5455"/>
                    <a:pt x="4138" y="5465"/>
                    <a:pt x="4135" y="5474"/>
                  </a:cubicBezTo>
                  <a:cubicBezTo>
                    <a:pt x="4131" y="5478"/>
                    <a:pt x="4128" y="5478"/>
                    <a:pt x="4125" y="5481"/>
                  </a:cubicBezTo>
                  <a:lnTo>
                    <a:pt x="4121" y="5481"/>
                  </a:lnTo>
                  <a:cubicBezTo>
                    <a:pt x="4104" y="5485"/>
                    <a:pt x="4084" y="5485"/>
                    <a:pt x="4064" y="5485"/>
                  </a:cubicBezTo>
                  <a:lnTo>
                    <a:pt x="4064" y="5485"/>
                  </a:lnTo>
                  <a:cubicBezTo>
                    <a:pt x="3990" y="5485"/>
                    <a:pt x="3913" y="5485"/>
                    <a:pt x="3839" y="5485"/>
                  </a:cubicBezTo>
                  <a:cubicBezTo>
                    <a:pt x="3826" y="5485"/>
                    <a:pt x="3812" y="5485"/>
                    <a:pt x="3802" y="5491"/>
                  </a:cubicBezTo>
                  <a:lnTo>
                    <a:pt x="3802" y="5491"/>
                  </a:lnTo>
                  <a:lnTo>
                    <a:pt x="3802" y="5491"/>
                  </a:lnTo>
                  <a:cubicBezTo>
                    <a:pt x="3755" y="5491"/>
                    <a:pt x="3711" y="5491"/>
                    <a:pt x="3665" y="5495"/>
                  </a:cubicBezTo>
                  <a:cubicBezTo>
                    <a:pt x="3614" y="5488"/>
                    <a:pt x="3571" y="5502"/>
                    <a:pt x="3520" y="5502"/>
                  </a:cubicBezTo>
                  <a:lnTo>
                    <a:pt x="3520" y="5502"/>
                  </a:lnTo>
                  <a:cubicBezTo>
                    <a:pt x="3477" y="5498"/>
                    <a:pt x="3436" y="5512"/>
                    <a:pt x="3393" y="5512"/>
                  </a:cubicBezTo>
                  <a:cubicBezTo>
                    <a:pt x="3393" y="5528"/>
                    <a:pt x="3406" y="5525"/>
                    <a:pt x="3419" y="5522"/>
                  </a:cubicBezTo>
                  <a:cubicBezTo>
                    <a:pt x="3443" y="5518"/>
                    <a:pt x="3470" y="5518"/>
                    <a:pt x="3493" y="5518"/>
                  </a:cubicBezTo>
                  <a:cubicBezTo>
                    <a:pt x="3504" y="5515"/>
                    <a:pt x="3514" y="5515"/>
                    <a:pt x="3524" y="5512"/>
                  </a:cubicBezTo>
                  <a:lnTo>
                    <a:pt x="3524" y="5512"/>
                  </a:lnTo>
                  <a:cubicBezTo>
                    <a:pt x="3544" y="5512"/>
                    <a:pt x="3564" y="5512"/>
                    <a:pt x="3584" y="5512"/>
                  </a:cubicBezTo>
                  <a:cubicBezTo>
                    <a:pt x="3624" y="5512"/>
                    <a:pt x="3661" y="5512"/>
                    <a:pt x="3698" y="5508"/>
                  </a:cubicBezTo>
                  <a:cubicBezTo>
                    <a:pt x="3705" y="5508"/>
                    <a:pt x="3705" y="5505"/>
                    <a:pt x="3705" y="5502"/>
                  </a:cubicBezTo>
                  <a:cubicBezTo>
                    <a:pt x="3742" y="5508"/>
                    <a:pt x="3779" y="5505"/>
                    <a:pt x="3819" y="5502"/>
                  </a:cubicBezTo>
                  <a:cubicBezTo>
                    <a:pt x="3836" y="5502"/>
                    <a:pt x="3853" y="5502"/>
                    <a:pt x="3869" y="5498"/>
                  </a:cubicBezTo>
                  <a:lnTo>
                    <a:pt x="3869" y="5498"/>
                  </a:lnTo>
                  <a:lnTo>
                    <a:pt x="3869" y="5498"/>
                  </a:lnTo>
                  <a:cubicBezTo>
                    <a:pt x="3903" y="5502"/>
                    <a:pt x="3936" y="5502"/>
                    <a:pt x="3973" y="5502"/>
                  </a:cubicBezTo>
                  <a:cubicBezTo>
                    <a:pt x="4017" y="5498"/>
                    <a:pt x="4061" y="5505"/>
                    <a:pt x="4104" y="5495"/>
                  </a:cubicBezTo>
                  <a:lnTo>
                    <a:pt x="4104" y="5495"/>
                  </a:lnTo>
                  <a:cubicBezTo>
                    <a:pt x="4107" y="5495"/>
                    <a:pt x="4111" y="5495"/>
                    <a:pt x="4118" y="5495"/>
                  </a:cubicBezTo>
                  <a:cubicBezTo>
                    <a:pt x="4114" y="5498"/>
                    <a:pt x="4114" y="5502"/>
                    <a:pt x="4114" y="5505"/>
                  </a:cubicBezTo>
                  <a:cubicBezTo>
                    <a:pt x="4087" y="5495"/>
                    <a:pt x="4057" y="5505"/>
                    <a:pt x="4027" y="5505"/>
                  </a:cubicBezTo>
                  <a:cubicBezTo>
                    <a:pt x="3997" y="5508"/>
                    <a:pt x="3963" y="5508"/>
                    <a:pt x="3933" y="5508"/>
                  </a:cubicBezTo>
                  <a:cubicBezTo>
                    <a:pt x="3916" y="5508"/>
                    <a:pt x="3903" y="5508"/>
                    <a:pt x="3889" y="5512"/>
                  </a:cubicBezTo>
                  <a:cubicBezTo>
                    <a:pt x="3883" y="5515"/>
                    <a:pt x="3879" y="5518"/>
                    <a:pt x="3879" y="5525"/>
                  </a:cubicBezTo>
                  <a:lnTo>
                    <a:pt x="3879" y="5528"/>
                  </a:lnTo>
                  <a:cubicBezTo>
                    <a:pt x="3843" y="5528"/>
                    <a:pt x="3806" y="5528"/>
                    <a:pt x="3765" y="5532"/>
                  </a:cubicBezTo>
                  <a:cubicBezTo>
                    <a:pt x="3765" y="5525"/>
                    <a:pt x="3765" y="5525"/>
                    <a:pt x="3765" y="5525"/>
                  </a:cubicBezTo>
                  <a:cubicBezTo>
                    <a:pt x="3725" y="5532"/>
                    <a:pt x="3681" y="5535"/>
                    <a:pt x="3638" y="5538"/>
                  </a:cubicBezTo>
                  <a:lnTo>
                    <a:pt x="3638" y="5538"/>
                  </a:lnTo>
                  <a:cubicBezTo>
                    <a:pt x="3628" y="5538"/>
                    <a:pt x="3621" y="5538"/>
                    <a:pt x="3611" y="5535"/>
                  </a:cubicBezTo>
                  <a:cubicBezTo>
                    <a:pt x="3591" y="5538"/>
                    <a:pt x="3567" y="5545"/>
                    <a:pt x="3547" y="5548"/>
                  </a:cubicBezTo>
                  <a:cubicBezTo>
                    <a:pt x="3540" y="5552"/>
                    <a:pt x="3540" y="5552"/>
                    <a:pt x="3547" y="5555"/>
                  </a:cubicBezTo>
                  <a:cubicBezTo>
                    <a:pt x="3571" y="5559"/>
                    <a:pt x="3601" y="5552"/>
                    <a:pt x="3621" y="5562"/>
                  </a:cubicBezTo>
                  <a:lnTo>
                    <a:pt x="3621" y="5562"/>
                  </a:lnTo>
                  <a:lnTo>
                    <a:pt x="3621" y="5562"/>
                  </a:lnTo>
                  <a:cubicBezTo>
                    <a:pt x="3607" y="5565"/>
                    <a:pt x="3591" y="5565"/>
                    <a:pt x="3574" y="5569"/>
                  </a:cubicBezTo>
                  <a:lnTo>
                    <a:pt x="3574" y="5569"/>
                  </a:lnTo>
                  <a:lnTo>
                    <a:pt x="3574" y="5569"/>
                  </a:lnTo>
                  <a:cubicBezTo>
                    <a:pt x="3547" y="5569"/>
                    <a:pt x="3520" y="5572"/>
                    <a:pt x="3497" y="5575"/>
                  </a:cubicBezTo>
                  <a:lnTo>
                    <a:pt x="3497" y="5575"/>
                  </a:lnTo>
                  <a:cubicBezTo>
                    <a:pt x="3467" y="5572"/>
                    <a:pt x="3443" y="5589"/>
                    <a:pt x="3416" y="5582"/>
                  </a:cubicBezTo>
                  <a:cubicBezTo>
                    <a:pt x="3409" y="5582"/>
                    <a:pt x="3403" y="5585"/>
                    <a:pt x="3393" y="5585"/>
                  </a:cubicBezTo>
                  <a:cubicBezTo>
                    <a:pt x="3409" y="5602"/>
                    <a:pt x="3436" y="5592"/>
                    <a:pt x="3457" y="5595"/>
                  </a:cubicBezTo>
                  <a:cubicBezTo>
                    <a:pt x="3460" y="5595"/>
                    <a:pt x="3467" y="5595"/>
                    <a:pt x="3470" y="5592"/>
                  </a:cubicBezTo>
                  <a:cubicBezTo>
                    <a:pt x="3473" y="5595"/>
                    <a:pt x="3477" y="5595"/>
                    <a:pt x="3483" y="5592"/>
                  </a:cubicBezTo>
                  <a:lnTo>
                    <a:pt x="3483" y="5592"/>
                  </a:lnTo>
                  <a:cubicBezTo>
                    <a:pt x="3487" y="5589"/>
                    <a:pt x="3493" y="5589"/>
                    <a:pt x="3500" y="5585"/>
                  </a:cubicBezTo>
                  <a:cubicBezTo>
                    <a:pt x="3537" y="5585"/>
                    <a:pt x="3574" y="5582"/>
                    <a:pt x="3611" y="5582"/>
                  </a:cubicBezTo>
                  <a:cubicBezTo>
                    <a:pt x="3611" y="5582"/>
                    <a:pt x="3611" y="5579"/>
                    <a:pt x="3614" y="5575"/>
                  </a:cubicBezTo>
                  <a:cubicBezTo>
                    <a:pt x="3648" y="5575"/>
                    <a:pt x="3678" y="5575"/>
                    <a:pt x="3711" y="5575"/>
                  </a:cubicBezTo>
                  <a:cubicBezTo>
                    <a:pt x="3715" y="5575"/>
                    <a:pt x="3715" y="5579"/>
                    <a:pt x="3718" y="5579"/>
                  </a:cubicBezTo>
                  <a:cubicBezTo>
                    <a:pt x="3768" y="5595"/>
                    <a:pt x="3822" y="5585"/>
                    <a:pt x="3873" y="5585"/>
                  </a:cubicBezTo>
                  <a:cubicBezTo>
                    <a:pt x="3950" y="5582"/>
                    <a:pt x="4030" y="5582"/>
                    <a:pt x="4107" y="5572"/>
                  </a:cubicBezTo>
                  <a:cubicBezTo>
                    <a:pt x="4111" y="5569"/>
                    <a:pt x="4114" y="5569"/>
                    <a:pt x="4114" y="5565"/>
                  </a:cubicBezTo>
                  <a:cubicBezTo>
                    <a:pt x="4118" y="5569"/>
                    <a:pt x="4118" y="5572"/>
                    <a:pt x="4121" y="5572"/>
                  </a:cubicBezTo>
                  <a:cubicBezTo>
                    <a:pt x="4094" y="5572"/>
                    <a:pt x="4064" y="5579"/>
                    <a:pt x="4037" y="5585"/>
                  </a:cubicBezTo>
                  <a:cubicBezTo>
                    <a:pt x="4020" y="5589"/>
                    <a:pt x="4000" y="5592"/>
                    <a:pt x="3980" y="5589"/>
                  </a:cubicBezTo>
                  <a:cubicBezTo>
                    <a:pt x="3957" y="5589"/>
                    <a:pt x="3933" y="5589"/>
                    <a:pt x="3910" y="5592"/>
                  </a:cubicBezTo>
                  <a:cubicBezTo>
                    <a:pt x="3886" y="5599"/>
                    <a:pt x="3859" y="5599"/>
                    <a:pt x="3832" y="5599"/>
                  </a:cubicBezTo>
                  <a:cubicBezTo>
                    <a:pt x="3822" y="5602"/>
                    <a:pt x="3812" y="5602"/>
                    <a:pt x="3802" y="5606"/>
                  </a:cubicBezTo>
                  <a:cubicBezTo>
                    <a:pt x="3799" y="5606"/>
                    <a:pt x="3796" y="5606"/>
                    <a:pt x="3792" y="5609"/>
                  </a:cubicBezTo>
                  <a:cubicBezTo>
                    <a:pt x="3748" y="5589"/>
                    <a:pt x="3705" y="5606"/>
                    <a:pt x="3665" y="5619"/>
                  </a:cubicBezTo>
                  <a:cubicBezTo>
                    <a:pt x="3661" y="5622"/>
                    <a:pt x="3661" y="5622"/>
                    <a:pt x="3661" y="5622"/>
                  </a:cubicBezTo>
                  <a:cubicBezTo>
                    <a:pt x="3661" y="5619"/>
                    <a:pt x="3658" y="5619"/>
                    <a:pt x="3654" y="5616"/>
                  </a:cubicBezTo>
                  <a:cubicBezTo>
                    <a:pt x="3621" y="5619"/>
                    <a:pt x="3581" y="5612"/>
                    <a:pt x="3547" y="5622"/>
                  </a:cubicBezTo>
                  <a:cubicBezTo>
                    <a:pt x="3544" y="5622"/>
                    <a:pt x="3540" y="5622"/>
                    <a:pt x="3537" y="5622"/>
                  </a:cubicBezTo>
                  <a:cubicBezTo>
                    <a:pt x="3514" y="5626"/>
                    <a:pt x="3490" y="5622"/>
                    <a:pt x="3467" y="5629"/>
                  </a:cubicBezTo>
                  <a:cubicBezTo>
                    <a:pt x="3450" y="5629"/>
                    <a:pt x="3429" y="5629"/>
                    <a:pt x="3413" y="5632"/>
                  </a:cubicBezTo>
                  <a:cubicBezTo>
                    <a:pt x="3406" y="5632"/>
                    <a:pt x="3400" y="5632"/>
                    <a:pt x="3393" y="5632"/>
                  </a:cubicBezTo>
                  <a:cubicBezTo>
                    <a:pt x="3389" y="5632"/>
                    <a:pt x="3389" y="5636"/>
                    <a:pt x="3386" y="5639"/>
                  </a:cubicBezTo>
                  <a:lnTo>
                    <a:pt x="3386" y="5639"/>
                  </a:lnTo>
                  <a:cubicBezTo>
                    <a:pt x="3379" y="5639"/>
                    <a:pt x="3372" y="5639"/>
                    <a:pt x="3366" y="5639"/>
                  </a:cubicBezTo>
                  <a:cubicBezTo>
                    <a:pt x="3342" y="5639"/>
                    <a:pt x="3319" y="5636"/>
                    <a:pt x="3299" y="5649"/>
                  </a:cubicBezTo>
                  <a:cubicBezTo>
                    <a:pt x="3292" y="5649"/>
                    <a:pt x="3282" y="5649"/>
                    <a:pt x="3275" y="5649"/>
                  </a:cubicBezTo>
                  <a:lnTo>
                    <a:pt x="3275" y="5649"/>
                  </a:lnTo>
                  <a:lnTo>
                    <a:pt x="3275" y="5649"/>
                  </a:lnTo>
                  <a:cubicBezTo>
                    <a:pt x="3255" y="5649"/>
                    <a:pt x="3235" y="5646"/>
                    <a:pt x="3218" y="5656"/>
                  </a:cubicBezTo>
                  <a:cubicBezTo>
                    <a:pt x="3211" y="5656"/>
                    <a:pt x="3205" y="5656"/>
                    <a:pt x="3198" y="5659"/>
                  </a:cubicBezTo>
                  <a:lnTo>
                    <a:pt x="3198" y="5659"/>
                  </a:lnTo>
                  <a:lnTo>
                    <a:pt x="3198" y="5659"/>
                  </a:lnTo>
                  <a:cubicBezTo>
                    <a:pt x="3134" y="5659"/>
                    <a:pt x="3067" y="5663"/>
                    <a:pt x="3003" y="5676"/>
                  </a:cubicBezTo>
                  <a:cubicBezTo>
                    <a:pt x="2953" y="5676"/>
                    <a:pt x="2903" y="5676"/>
                    <a:pt x="2849" y="5686"/>
                  </a:cubicBezTo>
                  <a:cubicBezTo>
                    <a:pt x="2779" y="5683"/>
                    <a:pt x="2711" y="5689"/>
                    <a:pt x="2644" y="5703"/>
                  </a:cubicBezTo>
                  <a:cubicBezTo>
                    <a:pt x="2533" y="5703"/>
                    <a:pt x="2429" y="5720"/>
                    <a:pt x="2322" y="5730"/>
                  </a:cubicBezTo>
                  <a:cubicBezTo>
                    <a:pt x="2308" y="5726"/>
                    <a:pt x="2295" y="5730"/>
                    <a:pt x="2282" y="5733"/>
                  </a:cubicBezTo>
                  <a:cubicBezTo>
                    <a:pt x="2265" y="5733"/>
                    <a:pt x="2251" y="5730"/>
                    <a:pt x="2238" y="5740"/>
                  </a:cubicBezTo>
                  <a:cubicBezTo>
                    <a:pt x="2231" y="5740"/>
                    <a:pt x="2225" y="5740"/>
                    <a:pt x="2218" y="5740"/>
                  </a:cubicBezTo>
                  <a:cubicBezTo>
                    <a:pt x="2184" y="5716"/>
                    <a:pt x="2198" y="5689"/>
                    <a:pt x="2194" y="5663"/>
                  </a:cubicBezTo>
                  <a:cubicBezTo>
                    <a:pt x="2198" y="5663"/>
                    <a:pt x="2201" y="5659"/>
                    <a:pt x="2208" y="5659"/>
                  </a:cubicBezTo>
                  <a:cubicBezTo>
                    <a:pt x="2218" y="5656"/>
                    <a:pt x="2228" y="5656"/>
                    <a:pt x="2241" y="5656"/>
                  </a:cubicBezTo>
                  <a:cubicBezTo>
                    <a:pt x="2285" y="5646"/>
                    <a:pt x="2336" y="5656"/>
                    <a:pt x="2379" y="5636"/>
                  </a:cubicBezTo>
                  <a:cubicBezTo>
                    <a:pt x="2386" y="5636"/>
                    <a:pt x="2389" y="5629"/>
                    <a:pt x="2389" y="5626"/>
                  </a:cubicBezTo>
                  <a:cubicBezTo>
                    <a:pt x="2386" y="5595"/>
                    <a:pt x="2355" y="5592"/>
                    <a:pt x="2322" y="5592"/>
                  </a:cubicBezTo>
                  <a:cubicBezTo>
                    <a:pt x="2315" y="5592"/>
                    <a:pt x="2308" y="5595"/>
                    <a:pt x="2302" y="5595"/>
                  </a:cubicBezTo>
                  <a:cubicBezTo>
                    <a:pt x="2218" y="5602"/>
                    <a:pt x="2134" y="5595"/>
                    <a:pt x="2050" y="5606"/>
                  </a:cubicBezTo>
                  <a:cubicBezTo>
                    <a:pt x="2027" y="5609"/>
                    <a:pt x="2003" y="5602"/>
                    <a:pt x="1986" y="5619"/>
                  </a:cubicBezTo>
                  <a:cubicBezTo>
                    <a:pt x="1984" y="5619"/>
                    <a:pt x="1980" y="5616"/>
                    <a:pt x="1974" y="5619"/>
                  </a:cubicBezTo>
                  <a:lnTo>
                    <a:pt x="1974" y="5619"/>
                  </a:lnTo>
                  <a:cubicBezTo>
                    <a:pt x="1954" y="5616"/>
                    <a:pt x="1934" y="5616"/>
                    <a:pt x="1913" y="5619"/>
                  </a:cubicBezTo>
                  <a:lnTo>
                    <a:pt x="1913" y="5619"/>
                  </a:lnTo>
                  <a:cubicBezTo>
                    <a:pt x="1913" y="5616"/>
                    <a:pt x="1910" y="5616"/>
                    <a:pt x="1910" y="5612"/>
                  </a:cubicBezTo>
                  <a:cubicBezTo>
                    <a:pt x="1900" y="5612"/>
                    <a:pt x="1887" y="5612"/>
                    <a:pt x="1880" y="5619"/>
                  </a:cubicBezTo>
                  <a:cubicBezTo>
                    <a:pt x="1876" y="5619"/>
                    <a:pt x="1876" y="5619"/>
                    <a:pt x="1873" y="5619"/>
                  </a:cubicBezTo>
                  <a:cubicBezTo>
                    <a:pt x="1870" y="5619"/>
                    <a:pt x="1866" y="5616"/>
                    <a:pt x="1863" y="5616"/>
                  </a:cubicBezTo>
                  <a:cubicBezTo>
                    <a:pt x="1846" y="5609"/>
                    <a:pt x="1833" y="5612"/>
                    <a:pt x="1819" y="5619"/>
                  </a:cubicBezTo>
                  <a:cubicBezTo>
                    <a:pt x="1803" y="5622"/>
                    <a:pt x="1786" y="5626"/>
                    <a:pt x="1766" y="5629"/>
                  </a:cubicBezTo>
                  <a:lnTo>
                    <a:pt x="1766" y="5629"/>
                  </a:lnTo>
                  <a:lnTo>
                    <a:pt x="1766" y="5629"/>
                  </a:lnTo>
                  <a:cubicBezTo>
                    <a:pt x="1756" y="5629"/>
                    <a:pt x="1742" y="5629"/>
                    <a:pt x="1729" y="5629"/>
                  </a:cubicBezTo>
                  <a:cubicBezTo>
                    <a:pt x="1726" y="5629"/>
                    <a:pt x="1719" y="5629"/>
                    <a:pt x="1715" y="5629"/>
                  </a:cubicBezTo>
                  <a:cubicBezTo>
                    <a:pt x="1695" y="5632"/>
                    <a:pt x="1672" y="5629"/>
                    <a:pt x="1652" y="5639"/>
                  </a:cubicBezTo>
                  <a:cubicBezTo>
                    <a:pt x="1621" y="5639"/>
                    <a:pt x="1588" y="5636"/>
                    <a:pt x="1561" y="5646"/>
                  </a:cubicBezTo>
                  <a:lnTo>
                    <a:pt x="1561" y="5646"/>
                  </a:lnTo>
                  <a:cubicBezTo>
                    <a:pt x="1537" y="5646"/>
                    <a:pt x="1517" y="5646"/>
                    <a:pt x="1497" y="5649"/>
                  </a:cubicBezTo>
                  <a:lnTo>
                    <a:pt x="1497" y="5649"/>
                  </a:lnTo>
                  <a:lnTo>
                    <a:pt x="1497" y="5649"/>
                  </a:lnTo>
                  <a:cubicBezTo>
                    <a:pt x="1464" y="5646"/>
                    <a:pt x="1427" y="5652"/>
                    <a:pt x="1393" y="5656"/>
                  </a:cubicBezTo>
                  <a:cubicBezTo>
                    <a:pt x="1360" y="5636"/>
                    <a:pt x="1323" y="5649"/>
                    <a:pt x="1286" y="5652"/>
                  </a:cubicBezTo>
                  <a:cubicBezTo>
                    <a:pt x="1269" y="5652"/>
                    <a:pt x="1252" y="5649"/>
                    <a:pt x="1239" y="5656"/>
                  </a:cubicBezTo>
                  <a:cubicBezTo>
                    <a:pt x="1118" y="5652"/>
                    <a:pt x="997" y="5663"/>
                    <a:pt x="876" y="5676"/>
                  </a:cubicBezTo>
                  <a:lnTo>
                    <a:pt x="876" y="5676"/>
                  </a:lnTo>
                  <a:cubicBezTo>
                    <a:pt x="856" y="5676"/>
                    <a:pt x="833" y="5676"/>
                    <a:pt x="812" y="5676"/>
                  </a:cubicBezTo>
                  <a:cubicBezTo>
                    <a:pt x="792" y="5683"/>
                    <a:pt x="769" y="5683"/>
                    <a:pt x="749" y="5686"/>
                  </a:cubicBezTo>
                  <a:cubicBezTo>
                    <a:pt x="745" y="5709"/>
                    <a:pt x="779" y="5693"/>
                    <a:pt x="786" y="5703"/>
                  </a:cubicBezTo>
                  <a:cubicBezTo>
                    <a:pt x="816" y="5703"/>
                    <a:pt x="849" y="5706"/>
                    <a:pt x="876" y="5693"/>
                  </a:cubicBezTo>
                  <a:cubicBezTo>
                    <a:pt x="954" y="5699"/>
                    <a:pt x="1024" y="5683"/>
                    <a:pt x="1098" y="5683"/>
                  </a:cubicBezTo>
                  <a:cubicBezTo>
                    <a:pt x="1141" y="5683"/>
                    <a:pt x="1182" y="5676"/>
                    <a:pt x="1225" y="5676"/>
                  </a:cubicBezTo>
                  <a:lnTo>
                    <a:pt x="1225" y="5676"/>
                  </a:lnTo>
                  <a:cubicBezTo>
                    <a:pt x="1272" y="5693"/>
                    <a:pt x="1323" y="5686"/>
                    <a:pt x="1370" y="5673"/>
                  </a:cubicBezTo>
                  <a:lnTo>
                    <a:pt x="1370" y="5673"/>
                  </a:lnTo>
                  <a:cubicBezTo>
                    <a:pt x="1373" y="5676"/>
                    <a:pt x="1376" y="5676"/>
                    <a:pt x="1380" y="5676"/>
                  </a:cubicBezTo>
                  <a:lnTo>
                    <a:pt x="1380" y="5676"/>
                  </a:lnTo>
                  <a:cubicBezTo>
                    <a:pt x="1400" y="5676"/>
                    <a:pt x="1417" y="5679"/>
                    <a:pt x="1433" y="5669"/>
                  </a:cubicBezTo>
                  <a:cubicBezTo>
                    <a:pt x="1457" y="5673"/>
                    <a:pt x="1497" y="5656"/>
                    <a:pt x="1494" y="5693"/>
                  </a:cubicBezTo>
                  <a:cubicBezTo>
                    <a:pt x="1494" y="5706"/>
                    <a:pt x="1521" y="5703"/>
                    <a:pt x="1537" y="5696"/>
                  </a:cubicBezTo>
                  <a:lnTo>
                    <a:pt x="1537" y="5696"/>
                  </a:lnTo>
                  <a:cubicBezTo>
                    <a:pt x="1615" y="5693"/>
                    <a:pt x="1692" y="5693"/>
                    <a:pt x="1769" y="5683"/>
                  </a:cubicBezTo>
                  <a:cubicBezTo>
                    <a:pt x="1809" y="5679"/>
                    <a:pt x="1853" y="5686"/>
                    <a:pt x="1897" y="5686"/>
                  </a:cubicBezTo>
                  <a:cubicBezTo>
                    <a:pt x="1900" y="5709"/>
                    <a:pt x="1903" y="5733"/>
                    <a:pt x="1907" y="5756"/>
                  </a:cubicBezTo>
                  <a:lnTo>
                    <a:pt x="1907" y="5756"/>
                  </a:lnTo>
                  <a:cubicBezTo>
                    <a:pt x="1887" y="5763"/>
                    <a:pt x="1863" y="5767"/>
                    <a:pt x="1840" y="5767"/>
                  </a:cubicBezTo>
                  <a:cubicBezTo>
                    <a:pt x="1669" y="5784"/>
                    <a:pt x="1497" y="5794"/>
                    <a:pt x="1329" y="5807"/>
                  </a:cubicBezTo>
                  <a:cubicBezTo>
                    <a:pt x="1312" y="5807"/>
                    <a:pt x="1296" y="5807"/>
                    <a:pt x="1286" y="5813"/>
                  </a:cubicBezTo>
                  <a:cubicBezTo>
                    <a:pt x="1279" y="5813"/>
                    <a:pt x="1272" y="5813"/>
                    <a:pt x="1262" y="5813"/>
                  </a:cubicBezTo>
                  <a:cubicBezTo>
                    <a:pt x="1245" y="5813"/>
                    <a:pt x="1229" y="5813"/>
                    <a:pt x="1212" y="5813"/>
                  </a:cubicBezTo>
                  <a:cubicBezTo>
                    <a:pt x="1205" y="5810"/>
                    <a:pt x="1195" y="5810"/>
                    <a:pt x="1185" y="5813"/>
                  </a:cubicBezTo>
                  <a:cubicBezTo>
                    <a:pt x="1061" y="5820"/>
                    <a:pt x="937" y="5830"/>
                    <a:pt x="812" y="5841"/>
                  </a:cubicBezTo>
                  <a:cubicBezTo>
                    <a:pt x="779" y="5837"/>
                    <a:pt x="745" y="5844"/>
                    <a:pt x="712" y="5844"/>
                  </a:cubicBezTo>
                  <a:cubicBezTo>
                    <a:pt x="712" y="5844"/>
                    <a:pt x="708" y="5847"/>
                    <a:pt x="708" y="5851"/>
                  </a:cubicBezTo>
                  <a:cubicBezTo>
                    <a:pt x="692" y="5851"/>
                    <a:pt x="678" y="5851"/>
                    <a:pt x="665" y="5851"/>
                  </a:cubicBezTo>
                  <a:cubicBezTo>
                    <a:pt x="648" y="5847"/>
                    <a:pt x="641" y="5857"/>
                    <a:pt x="638" y="5867"/>
                  </a:cubicBezTo>
                  <a:cubicBezTo>
                    <a:pt x="638" y="5867"/>
                    <a:pt x="638" y="5871"/>
                    <a:pt x="638" y="5874"/>
                  </a:cubicBezTo>
                  <a:cubicBezTo>
                    <a:pt x="641" y="5871"/>
                    <a:pt x="645" y="5871"/>
                    <a:pt x="645" y="5867"/>
                  </a:cubicBezTo>
                  <a:cubicBezTo>
                    <a:pt x="665" y="5861"/>
                    <a:pt x="682" y="5861"/>
                    <a:pt x="702" y="5864"/>
                  </a:cubicBezTo>
                  <a:cubicBezTo>
                    <a:pt x="712" y="5867"/>
                    <a:pt x="725" y="5871"/>
                    <a:pt x="735" y="5867"/>
                  </a:cubicBezTo>
                  <a:cubicBezTo>
                    <a:pt x="745" y="5871"/>
                    <a:pt x="752" y="5871"/>
                    <a:pt x="759" y="5871"/>
                  </a:cubicBezTo>
                  <a:cubicBezTo>
                    <a:pt x="776" y="5871"/>
                    <a:pt x="789" y="5867"/>
                    <a:pt x="799" y="5861"/>
                  </a:cubicBezTo>
                  <a:cubicBezTo>
                    <a:pt x="799" y="5861"/>
                    <a:pt x="802" y="5864"/>
                    <a:pt x="809" y="5867"/>
                  </a:cubicBezTo>
                  <a:cubicBezTo>
                    <a:pt x="873" y="5881"/>
                    <a:pt x="940" y="5864"/>
                    <a:pt x="1007" y="5861"/>
                  </a:cubicBezTo>
                  <a:cubicBezTo>
                    <a:pt x="994" y="5864"/>
                    <a:pt x="980" y="5864"/>
                    <a:pt x="967" y="5867"/>
                  </a:cubicBezTo>
                  <a:cubicBezTo>
                    <a:pt x="947" y="5871"/>
                    <a:pt x="930" y="5877"/>
                    <a:pt x="910" y="5877"/>
                  </a:cubicBezTo>
                  <a:cubicBezTo>
                    <a:pt x="903" y="5877"/>
                    <a:pt x="896" y="5877"/>
                    <a:pt x="890" y="5881"/>
                  </a:cubicBezTo>
                  <a:cubicBezTo>
                    <a:pt x="886" y="5881"/>
                    <a:pt x="883" y="5881"/>
                    <a:pt x="883" y="5884"/>
                  </a:cubicBezTo>
                  <a:cubicBezTo>
                    <a:pt x="839" y="5877"/>
                    <a:pt x="799" y="5877"/>
                    <a:pt x="755" y="5888"/>
                  </a:cubicBezTo>
                  <a:cubicBezTo>
                    <a:pt x="755" y="5884"/>
                    <a:pt x="752" y="5884"/>
                    <a:pt x="752" y="5881"/>
                  </a:cubicBezTo>
                  <a:cubicBezTo>
                    <a:pt x="708" y="5867"/>
                    <a:pt x="662" y="5877"/>
                    <a:pt x="615" y="5874"/>
                  </a:cubicBezTo>
                  <a:cubicBezTo>
                    <a:pt x="587" y="5881"/>
                    <a:pt x="554" y="5874"/>
                    <a:pt x="530" y="5888"/>
                  </a:cubicBezTo>
                  <a:cubicBezTo>
                    <a:pt x="524" y="5891"/>
                    <a:pt x="520" y="5894"/>
                    <a:pt x="517" y="5898"/>
                  </a:cubicBezTo>
                  <a:lnTo>
                    <a:pt x="517" y="5898"/>
                  </a:lnTo>
                  <a:lnTo>
                    <a:pt x="517" y="5898"/>
                  </a:lnTo>
                  <a:cubicBezTo>
                    <a:pt x="477" y="5894"/>
                    <a:pt x="443" y="5904"/>
                    <a:pt x="406" y="5918"/>
                  </a:cubicBezTo>
                  <a:cubicBezTo>
                    <a:pt x="420" y="5928"/>
                    <a:pt x="443" y="5918"/>
                    <a:pt x="450" y="5934"/>
                  </a:cubicBezTo>
                  <a:cubicBezTo>
                    <a:pt x="447" y="5934"/>
                    <a:pt x="443" y="5938"/>
                    <a:pt x="437" y="5941"/>
                  </a:cubicBezTo>
                  <a:cubicBezTo>
                    <a:pt x="413" y="5945"/>
                    <a:pt x="390" y="5948"/>
                    <a:pt x="366" y="5955"/>
                  </a:cubicBezTo>
                  <a:cubicBezTo>
                    <a:pt x="349" y="5958"/>
                    <a:pt x="339" y="5965"/>
                    <a:pt x="343" y="5978"/>
                  </a:cubicBezTo>
                  <a:cubicBezTo>
                    <a:pt x="349" y="5988"/>
                    <a:pt x="363" y="5988"/>
                    <a:pt x="373" y="5988"/>
                  </a:cubicBezTo>
                  <a:cubicBezTo>
                    <a:pt x="396" y="5988"/>
                    <a:pt x="416" y="5988"/>
                    <a:pt x="437" y="5988"/>
                  </a:cubicBezTo>
                  <a:lnTo>
                    <a:pt x="440" y="5985"/>
                  </a:lnTo>
                  <a:cubicBezTo>
                    <a:pt x="494" y="5985"/>
                    <a:pt x="551" y="5991"/>
                    <a:pt x="601" y="5971"/>
                  </a:cubicBezTo>
                  <a:cubicBezTo>
                    <a:pt x="605" y="5985"/>
                    <a:pt x="621" y="5985"/>
                    <a:pt x="638" y="5981"/>
                  </a:cubicBezTo>
                  <a:cubicBezTo>
                    <a:pt x="651" y="5981"/>
                    <a:pt x="668" y="5968"/>
                    <a:pt x="685" y="5978"/>
                  </a:cubicBezTo>
                  <a:lnTo>
                    <a:pt x="685" y="5978"/>
                  </a:lnTo>
                  <a:cubicBezTo>
                    <a:pt x="685" y="5981"/>
                    <a:pt x="688" y="5981"/>
                    <a:pt x="692" y="5981"/>
                  </a:cubicBezTo>
                  <a:cubicBezTo>
                    <a:pt x="695" y="5981"/>
                    <a:pt x="695" y="5981"/>
                    <a:pt x="695" y="5978"/>
                  </a:cubicBezTo>
                  <a:cubicBezTo>
                    <a:pt x="698" y="5978"/>
                    <a:pt x="702" y="5978"/>
                    <a:pt x="705" y="5978"/>
                  </a:cubicBezTo>
                  <a:cubicBezTo>
                    <a:pt x="776" y="5968"/>
                    <a:pt x="846" y="5981"/>
                    <a:pt x="916" y="5968"/>
                  </a:cubicBezTo>
                  <a:cubicBezTo>
                    <a:pt x="920" y="5968"/>
                    <a:pt x="923" y="5968"/>
                    <a:pt x="930" y="5971"/>
                  </a:cubicBezTo>
                  <a:cubicBezTo>
                    <a:pt x="937" y="5971"/>
                    <a:pt x="947" y="5971"/>
                    <a:pt x="954" y="5971"/>
                  </a:cubicBezTo>
                  <a:cubicBezTo>
                    <a:pt x="967" y="5965"/>
                    <a:pt x="980" y="5965"/>
                    <a:pt x="994" y="5971"/>
                  </a:cubicBezTo>
                  <a:lnTo>
                    <a:pt x="994" y="5971"/>
                  </a:lnTo>
                  <a:cubicBezTo>
                    <a:pt x="1007" y="5968"/>
                    <a:pt x="1021" y="5965"/>
                    <a:pt x="1031" y="5961"/>
                  </a:cubicBezTo>
                  <a:lnTo>
                    <a:pt x="1031" y="5961"/>
                  </a:lnTo>
                  <a:lnTo>
                    <a:pt x="1031" y="5961"/>
                  </a:lnTo>
                  <a:cubicBezTo>
                    <a:pt x="1054" y="5961"/>
                    <a:pt x="1074" y="5961"/>
                    <a:pt x="1098" y="5961"/>
                  </a:cubicBezTo>
                  <a:cubicBezTo>
                    <a:pt x="1108" y="5961"/>
                    <a:pt x="1121" y="5961"/>
                    <a:pt x="1135" y="5961"/>
                  </a:cubicBezTo>
                  <a:lnTo>
                    <a:pt x="1135" y="5961"/>
                  </a:lnTo>
                  <a:lnTo>
                    <a:pt x="1135" y="5961"/>
                  </a:lnTo>
                  <a:cubicBezTo>
                    <a:pt x="1145" y="5961"/>
                    <a:pt x="1151" y="5961"/>
                    <a:pt x="1162" y="5961"/>
                  </a:cubicBezTo>
                  <a:cubicBezTo>
                    <a:pt x="1209" y="5961"/>
                    <a:pt x="1255" y="5961"/>
                    <a:pt x="1302" y="5958"/>
                  </a:cubicBezTo>
                  <a:lnTo>
                    <a:pt x="1306" y="5955"/>
                  </a:lnTo>
                  <a:lnTo>
                    <a:pt x="1306" y="5951"/>
                  </a:lnTo>
                  <a:cubicBezTo>
                    <a:pt x="1323" y="5958"/>
                    <a:pt x="1340" y="5958"/>
                    <a:pt x="1356" y="5955"/>
                  </a:cubicBezTo>
                  <a:cubicBezTo>
                    <a:pt x="1366" y="5951"/>
                    <a:pt x="1380" y="5951"/>
                    <a:pt x="1393" y="5951"/>
                  </a:cubicBezTo>
                  <a:cubicBezTo>
                    <a:pt x="1450" y="5955"/>
                    <a:pt x="1504" y="5941"/>
                    <a:pt x="1561" y="5941"/>
                  </a:cubicBezTo>
                  <a:cubicBezTo>
                    <a:pt x="1568" y="5938"/>
                    <a:pt x="1578" y="5938"/>
                    <a:pt x="1588" y="5934"/>
                  </a:cubicBezTo>
                  <a:cubicBezTo>
                    <a:pt x="1591" y="5931"/>
                    <a:pt x="1594" y="5928"/>
                    <a:pt x="1598" y="5921"/>
                  </a:cubicBezTo>
                  <a:lnTo>
                    <a:pt x="1598" y="5918"/>
                  </a:lnTo>
                  <a:cubicBezTo>
                    <a:pt x="1554" y="5921"/>
                    <a:pt x="1511" y="5921"/>
                    <a:pt x="1470" y="5934"/>
                  </a:cubicBezTo>
                  <a:lnTo>
                    <a:pt x="1470" y="5934"/>
                  </a:lnTo>
                  <a:lnTo>
                    <a:pt x="1470" y="5934"/>
                  </a:lnTo>
                  <a:cubicBezTo>
                    <a:pt x="1467" y="5934"/>
                    <a:pt x="1460" y="5931"/>
                    <a:pt x="1457" y="5934"/>
                  </a:cubicBezTo>
                  <a:cubicBezTo>
                    <a:pt x="1460" y="5934"/>
                    <a:pt x="1460" y="5934"/>
                    <a:pt x="1464" y="5934"/>
                  </a:cubicBezTo>
                  <a:cubicBezTo>
                    <a:pt x="1464" y="5934"/>
                    <a:pt x="1464" y="5938"/>
                    <a:pt x="1460" y="5934"/>
                  </a:cubicBezTo>
                  <a:lnTo>
                    <a:pt x="1457" y="5934"/>
                  </a:lnTo>
                  <a:cubicBezTo>
                    <a:pt x="1454" y="5931"/>
                    <a:pt x="1450" y="5931"/>
                    <a:pt x="1444" y="5934"/>
                  </a:cubicBezTo>
                  <a:lnTo>
                    <a:pt x="1444" y="5934"/>
                  </a:lnTo>
                  <a:cubicBezTo>
                    <a:pt x="1433" y="5934"/>
                    <a:pt x="1420" y="5934"/>
                    <a:pt x="1407" y="5934"/>
                  </a:cubicBezTo>
                  <a:cubicBezTo>
                    <a:pt x="1400" y="5934"/>
                    <a:pt x="1390" y="5934"/>
                    <a:pt x="1380" y="5934"/>
                  </a:cubicBezTo>
                  <a:cubicBezTo>
                    <a:pt x="1376" y="5934"/>
                    <a:pt x="1376" y="5938"/>
                    <a:pt x="1376" y="5941"/>
                  </a:cubicBezTo>
                  <a:cubicBezTo>
                    <a:pt x="1353" y="5934"/>
                    <a:pt x="1333" y="5938"/>
                    <a:pt x="1309" y="5938"/>
                  </a:cubicBezTo>
                  <a:cubicBezTo>
                    <a:pt x="1306" y="5941"/>
                    <a:pt x="1302" y="5941"/>
                    <a:pt x="1302" y="5945"/>
                  </a:cubicBezTo>
                  <a:cubicBezTo>
                    <a:pt x="1296" y="5945"/>
                    <a:pt x="1293" y="5945"/>
                    <a:pt x="1286" y="5945"/>
                  </a:cubicBezTo>
                  <a:cubicBezTo>
                    <a:pt x="1276" y="5941"/>
                    <a:pt x="1266" y="5941"/>
                    <a:pt x="1252" y="5938"/>
                  </a:cubicBezTo>
                  <a:cubicBezTo>
                    <a:pt x="1249" y="5934"/>
                    <a:pt x="1242" y="5934"/>
                    <a:pt x="1235" y="5934"/>
                  </a:cubicBezTo>
                  <a:cubicBezTo>
                    <a:pt x="1212" y="5934"/>
                    <a:pt x="1185" y="5928"/>
                    <a:pt x="1168" y="5945"/>
                  </a:cubicBezTo>
                  <a:cubicBezTo>
                    <a:pt x="1168" y="5941"/>
                    <a:pt x="1165" y="5934"/>
                    <a:pt x="1162" y="5931"/>
                  </a:cubicBezTo>
                  <a:lnTo>
                    <a:pt x="1162" y="5931"/>
                  </a:lnTo>
                  <a:cubicBezTo>
                    <a:pt x="1178" y="5931"/>
                    <a:pt x="1195" y="5931"/>
                    <a:pt x="1212" y="5931"/>
                  </a:cubicBezTo>
                  <a:lnTo>
                    <a:pt x="1212" y="5931"/>
                  </a:lnTo>
                  <a:cubicBezTo>
                    <a:pt x="1215" y="5931"/>
                    <a:pt x="1219" y="5931"/>
                    <a:pt x="1222" y="5931"/>
                  </a:cubicBezTo>
                  <a:cubicBezTo>
                    <a:pt x="1225" y="5931"/>
                    <a:pt x="1229" y="5931"/>
                    <a:pt x="1235" y="5928"/>
                  </a:cubicBezTo>
                  <a:cubicBezTo>
                    <a:pt x="1249" y="5934"/>
                    <a:pt x="1262" y="5934"/>
                    <a:pt x="1279" y="5924"/>
                  </a:cubicBezTo>
                  <a:cubicBezTo>
                    <a:pt x="1283" y="5924"/>
                    <a:pt x="1289" y="5924"/>
                    <a:pt x="1293" y="5924"/>
                  </a:cubicBezTo>
                  <a:cubicBezTo>
                    <a:pt x="1299" y="5924"/>
                    <a:pt x="1309" y="5928"/>
                    <a:pt x="1319" y="5928"/>
                  </a:cubicBezTo>
                  <a:cubicBezTo>
                    <a:pt x="1430" y="5931"/>
                    <a:pt x="1541" y="5908"/>
                    <a:pt x="1652" y="5898"/>
                  </a:cubicBezTo>
                  <a:cubicBezTo>
                    <a:pt x="1665" y="5894"/>
                    <a:pt x="1679" y="5891"/>
                    <a:pt x="1689" y="5888"/>
                  </a:cubicBezTo>
                  <a:lnTo>
                    <a:pt x="1689" y="5888"/>
                  </a:lnTo>
                  <a:lnTo>
                    <a:pt x="1689" y="5888"/>
                  </a:lnTo>
                  <a:cubicBezTo>
                    <a:pt x="1712" y="5891"/>
                    <a:pt x="1736" y="5891"/>
                    <a:pt x="1756" y="5881"/>
                  </a:cubicBezTo>
                  <a:lnTo>
                    <a:pt x="1756" y="5881"/>
                  </a:lnTo>
                  <a:cubicBezTo>
                    <a:pt x="1803" y="5877"/>
                    <a:pt x="1850" y="5874"/>
                    <a:pt x="1897" y="5871"/>
                  </a:cubicBezTo>
                  <a:lnTo>
                    <a:pt x="1897" y="5871"/>
                  </a:lnTo>
                  <a:cubicBezTo>
                    <a:pt x="1903" y="5861"/>
                    <a:pt x="1923" y="5867"/>
                    <a:pt x="1920" y="5881"/>
                  </a:cubicBezTo>
                  <a:lnTo>
                    <a:pt x="1917" y="5884"/>
                  </a:lnTo>
                  <a:lnTo>
                    <a:pt x="1917" y="5884"/>
                  </a:lnTo>
                  <a:lnTo>
                    <a:pt x="1917" y="5888"/>
                  </a:lnTo>
                  <a:cubicBezTo>
                    <a:pt x="1917" y="5888"/>
                    <a:pt x="1917" y="5891"/>
                    <a:pt x="1917" y="5894"/>
                  </a:cubicBezTo>
                  <a:lnTo>
                    <a:pt x="1917" y="5898"/>
                  </a:lnTo>
                  <a:cubicBezTo>
                    <a:pt x="1907" y="5941"/>
                    <a:pt x="1920" y="5991"/>
                    <a:pt x="1907" y="6035"/>
                  </a:cubicBezTo>
                  <a:cubicBezTo>
                    <a:pt x="1917" y="6032"/>
                    <a:pt x="1927" y="6028"/>
                    <a:pt x="1937" y="6025"/>
                  </a:cubicBezTo>
                  <a:lnTo>
                    <a:pt x="1937" y="6025"/>
                  </a:lnTo>
                  <a:lnTo>
                    <a:pt x="1940" y="6022"/>
                  </a:lnTo>
                  <a:cubicBezTo>
                    <a:pt x="1944" y="6022"/>
                    <a:pt x="1944" y="6022"/>
                    <a:pt x="1947" y="6022"/>
                  </a:cubicBezTo>
                  <a:lnTo>
                    <a:pt x="1947" y="6022"/>
                  </a:lnTo>
                  <a:cubicBezTo>
                    <a:pt x="1964" y="6015"/>
                    <a:pt x="1980" y="6005"/>
                    <a:pt x="1996" y="5998"/>
                  </a:cubicBezTo>
                  <a:cubicBezTo>
                    <a:pt x="2020" y="5985"/>
                    <a:pt x="2047" y="5961"/>
                    <a:pt x="2074" y="5958"/>
                  </a:cubicBezTo>
                  <a:cubicBezTo>
                    <a:pt x="2080" y="5958"/>
                    <a:pt x="2084" y="5958"/>
                    <a:pt x="2087" y="5958"/>
                  </a:cubicBezTo>
                  <a:cubicBezTo>
                    <a:pt x="2087" y="5955"/>
                    <a:pt x="2090" y="5955"/>
                    <a:pt x="2090" y="5951"/>
                  </a:cubicBezTo>
                  <a:cubicBezTo>
                    <a:pt x="2094" y="5955"/>
                    <a:pt x="2100" y="5958"/>
                    <a:pt x="2104" y="5961"/>
                  </a:cubicBezTo>
                  <a:cubicBezTo>
                    <a:pt x="2107" y="5961"/>
                    <a:pt x="2111" y="5965"/>
                    <a:pt x="2117" y="5968"/>
                  </a:cubicBezTo>
                  <a:cubicBezTo>
                    <a:pt x="2121" y="5971"/>
                    <a:pt x="2124" y="5975"/>
                    <a:pt x="2127" y="5975"/>
                  </a:cubicBezTo>
                  <a:lnTo>
                    <a:pt x="2127" y="5978"/>
                  </a:lnTo>
                  <a:cubicBezTo>
                    <a:pt x="2151" y="5991"/>
                    <a:pt x="2178" y="6008"/>
                    <a:pt x="2208" y="6018"/>
                  </a:cubicBezTo>
                  <a:cubicBezTo>
                    <a:pt x="2218" y="5961"/>
                    <a:pt x="2208" y="5904"/>
                    <a:pt x="2208" y="5844"/>
                  </a:cubicBezTo>
                  <a:cubicBezTo>
                    <a:pt x="2208" y="5841"/>
                    <a:pt x="2211" y="5834"/>
                    <a:pt x="2218" y="5834"/>
                  </a:cubicBezTo>
                  <a:cubicBezTo>
                    <a:pt x="2225" y="5834"/>
                    <a:pt x="2231" y="5834"/>
                    <a:pt x="2235" y="5834"/>
                  </a:cubicBezTo>
                  <a:cubicBezTo>
                    <a:pt x="2241" y="5830"/>
                    <a:pt x="2248" y="5830"/>
                    <a:pt x="2255" y="5830"/>
                  </a:cubicBezTo>
                  <a:cubicBezTo>
                    <a:pt x="2258" y="5827"/>
                    <a:pt x="2258" y="5827"/>
                    <a:pt x="2258" y="5824"/>
                  </a:cubicBezTo>
                  <a:lnTo>
                    <a:pt x="2258" y="5824"/>
                  </a:lnTo>
                  <a:cubicBezTo>
                    <a:pt x="2308" y="5824"/>
                    <a:pt x="2359" y="5824"/>
                    <a:pt x="2409" y="5820"/>
                  </a:cubicBezTo>
                  <a:cubicBezTo>
                    <a:pt x="2413" y="5820"/>
                    <a:pt x="2413" y="5820"/>
                    <a:pt x="2413" y="5820"/>
                  </a:cubicBezTo>
                  <a:cubicBezTo>
                    <a:pt x="2426" y="5834"/>
                    <a:pt x="2443" y="5827"/>
                    <a:pt x="2460" y="5824"/>
                  </a:cubicBezTo>
                  <a:cubicBezTo>
                    <a:pt x="2453" y="5834"/>
                    <a:pt x="2433" y="5824"/>
                    <a:pt x="2423" y="5841"/>
                  </a:cubicBezTo>
                  <a:cubicBezTo>
                    <a:pt x="2463" y="5851"/>
                    <a:pt x="2500" y="5847"/>
                    <a:pt x="2540" y="5844"/>
                  </a:cubicBezTo>
                  <a:cubicBezTo>
                    <a:pt x="2634" y="5841"/>
                    <a:pt x="2728" y="5841"/>
                    <a:pt x="2825" y="5841"/>
                  </a:cubicBezTo>
                  <a:lnTo>
                    <a:pt x="2825" y="5841"/>
                  </a:lnTo>
                  <a:lnTo>
                    <a:pt x="2825" y="5841"/>
                  </a:lnTo>
                  <a:cubicBezTo>
                    <a:pt x="2829" y="5841"/>
                    <a:pt x="2832" y="5841"/>
                    <a:pt x="2836" y="5841"/>
                  </a:cubicBezTo>
                  <a:lnTo>
                    <a:pt x="2836" y="5841"/>
                  </a:lnTo>
                  <a:lnTo>
                    <a:pt x="2836" y="5841"/>
                  </a:lnTo>
                  <a:cubicBezTo>
                    <a:pt x="2842" y="5841"/>
                    <a:pt x="2846" y="5841"/>
                    <a:pt x="2849" y="5841"/>
                  </a:cubicBezTo>
                  <a:lnTo>
                    <a:pt x="2849" y="5841"/>
                  </a:lnTo>
                  <a:lnTo>
                    <a:pt x="2849" y="5841"/>
                  </a:lnTo>
                  <a:cubicBezTo>
                    <a:pt x="2859" y="5844"/>
                    <a:pt x="2866" y="5844"/>
                    <a:pt x="2876" y="5841"/>
                  </a:cubicBezTo>
                  <a:cubicBezTo>
                    <a:pt x="2889" y="5841"/>
                    <a:pt x="2903" y="5841"/>
                    <a:pt x="2916" y="5841"/>
                  </a:cubicBezTo>
                  <a:lnTo>
                    <a:pt x="2919" y="5837"/>
                  </a:lnTo>
                  <a:cubicBezTo>
                    <a:pt x="2923" y="5837"/>
                    <a:pt x="2926" y="5841"/>
                    <a:pt x="2929" y="5841"/>
                  </a:cubicBezTo>
                  <a:cubicBezTo>
                    <a:pt x="2940" y="5837"/>
                    <a:pt x="2953" y="5837"/>
                    <a:pt x="2963" y="5837"/>
                  </a:cubicBezTo>
                  <a:cubicBezTo>
                    <a:pt x="2970" y="5834"/>
                    <a:pt x="2973" y="5834"/>
                    <a:pt x="2976" y="5830"/>
                  </a:cubicBezTo>
                  <a:cubicBezTo>
                    <a:pt x="3007" y="5830"/>
                    <a:pt x="3037" y="5830"/>
                    <a:pt x="3071" y="5834"/>
                  </a:cubicBezTo>
                  <a:cubicBezTo>
                    <a:pt x="3124" y="5830"/>
                    <a:pt x="3181" y="5824"/>
                    <a:pt x="3235" y="5820"/>
                  </a:cubicBezTo>
                  <a:lnTo>
                    <a:pt x="3235" y="5820"/>
                  </a:lnTo>
                  <a:lnTo>
                    <a:pt x="3235" y="5820"/>
                  </a:lnTo>
                  <a:cubicBezTo>
                    <a:pt x="3245" y="5820"/>
                    <a:pt x="3255" y="5820"/>
                    <a:pt x="3265" y="5820"/>
                  </a:cubicBezTo>
                  <a:cubicBezTo>
                    <a:pt x="3272" y="5820"/>
                    <a:pt x="3279" y="5824"/>
                    <a:pt x="3289" y="5824"/>
                  </a:cubicBezTo>
                  <a:cubicBezTo>
                    <a:pt x="3336" y="5824"/>
                    <a:pt x="3386" y="5824"/>
                    <a:pt x="3433" y="5807"/>
                  </a:cubicBezTo>
                  <a:cubicBezTo>
                    <a:pt x="3359" y="5807"/>
                    <a:pt x="3285" y="5807"/>
                    <a:pt x="3211" y="5807"/>
                  </a:cubicBezTo>
                  <a:lnTo>
                    <a:pt x="3215" y="5807"/>
                  </a:lnTo>
                  <a:lnTo>
                    <a:pt x="3211" y="5807"/>
                  </a:lnTo>
                  <a:cubicBezTo>
                    <a:pt x="3134" y="5810"/>
                    <a:pt x="3057" y="5810"/>
                    <a:pt x="2980" y="5813"/>
                  </a:cubicBezTo>
                  <a:cubicBezTo>
                    <a:pt x="2966" y="5810"/>
                    <a:pt x="2953" y="5810"/>
                    <a:pt x="2940" y="5817"/>
                  </a:cubicBezTo>
                  <a:lnTo>
                    <a:pt x="2940" y="5817"/>
                  </a:lnTo>
                  <a:lnTo>
                    <a:pt x="2940" y="5817"/>
                  </a:lnTo>
                  <a:cubicBezTo>
                    <a:pt x="2909" y="5813"/>
                    <a:pt x="2876" y="5810"/>
                    <a:pt x="2846" y="5820"/>
                  </a:cubicBezTo>
                  <a:cubicBezTo>
                    <a:pt x="2839" y="5820"/>
                    <a:pt x="2836" y="5820"/>
                    <a:pt x="2829" y="5820"/>
                  </a:cubicBezTo>
                  <a:lnTo>
                    <a:pt x="2829" y="5820"/>
                  </a:lnTo>
                  <a:cubicBezTo>
                    <a:pt x="2815" y="5817"/>
                    <a:pt x="2805" y="5813"/>
                    <a:pt x="2795" y="5820"/>
                  </a:cubicBezTo>
                  <a:cubicBezTo>
                    <a:pt x="2789" y="5820"/>
                    <a:pt x="2782" y="5820"/>
                    <a:pt x="2775" y="5820"/>
                  </a:cubicBezTo>
                  <a:lnTo>
                    <a:pt x="2775" y="5820"/>
                  </a:lnTo>
                  <a:cubicBezTo>
                    <a:pt x="2755" y="5813"/>
                    <a:pt x="2738" y="5813"/>
                    <a:pt x="2718" y="5820"/>
                  </a:cubicBezTo>
                  <a:cubicBezTo>
                    <a:pt x="2658" y="5824"/>
                    <a:pt x="2597" y="5824"/>
                    <a:pt x="2537" y="5824"/>
                  </a:cubicBezTo>
                  <a:cubicBezTo>
                    <a:pt x="2523" y="5824"/>
                    <a:pt x="2510" y="5824"/>
                    <a:pt x="2503" y="5813"/>
                  </a:cubicBezTo>
                  <a:lnTo>
                    <a:pt x="2503" y="5813"/>
                  </a:lnTo>
                  <a:cubicBezTo>
                    <a:pt x="2557" y="5807"/>
                    <a:pt x="2614" y="5804"/>
                    <a:pt x="2668" y="5797"/>
                  </a:cubicBezTo>
                  <a:cubicBezTo>
                    <a:pt x="2711" y="5797"/>
                    <a:pt x="2758" y="5797"/>
                    <a:pt x="2799" y="5787"/>
                  </a:cubicBezTo>
                  <a:lnTo>
                    <a:pt x="2799" y="5787"/>
                  </a:lnTo>
                  <a:cubicBezTo>
                    <a:pt x="2839" y="5787"/>
                    <a:pt x="2879" y="5787"/>
                    <a:pt x="2916" y="5777"/>
                  </a:cubicBezTo>
                  <a:cubicBezTo>
                    <a:pt x="2923" y="5780"/>
                    <a:pt x="2926" y="5780"/>
                    <a:pt x="2926" y="5777"/>
                  </a:cubicBezTo>
                  <a:cubicBezTo>
                    <a:pt x="2946" y="5777"/>
                    <a:pt x="2966" y="5780"/>
                    <a:pt x="2983" y="5770"/>
                  </a:cubicBezTo>
                  <a:cubicBezTo>
                    <a:pt x="3107" y="5763"/>
                    <a:pt x="3232" y="5756"/>
                    <a:pt x="3352" y="5750"/>
                  </a:cubicBezTo>
                  <a:cubicBezTo>
                    <a:pt x="3393" y="5746"/>
                    <a:pt x="3436" y="5750"/>
                    <a:pt x="3477" y="5740"/>
                  </a:cubicBezTo>
                  <a:lnTo>
                    <a:pt x="3477" y="5740"/>
                  </a:lnTo>
                  <a:lnTo>
                    <a:pt x="3477" y="5740"/>
                  </a:lnTo>
                  <a:cubicBezTo>
                    <a:pt x="3480" y="5743"/>
                    <a:pt x="3480" y="5743"/>
                    <a:pt x="3480" y="5743"/>
                  </a:cubicBezTo>
                  <a:cubicBezTo>
                    <a:pt x="3483" y="5743"/>
                    <a:pt x="3483" y="5743"/>
                    <a:pt x="3483" y="5743"/>
                  </a:cubicBezTo>
                  <a:cubicBezTo>
                    <a:pt x="3493" y="5746"/>
                    <a:pt x="3510" y="5736"/>
                    <a:pt x="3520" y="5746"/>
                  </a:cubicBezTo>
                  <a:cubicBezTo>
                    <a:pt x="3540" y="5760"/>
                    <a:pt x="3561" y="5770"/>
                    <a:pt x="3574" y="5787"/>
                  </a:cubicBezTo>
                  <a:cubicBezTo>
                    <a:pt x="3577" y="5787"/>
                    <a:pt x="3581" y="5790"/>
                    <a:pt x="3581" y="5790"/>
                  </a:cubicBezTo>
                  <a:cubicBezTo>
                    <a:pt x="3581" y="5794"/>
                    <a:pt x="3581" y="5797"/>
                    <a:pt x="3581" y="5800"/>
                  </a:cubicBezTo>
                  <a:cubicBezTo>
                    <a:pt x="3584" y="5813"/>
                    <a:pt x="3581" y="5830"/>
                    <a:pt x="3611" y="5834"/>
                  </a:cubicBezTo>
                  <a:lnTo>
                    <a:pt x="3611" y="5830"/>
                  </a:lnTo>
                  <a:lnTo>
                    <a:pt x="3611" y="5830"/>
                  </a:lnTo>
                  <a:lnTo>
                    <a:pt x="3611" y="5830"/>
                  </a:lnTo>
                  <a:cubicBezTo>
                    <a:pt x="3611" y="5834"/>
                    <a:pt x="3614" y="5837"/>
                    <a:pt x="3614" y="5841"/>
                  </a:cubicBezTo>
                  <a:lnTo>
                    <a:pt x="3614" y="5841"/>
                  </a:lnTo>
                  <a:cubicBezTo>
                    <a:pt x="3614" y="5844"/>
                    <a:pt x="3618" y="5847"/>
                    <a:pt x="3618" y="5851"/>
                  </a:cubicBezTo>
                  <a:cubicBezTo>
                    <a:pt x="3621" y="5857"/>
                    <a:pt x="3624" y="5861"/>
                    <a:pt x="3628" y="5867"/>
                  </a:cubicBezTo>
                  <a:cubicBezTo>
                    <a:pt x="3628" y="5871"/>
                    <a:pt x="3631" y="5874"/>
                    <a:pt x="3631" y="5877"/>
                  </a:cubicBezTo>
                  <a:cubicBezTo>
                    <a:pt x="3634" y="5888"/>
                    <a:pt x="3634" y="5898"/>
                    <a:pt x="3634" y="5908"/>
                  </a:cubicBezTo>
                  <a:cubicBezTo>
                    <a:pt x="3654" y="5968"/>
                    <a:pt x="3641" y="6025"/>
                    <a:pt x="3618" y="6082"/>
                  </a:cubicBezTo>
                  <a:cubicBezTo>
                    <a:pt x="3614" y="6089"/>
                    <a:pt x="3611" y="6092"/>
                    <a:pt x="3607" y="6099"/>
                  </a:cubicBezTo>
                  <a:cubicBezTo>
                    <a:pt x="3604" y="6102"/>
                    <a:pt x="3604" y="6106"/>
                    <a:pt x="3601" y="6109"/>
                  </a:cubicBezTo>
                  <a:cubicBezTo>
                    <a:pt x="3601" y="6112"/>
                    <a:pt x="3597" y="6116"/>
                    <a:pt x="3597" y="6119"/>
                  </a:cubicBezTo>
                  <a:cubicBezTo>
                    <a:pt x="3597" y="6123"/>
                    <a:pt x="3597" y="6123"/>
                    <a:pt x="3597" y="6126"/>
                  </a:cubicBezTo>
                  <a:lnTo>
                    <a:pt x="3597" y="6126"/>
                  </a:lnTo>
                  <a:cubicBezTo>
                    <a:pt x="3594" y="6126"/>
                    <a:pt x="3594" y="6126"/>
                    <a:pt x="3594" y="6123"/>
                  </a:cubicBezTo>
                  <a:cubicBezTo>
                    <a:pt x="3567" y="6119"/>
                    <a:pt x="3554" y="6133"/>
                    <a:pt x="3534" y="6139"/>
                  </a:cubicBezTo>
                  <a:cubicBezTo>
                    <a:pt x="3530" y="6143"/>
                    <a:pt x="3524" y="6146"/>
                    <a:pt x="3524" y="6149"/>
                  </a:cubicBezTo>
                  <a:cubicBezTo>
                    <a:pt x="3514" y="6146"/>
                    <a:pt x="3500" y="6146"/>
                    <a:pt x="3490" y="6146"/>
                  </a:cubicBezTo>
                  <a:cubicBezTo>
                    <a:pt x="3470" y="6149"/>
                    <a:pt x="3453" y="6159"/>
                    <a:pt x="3436" y="6152"/>
                  </a:cubicBezTo>
                  <a:cubicBezTo>
                    <a:pt x="3429" y="6149"/>
                    <a:pt x="3423" y="6149"/>
                    <a:pt x="3419" y="6149"/>
                  </a:cubicBezTo>
                  <a:cubicBezTo>
                    <a:pt x="3416" y="6152"/>
                    <a:pt x="3416" y="6152"/>
                    <a:pt x="3413" y="6152"/>
                  </a:cubicBezTo>
                  <a:cubicBezTo>
                    <a:pt x="3413" y="6152"/>
                    <a:pt x="3413" y="6149"/>
                    <a:pt x="3409" y="6149"/>
                  </a:cubicBezTo>
                  <a:cubicBezTo>
                    <a:pt x="3393" y="6143"/>
                    <a:pt x="3372" y="6139"/>
                    <a:pt x="3356" y="6143"/>
                  </a:cubicBezTo>
                  <a:cubicBezTo>
                    <a:pt x="3379" y="6133"/>
                    <a:pt x="3406" y="6136"/>
                    <a:pt x="3433" y="6136"/>
                  </a:cubicBezTo>
                  <a:cubicBezTo>
                    <a:pt x="3429" y="6136"/>
                    <a:pt x="3429" y="6136"/>
                    <a:pt x="3429" y="6136"/>
                  </a:cubicBezTo>
                  <a:cubicBezTo>
                    <a:pt x="3440" y="6136"/>
                    <a:pt x="3446" y="6136"/>
                    <a:pt x="3457" y="6136"/>
                  </a:cubicBezTo>
                  <a:cubicBezTo>
                    <a:pt x="3517" y="6129"/>
                    <a:pt x="3540" y="6099"/>
                    <a:pt x="3561" y="6062"/>
                  </a:cubicBezTo>
                  <a:cubicBezTo>
                    <a:pt x="3584" y="6028"/>
                    <a:pt x="3591" y="5995"/>
                    <a:pt x="3577" y="5958"/>
                  </a:cubicBezTo>
                  <a:cubicBezTo>
                    <a:pt x="3571" y="5941"/>
                    <a:pt x="3561" y="5928"/>
                    <a:pt x="3564" y="5911"/>
                  </a:cubicBezTo>
                  <a:cubicBezTo>
                    <a:pt x="3571" y="5891"/>
                    <a:pt x="3544" y="5888"/>
                    <a:pt x="3534" y="5877"/>
                  </a:cubicBezTo>
                  <a:lnTo>
                    <a:pt x="3534" y="5877"/>
                  </a:lnTo>
                  <a:cubicBezTo>
                    <a:pt x="3534" y="5874"/>
                    <a:pt x="3530" y="5867"/>
                    <a:pt x="3524" y="5867"/>
                  </a:cubicBezTo>
                  <a:cubicBezTo>
                    <a:pt x="3524" y="5864"/>
                    <a:pt x="3520" y="5861"/>
                    <a:pt x="3517" y="5861"/>
                  </a:cubicBezTo>
                  <a:lnTo>
                    <a:pt x="3517" y="5861"/>
                  </a:lnTo>
                  <a:lnTo>
                    <a:pt x="3517" y="5861"/>
                  </a:lnTo>
                  <a:cubicBezTo>
                    <a:pt x="3517" y="5857"/>
                    <a:pt x="3514" y="5854"/>
                    <a:pt x="3507" y="5854"/>
                  </a:cubicBezTo>
                  <a:cubicBezTo>
                    <a:pt x="3507" y="5851"/>
                    <a:pt x="3507" y="5851"/>
                    <a:pt x="3507" y="5851"/>
                  </a:cubicBezTo>
                  <a:lnTo>
                    <a:pt x="3507" y="5851"/>
                  </a:lnTo>
                  <a:lnTo>
                    <a:pt x="3507" y="5851"/>
                  </a:lnTo>
                  <a:cubicBezTo>
                    <a:pt x="3500" y="5844"/>
                    <a:pt x="3493" y="5837"/>
                    <a:pt x="3483" y="5834"/>
                  </a:cubicBezTo>
                  <a:cubicBezTo>
                    <a:pt x="3473" y="5827"/>
                    <a:pt x="3460" y="5820"/>
                    <a:pt x="3450" y="5830"/>
                  </a:cubicBezTo>
                  <a:cubicBezTo>
                    <a:pt x="3443" y="5837"/>
                    <a:pt x="3453" y="5844"/>
                    <a:pt x="3457" y="5851"/>
                  </a:cubicBezTo>
                  <a:cubicBezTo>
                    <a:pt x="3473" y="5861"/>
                    <a:pt x="3443" y="5861"/>
                    <a:pt x="3446" y="5867"/>
                  </a:cubicBezTo>
                  <a:cubicBezTo>
                    <a:pt x="3463" y="5867"/>
                    <a:pt x="3480" y="5867"/>
                    <a:pt x="3493" y="5871"/>
                  </a:cubicBezTo>
                  <a:cubicBezTo>
                    <a:pt x="3493" y="5871"/>
                    <a:pt x="3497" y="5874"/>
                    <a:pt x="3497" y="5877"/>
                  </a:cubicBezTo>
                  <a:lnTo>
                    <a:pt x="3500" y="5877"/>
                  </a:lnTo>
                  <a:cubicBezTo>
                    <a:pt x="3500" y="5881"/>
                    <a:pt x="3504" y="5881"/>
                    <a:pt x="3500" y="5884"/>
                  </a:cubicBezTo>
                  <a:cubicBezTo>
                    <a:pt x="3500" y="5888"/>
                    <a:pt x="3504" y="5891"/>
                    <a:pt x="3504" y="5894"/>
                  </a:cubicBezTo>
                  <a:cubicBezTo>
                    <a:pt x="3507" y="5898"/>
                    <a:pt x="3507" y="5898"/>
                    <a:pt x="3510" y="5901"/>
                  </a:cubicBezTo>
                  <a:cubicBezTo>
                    <a:pt x="3510" y="5904"/>
                    <a:pt x="3510" y="5904"/>
                    <a:pt x="3510" y="5904"/>
                  </a:cubicBezTo>
                  <a:lnTo>
                    <a:pt x="3514" y="5904"/>
                  </a:lnTo>
                  <a:lnTo>
                    <a:pt x="3514" y="5908"/>
                  </a:lnTo>
                  <a:cubicBezTo>
                    <a:pt x="3517" y="5911"/>
                    <a:pt x="3517" y="5911"/>
                    <a:pt x="3524" y="5914"/>
                  </a:cubicBezTo>
                  <a:cubicBezTo>
                    <a:pt x="3550" y="5968"/>
                    <a:pt x="3574" y="5981"/>
                    <a:pt x="3460" y="5988"/>
                  </a:cubicBezTo>
                  <a:cubicBezTo>
                    <a:pt x="3443" y="5988"/>
                    <a:pt x="3423" y="5988"/>
                    <a:pt x="3406" y="5988"/>
                  </a:cubicBezTo>
                  <a:cubicBezTo>
                    <a:pt x="3349" y="5988"/>
                    <a:pt x="3292" y="5988"/>
                    <a:pt x="3238" y="5988"/>
                  </a:cubicBezTo>
                  <a:cubicBezTo>
                    <a:pt x="3161" y="5988"/>
                    <a:pt x="3081" y="5988"/>
                    <a:pt x="3003" y="5991"/>
                  </a:cubicBezTo>
                  <a:cubicBezTo>
                    <a:pt x="3007" y="5988"/>
                    <a:pt x="3007" y="5988"/>
                    <a:pt x="3007" y="5988"/>
                  </a:cubicBezTo>
                  <a:cubicBezTo>
                    <a:pt x="2993" y="5988"/>
                    <a:pt x="2980" y="5988"/>
                    <a:pt x="2966" y="5988"/>
                  </a:cubicBezTo>
                  <a:cubicBezTo>
                    <a:pt x="2956" y="5995"/>
                    <a:pt x="2950" y="5998"/>
                    <a:pt x="2943" y="6005"/>
                  </a:cubicBezTo>
                  <a:cubicBezTo>
                    <a:pt x="2950" y="6008"/>
                    <a:pt x="2956" y="6008"/>
                    <a:pt x="2963" y="6008"/>
                  </a:cubicBezTo>
                  <a:cubicBezTo>
                    <a:pt x="2956" y="6008"/>
                    <a:pt x="2946" y="6012"/>
                    <a:pt x="2940" y="6015"/>
                  </a:cubicBezTo>
                  <a:cubicBezTo>
                    <a:pt x="2899" y="6012"/>
                    <a:pt x="2862" y="6032"/>
                    <a:pt x="2822" y="6022"/>
                  </a:cubicBezTo>
                  <a:cubicBezTo>
                    <a:pt x="2856" y="6035"/>
                    <a:pt x="2933" y="6035"/>
                    <a:pt x="2990" y="6025"/>
                  </a:cubicBezTo>
                  <a:cubicBezTo>
                    <a:pt x="3047" y="6038"/>
                    <a:pt x="3104" y="6032"/>
                    <a:pt x="3161" y="6035"/>
                  </a:cubicBezTo>
                  <a:cubicBezTo>
                    <a:pt x="3245" y="6035"/>
                    <a:pt x="3329" y="6035"/>
                    <a:pt x="3416" y="6035"/>
                  </a:cubicBezTo>
                  <a:cubicBezTo>
                    <a:pt x="3443" y="6035"/>
                    <a:pt x="3470" y="6038"/>
                    <a:pt x="3497" y="6025"/>
                  </a:cubicBezTo>
                  <a:cubicBezTo>
                    <a:pt x="3493" y="6018"/>
                    <a:pt x="3490" y="6012"/>
                    <a:pt x="3483" y="6008"/>
                  </a:cubicBezTo>
                  <a:cubicBezTo>
                    <a:pt x="3500" y="6005"/>
                    <a:pt x="3517" y="6002"/>
                    <a:pt x="3534" y="5998"/>
                  </a:cubicBezTo>
                  <a:cubicBezTo>
                    <a:pt x="3540" y="5995"/>
                    <a:pt x="3554" y="5988"/>
                    <a:pt x="3554" y="6002"/>
                  </a:cubicBezTo>
                  <a:cubicBezTo>
                    <a:pt x="3554" y="6015"/>
                    <a:pt x="3547" y="6028"/>
                    <a:pt x="3547" y="6042"/>
                  </a:cubicBezTo>
                  <a:lnTo>
                    <a:pt x="3547" y="6042"/>
                  </a:lnTo>
                  <a:cubicBezTo>
                    <a:pt x="3524" y="6052"/>
                    <a:pt x="3524" y="6072"/>
                    <a:pt x="3510" y="6085"/>
                  </a:cubicBezTo>
                  <a:cubicBezTo>
                    <a:pt x="3500" y="6099"/>
                    <a:pt x="3500" y="6119"/>
                    <a:pt x="3467" y="6119"/>
                  </a:cubicBezTo>
                  <a:lnTo>
                    <a:pt x="3467" y="6119"/>
                  </a:lnTo>
                  <a:cubicBezTo>
                    <a:pt x="3436" y="6116"/>
                    <a:pt x="3406" y="6116"/>
                    <a:pt x="3376" y="6126"/>
                  </a:cubicBezTo>
                  <a:lnTo>
                    <a:pt x="3376" y="6126"/>
                  </a:lnTo>
                  <a:cubicBezTo>
                    <a:pt x="3302" y="6126"/>
                    <a:pt x="3232" y="6126"/>
                    <a:pt x="3158" y="6129"/>
                  </a:cubicBezTo>
                  <a:cubicBezTo>
                    <a:pt x="3124" y="6126"/>
                    <a:pt x="3090" y="6126"/>
                    <a:pt x="3057" y="6126"/>
                  </a:cubicBezTo>
                  <a:cubicBezTo>
                    <a:pt x="3023" y="6129"/>
                    <a:pt x="2990" y="6129"/>
                    <a:pt x="2956" y="6129"/>
                  </a:cubicBezTo>
                  <a:cubicBezTo>
                    <a:pt x="2846" y="6123"/>
                    <a:pt x="2738" y="6133"/>
                    <a:pt x="2631" y="6139"/>
                  </a:cubicBezTo>
                  <a:lnTo>
                    <a:pt x="2631" y="6139"/>
                  </a:lnTo>
                  <a:lnTo>
                    <a:pt x="2631" y="6139"/>
                  </a:lnTo>
                  <a:cubicBezTo>
                    <a:pt x="2617" y="6139"/>
                    <a:pt x="2600" y="6139"/>
                    <a:pt x="2590" y="6143"/>
                  </a:cubicBezTo>
                  <a:cubicBezTo>
                    <a:pt x="2577" y="6146"/>
                    <a:pt x="2564" y="6146"/>
                    <a:pt x="2554" y="6146"/>
                  </a:cubicBezTo>
                  <a:cubicBezTo>
                    <a:pt x="2540" y="6146"/>
                    <a:pt x="2530" y="6146"/>
                    <a:pt x="2523" y="6152"/>
                  </a:cubicBezTo>
                  <a:cubicBezTo>
                    <a:pt x="2507" y="6149"/>
                    <a:pt x="2490" y="6149"/>
                    <a:pt x="2476" y="6152"/>
                  </a:cubicBezTo>
                  <a:cubicBezTo>
                    <a:pt x="2466" y="6156"/>
                    <a:pt x="2460" y="6156"/>
                    <a:pt x="2450" y="6156"/>
                  </a:cubicBezTo>
                  <a:cubicBezTo>
                    <a:pt x="2389" y="6156"/>
                    <a:pt x="2325" y="6159"/>
                    <a:pt x="2265" y="6170"/>
                  </a:cubicBezTo>
                  <a:lnTo>
                    <a:pt x="2265" y="6170"/>
                  </a:lnTo>
                  <a:cubicBezTo>
                    <a:pt x="2204" y="6170"/>
                    <a:pt x="2144" y="6170"/>
                    <a:pt x="2084" y="6180"/>
                  </a:cubicBezTo>
                  <a:lnTo>
                    <a:pt x="2084" y="6180"/>
                  </a:lnTo>
                  <a:cubicBezTo>
                    <a:pt x="2064" y="6180"/>
                    <a:pt x="2043" y="6183"/>
                    <a:pt x="2023" y="6183"/>
                  </a:cubicBezTo>
                  <a:cubicBezTo>
                    <a:pt x="1980" y="6180"/>
                    <a:pt x="1937" y="6176"/>
                    <a:pt x="1893" y="6190"/>
                  </a:cubicBezTo>
                  <a:lnTo>
                    <a:pt x="1893" y="6190"/>
                  </a:lnTo>
                  <a:cubicBezTo>
                    <a:pt x="1873" y="6186"/>
                    <a:pt x="1853" y="6190"/>
                    <a:pt x="1833" y="6193"/>
                  </a:cubicBezTo>
                  <a:cubicBezTo>
                    <a:pt x="1739" y="6193"/>
                    <a:pt x="1648" y="6206"/>
                    <a:pt x="1554" y="6213"/>
                  </a:cubicBezTo>
                  <a:cubicBezTo>
                    <a:pt x="1517" y="6216"/>
                    <a:pt x="1477" y="6213"/>
                    <a:pt x="1444" y="6227"/>
                  </a:cubicBezTo>
                  <a:cubicBezTo>
                    <a:pt x="1440" y="6227"/>
                    <a:pt x="1437" y="6227"/>
                    <a:pt x="1433" y="6227"/>
                  </a:cubicBezTo>
                  <a:cubicBezTo>
                    <a:pt x="1333" y="6223"/>
                    <a:pt x="1235" y="6240"/>
                    <a:pt x="1135" y="6237"/>
                  </a:cubicBezTo>
                  <a:cubicBezTo>
                    <a:pt x="1125" y="6237"/>
                    <a:pt x="1118" y="6237"/>
                    <a:pt x="1108" y="6237"/>
                  </a:cubicBezTo>
                  <a:cubicBezTo>
                    <a:pt x="1091" y="6240"/>
                    <a:pt x="1071" y="6237"/>
                    <a:pt x="1054" y="6243"/>
                  </a:cubicBezTo>
                  <a:lnTo>
                    <a:pt x="1054" y="6243"/>
                  </a:lnTo>
                  <a:lnTo>
                    <a:pt x="1054" y="6243"/>
                  </a:lnTo>
                  <a:cubicBezTo>
                    <a:pt x="1048" y="6247"/>
                    <a:pt x="1041" y="6247"/>
                    <a:pt x="1031" y="6247"/>
                  </a:cubicBezTo>
                  <a:cubicBezTo>
                    <a:pt x="1001" y="6243"/>
                    <a:pt x="970" y="6247"/>
                    <a:pt x="940" y="6247"/>
                  </a:cubicBezTo>
                  <a:cubicBezTo>
                    <a:pt x="933" y="6247"/>
                    <a:pt x="923" y="6247"/>
                    <a:pt x="916" y="6247"/>
                  </a:cubicBezTo>
                  <a:cubicBezTo>
                    <a:pt x="903" y="6250"/>
                    <a:pt x="886" y="6247"/>
                    <a:pt x="873" y="6253"/>
                  </a:cubicBezTo>
                  <a:cubicBezTo>
                    <a:pt x="853" y="6253"/>
                    <a:pt x="833" y="6257"/>
                    <a:pt x="812" y="6257"/>
                  </a:cubicBezTo>
                  <a:cubicBezTo>
                    <a:pt x="755" y="6260"/>
                    <a:pt x="702" y="6263"/>
                    <a:pt x="645" y="6267"/>
                  </a:cubicBezTo>
                  <a:lnTo>
                    <a:pt x="645" y="6267"/>
                  </a:lnTo>
                  <a:lnTo>
                    <a:pt x="645" y="6267"/>
                  </a:lnTo>
                  <a:cubicBezTo>
                    <a:pt x="598" y="6267"/>
                    <a:pt x="551" y="6267"/>
                    <a:pt x="504" y="6267"/>
                  </a:cubicBezTo>
                  <a:cubicBezTo>
                    <a:pt x="487" y="6277"/>
                    <a:pt x="470" y="6263"/>
                    <a:pt x="453" y="6267"/>
                  </a:cubicBezTo>
                  <a:cubicBezTo>
                    <a:pt x="453" y="6270"/>
                    <a:pt x="453" y="6277"/>
                    <a:pt x="453" y="6280"/>
                  </a:cubicBezTo>
                  <a:cubicBezTo>
                    <a:pt x="467" y="6284"/>
                    <a:pt x="477" y="6284"/>
                    <a:pt x="490" y="6284"/>
                  </a:cubicBezTo>
                  <a:cubicBezTo>
                    <a:pt x="507" y="6290"/>
                    <a:pt x="524" y="6287"/>
                    <a:pt x="541" y="6287"/>
                  </a:cubicBezTo>
                  <a:cubicBezTo>
                    <a:pt x="551" y="6287"/>
                    <a:pt x="558" y="6284"/>
                    <a:pt x="564" y="6284"/>
                  </a:cubicBezTo>
                  <a:cubicBezTo>
                    <a:pt x="567" y="6284"/>
                    <a:pt x="567" y="6284"/>
                    <a:pt x="567" y="6284"/>
                  </a:cubicBezTo>
                  <a:lnTo>
                    <a:pt x="567" y="6284"/>
                  </a:lnTo>
                  <a:lnTo>
                    <a:pt x="567" y="6284"/>
                  </a:lnTo>
                  <a:cubicBezTo>
                    <a:pt x="571" y="6284"/>
                    <a:pt x="577" y="6284"/>
                    <a:pt x="581" y="6284"/>
                  </a:cubicBezTo>
                  <a:cubicBezTo>
                    <a:pt x="591" y="6284"/>
                    <a:pt x="601" y="6284"/>
                    <a:pt x="611" y="6284"/>
                  </a:cubicBezTo>
                  <a:cubicBezTo>
                    <a:pt x="621" y="6284"/>
                    <a:pt x="628" y="6287"/>
                    <a:pt x="635" y="6287"/>
                  </a:cubicBezTo>
                  <a:cubicBezTo>
                    <a:pt x="638" y="6287"/>
                    <a:pt x="641" y="6287"/>
                    <a:pt x="645" y="6284"/>
                  </a:cubicBezTo>
                  <a:lnTo>
                    <a:pt x="645" y="6287"/>
                  </a:lnTo>
                  <a:cubicBezTo>
                    <a:pt x="651" y="6287"/>
                    <a:pt x="655" y="6290"/>
                    <a:pt x="662" y="6290"/>
                  </a:cubicBezTo>
                  <a:cubicBezTo>
                    <a:pt x="658" y="6290"/>
                    <a:pt x="651" y="6290"/>
                    <a:pt x="648" y="6290"/>
                  </a:cubicBezTo>
                  <a:cubicBezTo>
                    <a:pt x="635" y="6290"/>
                    <a:pt x="625" y="6294"/>
                    <a:pt x="618" y="6300"/>
                  </a:cubicBezTo>
                  <a:cubicBezTo>
                    <a:pt x="618" y="6304"/>
                    <a:pt x="618" y="6304"/>
                    <a:pt x="618" y="6304"/>
                  </a:cubicBezTo>
                  <a:cubicBezTo>
                    <a:pt x="618" y="6304"/>
                    <a:pt x="615" y="6304"/>
                    <a:pt x="611" y="6307"/>
                  </a:cubicBezTo>
                  <a:cubicBezTo>
                    <a:pt x="615" y="6304"/>
                    <a:pt x="618" y="6304"/>
                    <a:pt x="618" y="6304"/>
                  </a:cubicBezTo>
                  <a:cubicBezTo>
                    <a:pt x="577" y="6304"/>
                    <a:pt x="537" y="6304"/>
                    <a:pt x="494" y="6300"/>
                  </a:cubicBezTo>
                  <a:cubicBezTo>
                    <a:pt x="470" y="6300"/>
                    <a:pt x="457" y="6310"/>
                    <a:pt x="440" y="6320"/>
                  </a:cubicBezTo>
                  <a:cubicBezTo>
                    <a:pt x="443" y="6344"/>
                    <a:pt x="467" y="6344"/>
                    <a:pt x="487" y="6347"/>
                  </a:cubicBezTo>
                  <a:cubicBezTo>
                    <a:pt x="520" y="6347"/>
                    <a:pt x="551" y="6344"/>
                    <a:pt x="581" y="6337"/>
                  </a:cubicBezTo>
                  <a:cubicBezTo>
                    <a:pt x="601" y="6344"/>
                    <a:pt x="625" y="6337"/>
                    <a:pt x="645" y="6344"/>
                  </a:cubicBezTo>
                  <a:cubicBezTo>
                    <a:pt x="655" y="6344"/>
                    <a:pt x="662" y="6341"/>
                    <a:pt x="672" y="6337"/>
                  </a:cubicBezTo>
                  <a:lnTo>
                    <a:pt x="672" y="6337"/>
                  </a:lnTo>
                  <a:cubicBezTo>
                    <a:pt x="745" y="6344"/>
                    <a:pt x="816" y="6334"/>
                    <a:pt x="890" y="6324"/>
                  </a:cubicBezTo>
                  <a:cubicBezTo>
                    <a:pt x="900" y="6324"/>
                    <a:pt x="910" y="6324"/>
                    <a:pt x="920" y="6320"/>
                  </a:cubicBezTo>
                  <a:cubicBezTo>
                    <a:pt x="923" y="6324"/>
                    <a:pt x="927" y="6320"/>
                    <a:pt x="930" y="6317"/>
                  </a:cubicBezTo>
                  <a:cubicBezTo>
                    <a:pt x="947" y="6317"/>
                    <a:pt x="967" y="6320"/>
                    <a:pt x="984" y="6310"/>
                  </a:cubicBezTo>
                  <a:cubicBezTo>
                    <a:pt x="990" y="6310"/>
                    <a:pt x="997" y="6310"/>
                    <a:pt x="1004" y="6314"/>
                  </a:cubicBezTo>
                  <a:lnTo>
                    <a:pt x="1004" y="6314"/>
                  </a:lnTo>
                  <a:cubicBezTo>
                    <a:pt x="1007" y="6314"/>
                    <a:pt x="1011" y="6314"/>
                    <a:pt x="1014" y="6314"/>
                  </a:cubicBezTo>
                  <a:cubicBezTo>
                    <a:pt x="1017" y="6314"/>
                    <a:pt x="1017" y="6314"/>
                    <a:pt x="1021" y="6310"/>
                  </a:cubicBezTo>
                  <a:cubicBezTo>
                    <a:pt x="1024" y="6310"/>
                    <a:pt x="1027" y="6310"/>
                    <a:pt x="1031" y="6310"/>
                  </a:cubicBezTo>
                  <a:cubicBezTo>
                    <a:pt x="1078" y="6307"/>
                    <a:pt x="1121" y="6314"/>
                    <a:pt x="1168" y="6304"/>
                  </a:cubicBezTo>
                  <a:cubicBezTo>
                    <a:pt x="1172" y="6304"/>
                    <a:pt x="1175" y="6304"/>
                    <a:pt x="1178" y="6304"/>
                  </a:cubicBezTo>
                  <a:cubicBezTo>
                    <a:pt x="1185" y="6304"/>
                    <a:pt x="1192" y="6310"/>
                    <a:pt x="1198" y="6307"/>
                  </a:cubicBezTo>
                  <a:cubicBezTo>
                    <a:pt x="1266" y="6304"/>
                    <a:pt x="1329" y="6304"/>
                    <a:pt x="1393" y="6294"/>
                  </a:cubicBezTo>
                  <a:cubicBezTo>
                    <a:pt x="1400" y="6297"/>
                    <a:pt x="1410" y="6297"/>
                    <a:pt x="1417" y="6294"/>
                  </a:cubicBezTo>
                  <a:cubicBezTo>
                    <a:pt x="1423" y="6297"/>
                    <a:pt x="1427" y="6297"/>
                    <a:pt x="1433" y="6294"/>
                  </a:cubicBezTo>
                  <a:cubicBezTo>
                    <a:pt x="1430" y="6290"/>
                    <a:pt x="1430" y="6290"/>
                    <a:pt x="1430" y="6290"/>
                  </a:cubicBezTo>
                  <a:lnTo>
                    <a:pt x="1430" y="6290"/>
                  </a:lnTo>
                  <a:lnTo>
                    <a:pt x="1433" y="6294"/>
                  </a:lnTo>
                  <a:cubicBezTo>
                    <a:pt x="1491" y="6294"/>
                    <a:pt x="1548" y="6294"/>
                    <a:pt x="1601" y="6284"/>
                  </a:cubicBezTo>
                  <a:cubicBezTo>
                    <a:pt x="1658" y="6284"/>
                    <a:pt x="1715" y="6287"/>
                    <a:pt x="1769" y="6273"/>
                  </a:cubicBezTo>
                  <a:cubicBezTo>
                    <a:pt x="1783" y="6277"/>
                    <a:pt x="1796" y="6277"/>
                    <a:pt x="1806" y="6273"/>
                  </a:cubicBezTo>
                  <a:lnTo>
                    <a:pt x="1806" y="6273"/>
                  </a:lnTo>
                  <a:cubicBezTo>
                    <a:pt x="1836" y="6270"/>
                    <a:pt x="1866" y="6277"/>
                    <a:pt x="1897" y="6267"/>
                  </a:cubicBezTo>
                  <a:lnTo>
                    <a:pt x="1897" y="6267"/>
                  </a:lnTo>
                  <a:cubicBezTo>
                    <a:pt x="1907" y="6267"/>
                    <a:pt x="1913" y="6263"/>
                    <a:pt x="1923" y="6263"/>
                  </a:cubicBezTo>
                  <a:cubicBezTo>
                    <a:pt x="1960" y="6260"/>
                    <a:pt x="2000" y="6267"/>
                    <a:pt x="2036" y="6257"/>
                  </a:cubicBezTo>
                  <a:lnTo>
                    <a:pt x="2036" y="6257"/>
                  </a:lnTo>
                  <a:lnTo>
                    <a:pt x="2036" y="6257"/>
                  </a:lnTo>
                  <a:cubicBezTo>
                    <a:pt x="2124" y="6253"/>
                    <a:pt x="2208" y="6250"/>
                    <a:pt x="2295" y="6247"/>
                  </a:cubicBezTo>
                  <a:cubicBezTo>
                    <a:pt x="2386" y="6250"/>
                    <a:pt x="2480" y="6243"/>
                    <a:pt x="2570" y="6230"/>
                  </a:cubicBezTo>
                  <a:lnTo>
                    <a:pt x="2570" y="6230"/>
                  </a:lnTo>
                  <a:cubicBezTo>
                    <a:pt x="2704" y="6227"/>
                    <a:pt x="2839" y="6230"/>
                    <a:pt x="2973" y="6220"/>
                  </a:cubicBezTo>
                  <a:cubicBezTo>
                    <a:pt x="3064" y="6213"/>
                    <a:pt x="3158" y="6210"/>
                    <a:pt x="3248" y="6206"/>
                  </a:cubicBezTo>
                  <a:cubicBezTo>
                    <a:pt x="3258" y="6206"/>
                    <a:pt x="3268" y="6206"/>
                    <a:pt x="3279" y="6200"/>
                  </a:cubicBezTo>
                  <a:lnTo>
                    <a:pt x="3279" y="6200"/>
                  </a:lnTo>
                  <a:lnTo>
                    <a:pt x="3279" y="6200"/>
                  </a:lnTo>
                  <a:lnTo>
                    <a:pt x="3279" y="6200"/>
                  </a:lnTo>
                  <a:lnTo>
                    <a:pt x="3275" y="6200"/>
                  </a:lnTo>
                  <a:cubicBezTo>
                    <a:pt x="3312" y="6196"/>
                    <a:pt x="3352" y="6203"/>
                    <a:pt x="3386" y="6193"/>
                  </a:cubicBezTo>
                  <a:cubicBezTo>
                    <a:pt x="3393" y="6196"/>
                    <a:pt x="3400" y="6193"/>
                    <a:pt x="3406" y="6193"/>
                  </a:cubicBezTo>
                  <a:cubicBezTo>
                    <a:pt x="3429" y="6193"/>
                    <a:pt x="3457" y="6193"/>
                    <a:pt x="3483" y="6190"/>
                  </a:cubicBezTo>
                  <a:cubicBezTo>
                    <a:pt x="3534" y="6193"/>
                    <a:pt x="3574" y="6176"/>
                    <a:pt x="3614" y="6156"/>
                  </a:cubicBezTo>
                  <a:cubicBezTo>
                    <a:pt x="3675" y="6136"/>
                    <a:pt x="3678" y="6092"/>
                    <a:pt x="3691" y="6055"/>
                  </a:cubicBezTo>
                  <a:cubicBezTo>
                    <a:pt x="3715" y="5981"/>
                    <a:pt x="3728" y="5908"/>
                    <a:pt x="3718" y="5834"/>
                  </a:cubicBezTo>
                  <a:cubicBezTo>
                    <a:pt x="3715" y="5800"/>
                    <a:pt x="3685" y="5777"/>
                    <a:pt x="3665" y="5750"/>
                  </a:cubicBezTo>
                  <a:lnTo>
                    <a:pt x="3665" y="5750"/>
                  </a:lnTo>
                  <a:cubicBezTo>
                    <a:pt x="3668" y="5743"/>
                    <a:pt x="3671" y="5736"/>
                    <a:pt x="3678" y="5733"/>
                  </a:cubicBezTo>
                  <a:cubicBezTo>
                    <a:pt x="3705" y="5733"/>
                    <a:pt x="3732" y="5733"/>
                    <a:pt x="3755" y="5723"/>
                  </a:cubicBezTo>
                  <a:cubicBezTo>
                    <a:pt x="3782" y="5720"/>
                    <a:pt x="3809" y="5723"/>
                    <a:pt x="3832" y="5713"/>
                  </a:cubicBezTo>
                  <a:lnTo>
                    <a:pt x="3832" y="5713"/>
                  </a:lnTo>
                  <a:lnTo>
                    <a:pt x="3832" y="5713"/>
                  </a:lnTo>
                  <a:cubicBezTo>
                    <a:pt x="3896" y="5709"/>
                    <a:pt x="3957" y="5709"/>
                    <a:pt x="4017" y="5703"/>
                  </a:cubicBezTo>
                  <a:cubicBezTo>
                    <a:pt x="4057" y="5703"/>
                    <a:pt x="4097" y="5699"/>
                    <a:pt x="4131" y="5676"/>
                  </a:cubicBezTo>
                  <a:lnTo>
                    <a:pt x="4131" y="5676"/>
                  </a:lnTo>
                  <a:lnTo>
                    <a:pt x="4131" y="5676"/>
                  </a:lnTo>
                  <a:cubicBezTo>
                    <a:pt x="4135" y="5679"/>
                    <a:pt x="4138" y="5676"/>
                    <a:pt x="4141" y="5676"/>
                  </a:cubicBezTo>
                  <a:cubicBezTo>
                    <a:pt x="4171" y="5676"/>
                    <a:pt x="4202" y="5673"/>
                    <a:pt x="4222" y="5649"/>
                  </a:cubicBezTo>
                  <a:cubicBezTo>
                    <a:pt x="4239" y="5649"/>
                    <a:pt x="4249" y="5642"/>
                    <a:pt x="4259" y="5632"/>
                  </a:cubicBezTo>
                  <a:cubicBezTo>
                    <a:pt x="4319" y="5622"/>
                    <a:pt x="4332" y="5582"/>
                    <a:pt x="4349" y="5548"/>
                  </a:cubicBezTo>
                  <a:lnTo>
                    <a:pt x="4349" y="5548"/>
                  </a:lnTo>
                  <a:cubicBezTo>
                    <a:pt x="4369" y="5512"/>
                    <a:pt x="4373" y="5474"/>
                    <a:pt x="4369" y="5438"/>
                  </a:cubicBezTo>
                  <a:cubicBezTo>
                    <a:pt x="4363" y="5374"/>
                    <a:pt x="4339" y="5317"/>
                    <a:pt x="4299" y="5260"/>
                  </a:cubicBezTo>
                  <a:lnTo>
                    <a:pt x="4299" y="5260"/>
                  </a:lnTo>
                  <a:lnTo>
                    <a:pt x="4299" y="5260"/>
                  </a:lnTo>
                  <a:cubicBezTo>
                    <a:pt x="4299" y="5236"/>
                    <a:pt x="4272" y="5223"/>
                    <a:pt x="4259" y="5206"/>
                  </a:cubicBezTo>
                  <a:cubicBezTo>
                    <a:pt x="4255" y="5186"/>
                    <a:pt x="4239" y="5169"/>
                    <a:pt x="4222" y="5152"/>
                  </a:cubicBezTo>
                  <a:cubicBezTo>
                    <a:pt x="4182" y="5116"/>
                    <a:pt x="4141" y="5078"/>
                    <a:pt x="4101" y="5042"/>
                  </a:cubicBezTo>
                  <a:cubicBezTo>
                    <a:pt x="4101" y="5035"/>
                    <a:pt x="4097" y="5031"/>
                    <a:pt x="4091" y="5031"/>
                  </a:cubicBezTo>
                  <a:lnTo>
                    <a:pt x="4091" y="5031"/>
                  </a:lnTo>
                  <a:lnTo>
                    <a:pt x="4091" y="5031"/>
                  </a:lnTo>
                  <a:cubicBezTo>
                    <a:pt x="4081" y="5008"/>
                    <a:pt x="4061" y="4991"/>
                    <a:pt x="4037" y="4978"/>
                  </a:cubicBezTo>
                  <a:cubicBezTo>
                    <a:pt x="4037" y="4978"/>
                    <a:pt x="4034" y="4978"/>
                    <a:pt x="4034" y="4981"/>
                  </a:cubicBezTo>
                  <a:lnTo>
                    <a:pt x="4034" y="4981"/>
                  </a:lnTo>
                  <a:cubicBezTo>
                    <a:pt x="4037" y="4978"/>
                    <a:pt x="4037" y="4978"/>
                    <a:pt x="4037" y="4978"/>
                  </a:cubicBezTo>
                  <a:cubicBezTo>
                    <a:pt x="4034" y="4961"/>
                    <a:pt x="4014" y="4958"/>
                    <a:pt x="4000" y="4948"/>
                  </a:cubicBezTo>
                  <a:lnTo>
                    <a:pt x="4000" y="4948"/>
                  </a:lnTo>
                  <a:cubicBezTo>
                    <a:pt x="3967" y="4897"/>
                    <a:pt x="3903" y="4864"/>
                    <a:pt x="3859" y="4820"/>
                  </a:cubicBezTo>
                  <a:lnTo>
                    <a:pt x="3859" y="4820"/>
                  </a:lnTo>
                  <a:lnTo>
                    <a:pt x="3859" y="4820"/>
                  </a:lnTo>
                  <a:cubicBezTo>
                    <a:pt x="3856" y="4806"/>
                    <a:pt x="3846" y="4796"/>
                    <a:pt x="3832" y="4793"/>
                  </a:cubicBezTo>
                  <a:cubicBezTo>
                    <a:pt x="3789" y="4733"/>
                    <a:pt x="3732" y="4679"/>
                    <a:pt x="3678" y="4625"/>
                  </a:cubicBezTo>
                  <a:cubicBezTo>
                    <a:pt x="3651" y="4599"/>
                    <a:pt x="3634" y="4568"/>
                    <a:pt x="3601" y="4545"/>
                  </a:cubicBezTo>
                  <a:lnTo>
                    <a:pt x="3601" y="4545"/>
                  </a:lnTo>
                  <a:cubicBezTo>
                    <a:pt x="3601" y="4538"/>
                    <a:pt x="3594" y="4535"/>
                    <a:pt x="3587" y="4535"/>
                  </a:cubicBezTo>
                  <a:cubicBezTo>
                    <a:pt x="3581" y="4511"/>
                    <a:pt x="3557" y="4495"/>
                    <a:pt x="3534" y="4481"/>
                  </a:cubicBezTo>
                  <a:cubicBezTo>
                    <a:pt x="3520" y="4461"/>
                    <a:pt x="3507" y="4441"/>
                    <a:pt x="3487" y="4424"/>
                  </a:cubicBezTo>
                  <a:lnTo>
                    <a:pt x="3487" y="4424"/>
                  </a:lnTo>
                  <a:cubicBezTo>
                    <a:pt x="3467" y="4394"/>
                    <a:pt x="3446" y="4363"/>
                    <a:pt x="3406" y="4340"/>
                  </a:cubicBezTo>
                  <a:cubicBezTo>
                    <a:pt x="3403" y="4320"/>
                    <a:pt x="3389" y="4303"/>
                    <a:pt x="3366" y="4286"/>
                  </a:cubicBezTo>
                  <a:lnTo>
                    <a:pt x="3366" y="4286"/>
                  </a:lnTo>
                  <a:cubicBezTo>
                    <a:pt x="3325" y="4239"/>
                    <a:pt x="3285" y="4192"/>
                    <a:pt x="3258" y="4138"/>
                  </a:cubicBezTo>
                  <a:cubicBezTo>
                    <a:pt x="3245" y="4102"/>
                    <a:pt x="3242" y="4105"/>
                    <a:pt x="3295" y="4092"/>
                  </a:cubicBezTo>
                  <a:cubicBezTo>
                    <a:pt x="3336" y="4085"/>
                    <a:pt x="3383" y="4085"/>
                    <a:pt x="3423" y="4068"/>
                  </a:cubicBezTo>
                  <a:lnTo>
                    <a:pt x="3423" y="4068"/>
                  </a:lnTo>
                  <a:lnTo>
                    <a:pt x="3423" y="4068"/>
                  </a:lnTo>
                  <a:cubicBezTo>
                    <a:pt x="3493" y="4065"/>
                    <a:pt x="3567" y="4075"/>
                    <a:pt x="3638" y="4058"/>
                  </a:cubicBezTo>
                  <a:cubicBezTo>
                    <a:pt x="3644" y="4058"/>
                    <a:pt x="3651" y="4058"/>
                    <a:pt x="3661" y="4058"/>
                  </a:cubicBezTo>
                  <a:lnTo>
                    <a:pt x="3661" y="4058"/>
                  </a:lnTo>
                  <a:cubicBezTo>
                    <a:pt x="3675" y="4065"/>
                    <a:pt x="3691" y="4065"/>
                    <a:pt x="3708" y="4065"/>
                  </a:cubicBezTo>
                  <a:cubicBezTo>
                    <a:pt x="3772" y="4058"/>
                    <a:pt x="3832" y="4058"/>
                    <a:pt x="3893" y="4048"/>
                  </a:cubicBezTo>
                  <a:cubicBezTo>
                    <a:pt x="3900" y="4055"/>
                    <a:pt x="3903" y="4055"/>
                    <a:pt x="3910" y="4048"/>
                  </a:cubicBezTo>
                  <a:cubicBezTo>
                    <a:pt x="3943" y="4045"/>
                    <a:pt x="3977" y="4045"/>
                    <a:pt x="4010" y="4041"/>
                  </a:cubicBezTo>
                  <a:cubicBezTo>
                    <a:pt x="4034" y="4041"/>
                    <a:pt x="4054" y="4041"/>
                    <a:pt x="4077" y="4041"/>
                  </a:cubicBezTo>
                  <a:cubicBezTo>
                    <a:pt x="4118" y="4038"/>
                    <a:pt x="4131" y="4031"/>
                    <a:pt x="4141" y="4001"/>
                  </a:cubicBezTo>
                  <a:cubicBezTo>
                    <a:pt x="4148" y="3974"/>
                    <a:pt x="4148" y="3951"/>
                    <a:pt x="4138" y="3924"/>
                  </a:cubicBezTo>
                  <a:cubicBezTo>
                    <a:pt x="4128" y="3897"/>
                    <a:pt x="4114" y="3874"/>
                    <a:pt x="4101" y="3847"/>
                  </a:cubicBezTo>
                  <a:lnTo>
                    <a:pt x="4101" y="3847"/>
                  </a:lnTo>
                  <a:lnTo>
                    <a:pt x="4101" y="3847"/>
                  </a:lnTo>
                  <a:cubicBezTo>
                    <a:pt x="4101" y="3837"/>
                    <a:pt x="4104" y="3823"/>
                    <a:pt x="4101" y="3813"/>
                  </a:cubicBezTo>
                  <a:cubicBezTo>
                    <a:pt x="4077" y="3756"/>
                    <a:pt x="4050" y="3699"/>
                    <a:pt x="4027" y="3638"/>
                  </a:cubicBezTo>
                  <a:cubicBezTo>
                    <a:pt x="4024" y="3595"/>
                    <a:pt x="4007" y="3551"/>
                    <a:pt x="3973" y="3511"/>
                  </a:cubicBezTo>
                  <a:cubicBezTo>
                    <a:pt x="3977" y="3481"/>
                    <a:pt x="3977" y="3447"/>
                    <a:pt x="3963" y="3413"/>
                  </a:cubicBezTo>
                  <a:cubicBezTo>
                    <a:pt x="3953" y="3393"/>
                    <a:pt x="3940" y="3380"/>
                    <a:pt x="3910" y="3377"/>
                  </a:cubicBezTo>
                  <a:lnTo>
                    <a:pt x="3910" y="3377"/>
                  </a:lnTo>
                  <a:lnTo>
                    <a:pt x="3910" y="3377"/>
                  </a:lnTo>
                  <a:lnTo>
                    <a:pt x="3910" y="3377"/>
                  </a:lnTo>
                  <a:cubicBezTo>
                    <a:pt x="3900" y="3363"/>
                    <a:pt x="3883" y="3356"/>
                    <a:pt x="3869" y="3350"/>
                  </a:cubicBezTo>
                  <a:cubicBezTo>
                    <a:pt x="3856" y="3333"/>
                    <a:pt x="3829" y="3323"/>
                    <a:pt x="3806" y="3313"/>
                  </a:cubicBezTo>
                  <a:cubicBezTo>
                    <a:pt x="3802" y="3306"/>
                    <a:pt x="3799" y="3303"/>
                    <a:pt x="3792" y="3303"/>
                  </a:cubicBezTo>
                  <a:lnTo>
                    <a:pt x="3792" y="3303"/>
                  </a:lnTo>
                  <a:cubicBezTo>
                    <a:pt x="3782" y="3293"/>
                    <a:pt x="3768" y="3289"/>
                    <a:pt x="3755" y="3283"/>
                  </a:cubicBezTo>
                  <a:cubicBezTo>
                    <a:pt x="3752" y="3286"/>
                    <a:pt x="3752" y="3286"/>
                    <a:pt x="3752" y="3286"/>
                  </a:cubicBezTo>
                  <a:lnTo>
                    <a:pt x="3752" y="3286"/>
                  </a:lnTo>
                  <a:lnTo>
                    <a:pt x="3752" y="3286"/>
                  </a:lnTo>
                  <a:cubicBezTo>
                    <a:pt x="3755" y="3283"/>
                    <a:pt x="3755" y="3283"/>
                    <a:pt x="3755" y="3283"/>
                  </a:cubicBezTo>
                  <a:cubicBezTo>
                    <a:pt x="3752" y="3279"/>
                    <a:pt x="3745" y="3276"/>
                    <a:pt x="3742" y="3273"/>
                  </a:cubicBezTo>
                  <a:cubicBezTo>
                    <a:pt x="3742" y="3273"/>
                    <a:pt x="3738" y="3276"/>
                    <a:pt x="3738" y="3279"/>
                  </a:cubicBezTo>
                  <a:lnTo>
                    <a:pt x="3738" y="3279"/>
                  </a:lnTo>
                  <a:cubicBezTo>
                    <a:pt x="3738" y="3276"/>
                    <a:pt x="3738" y="3276"/>
                    <a:pt x="3738" y="3276"/>
                  </a:cubicBezTo>
                  <a:cubicBezTo>
                    <a:pt x="3738" y="3276"/>
                    <a:pt x="3742" y="3276"/>
                    <a:pt x="3742" y="3273"/>
                  </a:cubicBezTo>
                  <a:cubicBezTo>
                    <a:pt x="3742" y="3269"/>
                    <a:pt x="3738" y="3266"/>
                    <a:pt x="3732" y="3266"/>
                  </a:cubicBezTo>
                  <a:cubicBezTo>
                    <a:pt x="3728" y="3266"/>
                    <a:pt x="3728" y="3266"/>
                    <a:pt x="3725" y="3269"/>
                  </a:cubicBezTo>
                  <a:lnTo>
                    <a:pt x="3725" y="3269"/>
                  </a:lnTo>
                  <a:cubicBezTo>
                    <a:pt x="3728" y="3266"/>
                    <a:pt x="3728" y="3266"/>
                    <a:pt x="3732" y="3266"/>
                  </a:cubicBezTo>
                  <a:cubicBezTo>
                    <a:pt x="3728" y="3259"/>
                    <a:pt x="3725" y="3256"/>
                    <a:pt x="3718" y="3256"/>
                  </a:cubicBezTo>
                  <a:lnTo>
                    <a:pt x="3718" y="3256"/>
                  </a:lnTo>
                  <a:cubicBezTo>
                    <a:pt x="3711" y="3242"/>
                    <a:pt x="3695" y="3239"/>
                    <a:pt x="3678" y="3239"/>
                  </a:cubicBezTo>
                  <a:lnTo>
                    <a:pt x="3678" y="3239"/>
                  </a:lnTo>
                  <a:lnTo>
                    <a:pt x="3678" y="3239"/>
                  </a:lnTo>
                  <a:cubicBezTo>
                    <a:pt x="3675" y="3222"/>
                    <a:pt x="3661" y="3212"/>
                    <a:pt x="3638" y="3209"/>
                  </a:cubicBezTo>
                  <a:cubicBezTo>
                    <a:pt x="3638" y="3195"/>
                    <a:pt x="3618" y="3189"/>
                    <a:pt x="3607" y="3175"/>
                  </a:cubicBezTo>
                  <a:cubicBezTo>
                    <a:pt x="3577" y="3165"/>
                    <a:pt x="3557" y="3138"/>
                    <a:pt x="3520" y="3131"/>
                  </a:cubicBezTo>
                  <a:cubicBezTo>
                    <a:pt x="3504" y="3128"/>
                    <a:pt x="3507" y="3118"/>
                    <a:pt x="3507" y="3111"/>
                  </a:cubicBezTo>
                  <a:cubicBezTo>
                    <a:pt x="3510" y="3088"/>
                    <a:pt x="3514" y="3064"/>
                    <a:pt x="3520" y="3041"/>
                  </a:cubicBezTo>
                  <a:cubicBezTo>
                    <a:pt x="3540" y="2981"/>
                    <a:pt x="3510" y="2924"/>
                    <a:pt x="3470" y="2870"/>
                  </a:cubicBezTo>
                  <a:lnTo>
                    <a:pt x="3470" y="2870"/>
                  </a:lnTo>
                  <a:cubicBezTo>
                    <a:pt x="3463" y="2849"/>
                    <a:pt x="3453" y="2830"/>
                    <a:pt x="3433" y="2813"/>
                  </a:cubicBezTo>
                  <a:cubicBezTo>
                    <a:pt x="3433" y="2789"/>
                    <a:pt x="3413" y="2772"/>
                    <a:pt x="3393" y="2752"/>
                  </a:cubicBezTo>
                  <a:lnTo>
                    <a:pt x="3393" y="2752"/>
                  </a:lnTo>
                  <a:lnTo>
                    <a:pt x="3393" y="2752"/>
                  </a:lnTo>
                  <a:cubicBezTo>
                    <a:pt x="3379" y="2715"/>
                    <a:pt x="3346" y="2688"/>
                    <a:pt x="3315" y="2658"/>
                  </a:cubicBezTo>
                  <a:cubicBezTo>
                    <a:pt x="3315" y="2655"/>
                    <a:pt x="3315" y="2652"/>
                    <a:pt x="3312" y="2652"/>
                  </a:cubicBezTo>
                  <a:cubicBezTo>
                    <a:pt x="3315" y="2635"/>
                    <a:pt x="3332" y="2635"/>
                    <a:pt x="3349" y="2631"/>
                  </a:cubicBezTo>
                  <a:cubicBezTo>
                    <a:pt x="3460" y="2621"/>
                    <a:pt x="3567" y="2608"/>
                    <a:pt x="3678" y="2605"/>
                  </a:cubicBezTo>
                  <a:cubicBezTo>
                    <a:pt x="3701" y="2605"/>
                    <a:pt x="3718" y="2598"/>
                    <a:pt x="3742" y="2595"/>
                  </a:cubicBezTo>
                  <a:cubicBezTo>
                    <a:pt x="3812" y="2598"/>
                    <a:pt x="3886" y="2601"/>
                    <a:pt x="3960" y="2605"/>
                  </a:cubicBezTo>
                  <a:lnTo>
                    <a:pt x="3960" y="2605"/>
                  </a:lnTo>
                  <a:cubicBezTo>
                    <a:pt x="3973" y="2608"/>
                    <a:pt x="3983" y="2615"/>
                    <a:pt x="3997" y="2611"/>
                  </a:cubicBezTo>
                  <a:cubicBezTo>
                    <a:pt x="4071" y="2621"/>
                    <a:pt x="4087" y="2615"/>
                    <a:pt x="4087" y="2561"/>
                  </a:cubicBezTo>
                  <a:cubicBezTo>
                    <a:pt x="4087" y="2538"/>
                    <a:pt x="4087" y="2510"/>
                    <a:pt x="4091" y="2484"/>
                  </a:cubicBezTo>
                  <a:cubicBezTo>
                    <a:pt x="4094" y="2386"/>
                    <a:pt x="4097" y="2289"/>
                    <a:pt x="4097" y="2192"/>
                  </a:cubicBezTo>
                  <a:cubicBezTo>
                    <a:pt x="4097" y="2148"/>
                    <a:pt x="4104" y="2101"/>
                    <a:pt x="4111" y="2057"/>
                  </a:cubicBezTo>
                  <a:cubicBezTo>
                    <a:pt x="4118" y="2027"/>
                    <a:pt x="4107" y="2000"/>
                    <a:pt x="4097" y="1974"/>
                  </a:cubicBezTo>
                  <a:cubicBezTo>
                    <a:pt x="4094" y="1963"/>
                    <a:pt x="4081" y="1953"/>
                    <a:pt x="4064" y="1950"/>
                  </a:cubicBezTo>
                  <a:lnTo>
                    <a:pt x="4064" y="1950"/>
                  </a:lnTo>
                  <a:lnTo>
                    <a:pt x="4064" y="1950"/>
                  </a:lnTo>
                  <a:cubicBezTo>
                    <a:pt x="4017" y="1896"/>
                    <a:pt x="3957" y="1856"/>
                    <a:pt x="3903" y="1806"/>
                  </a:cubicBezTo>
                  <a:cubicBezTo>
                    <a:pt x="3889" y="1796"/>
                    <a:pt x="3876" y="1789"/>
                    <a:pt x="3896" y="1779"/>
                  </a:cubicBezTo>
                  <a:cubicBezTo>
                    <a:pt x="3926" y="1779"/>
                    <a:pt x="3957" y="1775"/>
                    <a:pt x="3983" y="1775"/>
                  </a:cubicBezTo>
                  <a:cubicBezTo>
                    <a:pt x="3997" y="1769"/>
                    <a:pt x="4014" y="1775"/>
                    <a:pt x="4024" y="1769"/>
                  </a:cubicBezTo>
                  <a:lnTo>
                    <a:pt x="4024" y="1769"/>
                  </a:lnTo>
                  <a:cubicBezTo>
                    <a:pt x="4034" y="1759"/>
                    <a:pt x="4050" y="1765"/>
                    <a:pt x="4064" y="1759"/>
                  </a:cubicBezTo>
                  <a:moveTo>
                    <a:pt x="2047" y="37"/>
                  </a:moveTo>
                  <a:lnTo>
                    <a:pt x="2047" y="37"/>
                  </a:lnTo>
                  <a:cubicBezTo>
                    <a:pt x="2043" y="37"/>
                    <a:pt x="2043" y="33"/>
                    <a:pt x="2043" y="33"/>
                  </a:cubicBezTo>
                  <a:lnTo>
                    <a:pt x="2043" y="33"/>
                  </a:lnTo>
                  <a:cubicBezTo>
                    <a:pt x="2043" y="33"/>
                    <a:pt x="2043" y="37"/>
                    <a:pt x="2047" y="37"/>
                  </a:cubicBezTo>
                  <a:moveTo>
                    <a:pt x="1729" y="30"/>
                  </a:moveTo>
                  <a:lnTo>
                    <a:pt x="1729" y="30"/>
                  </a:lnTo>
                  <a:lnTo>
                    <a:pt x="1729" y="30"/>
                  </a:lnTo>
                  <a:lnTo>
                    <a:pt x="1732" y="30"/>
                  </a:lnTo>
                  <a:cubicBezTo>
                    <a:pt x="1729" y="30"/>
                    <a:pt x="1729" y="30"/>
                    <a:pt x="1729" y="30"/>
                  </a:cubicBezTo>
                  <a:moveTo>
                    <a:pt x="2282" y="47"/>
                  </a:moveTo>
                  <a:lnTo>
                    <a:pt x="2282" y="47"/>
                  </a:lnTo>
                  <a:moveTo>
                    <a:pt x="2694" y="60"/>
                  </a:moveTo>
                  <a:lnTo>
                    <a:pt x="2694" y="60"/>
                  </a:lnTo>
                  <a:cubicBezTo>
                    <a:pt x="2694" y="64"/>
                    <a:pt x="2694" y="64"/>
                    <a:pt x="2694" y="64"/>
                  </a:cubicBezTo>
                  <a:lnTo>
                    <a:pt x="2694" y="60"/>
                  </a:lnTo>
                  <a:moveTo>
                    <a:pt x="1789" y="255"/>
                  </a:moveTo>
                  <a:lnTo>
                    <a:pt x="1789" y="255"/>
                  </a:lnTo>
                  <a:lnTo>
                    <a:pt x="1786" y="255"/>
                  </a:lnTo>
                  <a:cubicBezTo>
                    <a:pt x="1789" y="255"/>
                    <a:pt x="1789" y="255"/>
                    <a:pt x="1789" y="255"/>
                  </a:cubicBezTo>
                  <a:moveTo>
                    <a:pt x="3339" y="242"/>
                  </a:moveTo>
                  <a:lnTo>
                    <a:pt x="3339" y="242"/>
                  </a:lnTo>
                  <a:moveTo>
                    <a:pt x="3742" y="1228"/>
                  </a:moveTo>
                  <a:lnTo>
                    <a:pt x="3742" y="1228"/>
                  </a:lnTo>
                  <a:cubicBezTo>
                    <a:pt x="3738" y="1228"/>
                    <a:pt x="3738" y="1228"/>
                    <a:pt x="3738" y="1228"/>
                  </a:cubicBezTo>
                  <a:cubicBezTo>
                    <a:pt x="3742" y="1228"/>
                    <a:pt x="3742" y="1228"/>
                    <a:pt x="3745" y="1228"/>
                  </a:cubicBezTo>
                  <a:cubicBezTo>
                    <a:pt x="3742" y="1228"/>
                    <a:pt x="3742" y="1228"/>
                    <a:pt x="3742" y="1228"/>
                  </a:cubicBezTo>
                  <a:moveTo>
                    <a:pt x="2554" y="1238"/>
                  </a:moveTo>
                  <a:lnTo>
                    <a:pt x="2554" y="1238"/>
                  </a:lnTo>
                  <a:lnTo>
                    <a:pt x="2554" y="1238"/>
                  </a:lnTo>
                  <a:lnTo>
                    <a:pt x="2554" y="1242"/>
                  </a:lnTo>
                  <a:lnTo>
                    <a:pt x="2554" y="1238"/>
                  </a:lnTo>
                  <a:moveTo>
                    <a:pt x="2698" y="1279"/>
                  </a:moveTo>
                  <a:lnTo>
                    <a:pt x="2698" y="1279"/>
                  </a:lnTo>
                  <a:lnTo>
                    <a:pt x="2694" y="1279"/>
                  </a:lnTo>
                  <a:cubicBezTo>
                    <a:pt x="2698" y="1279"/>
                    <a:pt x="2698" y="1279"/>
                    <a:pt x="2698" y="1279"/>
                  </a:cubicBezTo>
                  <a:moveTo>
                    <a:pt x="2879" y="1252"/>
                  </a:moveTo>
                  <a:lnTo>
                    <a:pt x="2879" y="1252"/>
                  </a:lnTo>
                  <a:lnTo>
                    <a:pt x="2879" y="1252"/>
                  </a:lnTo>
                  <a:cubicBezTo>
                    <a:pt x="2876" y="1252"/>
                    <a:pt x="2876" y="1252"/>
                    <a:pt x="2876" y="1252"/>
                  </a:cubicBezTo>
                  <a:lnTo>
                    <a:pt x="2879" y="1252"/>
                  </a:lnTo>
                  <a:moveTo>
                    <a:pt x="4071" y="1561"/>
                  </a:moveTo>
                  <a:lnTo>
                    <a:pt x="4071" y="1561"/>
                  </a:lnTo>
                  <a:cubicBezTo>
                    <a:pt x="4071" y="1557"/>
                    <a:pt x="4074" y="1557"/>
                    <a:pt x="4074" y="1554"/>
                  </a:cubicBezTo>
                  <a:cubicBezTo>
                    <a:pt x="4074" y="1557"/>
                    <a:pt x="4071" y="1557"/>
                    <a:pt x="4071" y="1561"/>
                  </a:cubicBezTo>
                  <a:moveTo>
                    <a:pt x="3916" y="1692"/>
                  </a:moveTo>
                  <a:lnTo>
                    <a:pt x="3916" y="1692"/>
                  </a:lnTo>
                  <a:lnTo>
                    <a:pt x="3916" y="1692"/>
                  </a:lnTo>
                  <a:cubicBezTo>
                    <a:pt x="3913" y="1692"/>
                    <a:pt x="3913" y="1692"/>
                    <a:pt x="3910" y="1695"/>
                  </a:cubicBezTo>
                  <a:cubicBezTo>
                    <a:pt x="3910" y="1692"/>
                    <a:pt x="3910" y="1692"/>
                    <a:pt x="3916" y="1692"/>
                  </a:cubicBezTo>
                  <a:moveTo>
                    <a:pt x="373" y="2007"/>
                  </a:moveTo>
                  <a:lnTo>
                    <a:pt x="373" y="2007"/>
                  </a:lnTo>
                  <a:lnTo>
                    <a:pt x="373" y="2007"/>
                  </a:lnTo>
                  <a:lnTo>
                    <a:pt x="373" y="2004"/>
                  </a:lnTo>
                  <a:cubicBezTo>
                    <a:pt x="373" y="2007"/>
                    <a:pt x="373" y="2007"/>
                    <a:pt x="373" y="2007"/>
                  </a:cubicBezTo>
                  <a:moveTo>
                    <a:pt x="631" y="2000"/>
                  </a:moveTo>
                  <a:lnTo>
                    <a:pt x="631" y="2000"/>
                  </a:lnTo>
                  <a:cubicBezTo>
                    <a:pt x="635" y="1997"/>
                    <a:pt x="638" y="1994"/>
                    <a:pt x="641" y="1990"/>
                  </a:cubicBezTo>
                  <a:cubicBezTo>
                    <a:pt x="645" y="1994"/>
                    <a:pt x="648" y="1994"/>
                    <a:pt x="651" y="1997"/>
                  </a:cubicBezTo>
                  <a:cubicBezTo>
                    <a:pt x="655" y="1997"/>
                    <a:pt x="655" y="1997"/>
                    <a:pt x="658" y="1997"/>
                  </a:cubicBezTo>
                  <a:cubicBezTo>
                    <a:pt x="648" y="1997"/>
                    <a:pt x="641" y="1997"/>
                    <a:pt x="631" y="2000"/>
                  </a:cubicBezTo>
                  <a:moveTo>
                    <a:pt x="1759" y="1977"/>
                  </a:moveTo>
                  <a:lnTo>
                    <a:pt x="1759" y="1977"/>
                  </a:lnTo>
                  <a:cubicBezTo>
                    <a:pt x="1756" y="1974"/>
                    <a:pt x="1749" y="1970"/>
                    <a:pt x="1742" y="1970"/>
                  </a:cubicBezTo>
                  <a:cubicBezTo>
                    <a:pt x="1752" y="1970"/>
                    <a:pt x="1759" y="1970"/>
                    <a:pt x="1769" y="1970"/>
                  </a:cubicBezTo>
                  <a:cubicBezTo>
                    <a:pt x="1766" y="1970"/>
                    <a:pt x="1766" y="1974"/>
                    <a:pt x="1762" y="1974"/>
                  </a:cubicBezTo>
                  <a:cubicBezTo>
                    <a:pt x="1762" y="1974"/>
                    <a:pt x="1762" y="1977"/>
                    <a:pt x="1759" y="1977"/>
                  </a:cubicBezTo>
                  <a:moveTo>
                    <a:pt x="1276" y="1933"/>
                  </a:moveTo>
                  <a:lnTo>
                    <a:pt x="1276" y="1933"/>
                  </a:lnTo>
                  <a:moveTo>
                    <a:pt x="1279" y="1933"/>
                  </a:moveTo>
                  <a:lnTo>
                    <a:pt x="1279" y="1933"/>
                  </a:lnTo>
                  <a:lnTo>
                    <a:pt x="1276" y="1933"/>
                  </a:lnTo>
                  <a:lnTo>
                    <a:pt x="1276" y="1933"/>
                  </a:lnTo>
                  <a:lnTo>
                    <a:pt x="1276" y="1930"/>
                  </a:lnTo>
                  <a:cubicBezTo>
                    <a:pt x="1279" y="1933"/>
                    <a:pt x="1279" y="1933"/>
                    <a:pt x="1279" y="1933"/>
                  </a:cubicBezTo>
                  <a:moveTo>
                    <a:pt x="957" y="1994"/>
                  </a:moveTo>
                  <a:lnTo>
                    <a:pt x="957" y="1994"/>
                  </a:lnTo>
                  <a:cubicBezTo>
                    <a:pt x="954" y="1997"/>
                    <a:pt x="954" y="2004"/>
                    <a:pt x="947" y="2004"/>
                  </a:cubicBezTo>
                  <a:cubicBezTo>
                    <a:pt x="944" y="2004"/>
                    <a:pt x="940" y="2004"/>
                    <a:pt x="937" y="2007"/>
                  </a:cubicBezTo>
                  <a:lnTo>
                    <a:pt x="937" y="2004"/>
                  </a:lnTo>
                  <a:cubicBezTo>
                    <a:pt x="930" y="2004"/>
                    <a:pt x="920" y="2004"/>
                    <a:pt x="913" y="2000"/>
                  </a:cubicBezTo>
                  <a:cubicBezTo>
                    <a:pt x="906" y="2000"/>
                    <a:pt x="896" y="2000"/>
                    <a:pt x="890" y="2004"/>
                  </a:cubicBezTo>
                  <a:cubicBezTo>
                    <a:pt x="890" y="2004"/>
                    <a:pt x="890" y="2007"/>
                    <a:pt x="886" y="2007"/>
                  </a:cubicBezTo>
                  <a:cubicBezTo>
                    <a:pt x="883" y="2007"/>
                    <a:pt x="880" y="2004"/>
                    <a:pt x="876" y="2007"/>
                  </a:cubicBezTo>
                  <a:cubicBezTo>
                    <a:pt x="873" y="2004"/>
                    <a:pt x="866" y="2000"/>
                    <a:pt x="863" y="2000"/>
                  </a:cubicBezTo>
                  <a:cubicBezTo>
                    <a:pt x="856" y="2000"/>
                    <a:pt x="849" y="2000"/>
                    <a:pt x="843" y="1997"/>
                  </a:cubicBezTo>
                  <a:cubicBezTo>
                    <a:pt x="896" y="1997"/>
                    <a:pt x="950" y="1990"/>
                    <a:pt x="1004" y="1980"/>
                  </a:cubicBezTo>
                  <a:cubicBezTo>
                    <a:pt x="1011" y="1977"/>
                    <a:pt x="1011" y="1974"/>
                    <a:pt x="1007" y="1970"/>
                  </a:cubicBezTo>
                  <a:lnTo>
                    <a:pt x="1007" y="1970"/>
                  </a:lnTo>
                  <a:cubicBezTo>
                    <a:pt x="1031" y="1974"/>
                    <a:pt x="1058" y="1974"/>
                    <a:pt x="1084" y="1967"/>
                  </a:cubicBezTo>
                  <a:cubicBezTo>
                    <a:pt x="1091" y="1967"/>
                    <a:pt x="1101" y="1970"/>
                    <a:pt x="1108" y="1970"/>
                  </a:cubicBezTo>
                  <a:cubicBezTo>
                    <a:pt x="1111" y="1967"/>
                    <a:pt x="1111" y="1967"/>
                    <a:pt x="1111" y="1967"/>
                  </a:cubicBezTo>
                  <a:cubicBezTo>
                    <a:pt x="1115" y="1970"/>
                    <a:pt x="1118" y="1974"/>
                    <a:pt x="1121" y="1977"/>
                  </a:cubicBezTo>
                  <a:cubicBezTo>
                    <a:pt x="1125" y="1977"/>
                    <a:pt x="1128" y="1977"/>
                    <a:pt x="1135" y="1977"/>
                  </a:cubicBezTo>
                  <a:cubicBezTo>
                    <a:pt x="1108" y="1980"/>
                    <a:pt x="1081" y="1984"/>
                    <a:pt x="1058" y="1994"/>
                  </a:cubicBezTo>
                  <a:cubicBezTo>
                    <a:pt x="1058" y="1997"/>
                    <a:pt x="1054" y="1997"/>
                    <a:pt x="1054" y="1997"/>
                  </a:cubicBezTo>
                  <a:cubicBezTo>
                    <a:pt x="1024" y="1974"/>
                    <a:pt x="990" y="1984"/>
                    <a:pt x="957" y="1994"/>
                  </a:cubicBezTo>
                  <a:moveTo>
                    <a:pt x="1561" y="1987"/>
                  </a:moveTo>
                  <a:lnTo>
                    <a:pt x="1561" y="1987"/>
                  </a:lnTo>
                  <a:lnTo>
                    <a:pt x="1558" y="1984"/>
                  </a:lnTo>
                  <a:cubicBezTo>
                    <a:pt x="1531" y="1974"/>
                    <a:pt x="1504" y="1974"/>
                    <a:pt x="1480" y="1987"/>
                  </a:cubicBezTo>
                  <a:cubicBezTo>
                    <a:pt x="1474" y="1990"/>
                    <a:pt x="1474" y="1994"/>
                    <a:pt x="1470" y="1997"/>
                  </a:cubicBezTo>
                  <a:lnTo>
                    <a:pt x="1467" y="1997"/>
                  </a:lnTo>
                  <a:cubicBezTo>
                    <a:pt x="1470" y="1997"/>
                    <a:pt x="1474" y="1994"/>
                    <a:pt x="1470" y="1987"/>
                  </a:cubicBezTo>
                  <a:cubicBezTo>
                    <a:pt x="1454" y="1977"/>
                    <a:pt x="1433" y="1977"/>
                    <a:pt x="1413" y="1980"/>
                  </a:cubicBezTo>
                  <a:cubicBezTo>
                    <a:pt x="1410" y="1980"/>
                    <a:pt x="1407" y="1987"/>
                    <a:pt x="1403" y="1990"/>
                  </a:cubicBezTo>
                  <a:cubicBezTo>
                    <a:pt x="1400" y="1990"/>
                    <a:pt x="1397" y="1990"/>
                    <a:pt x="1393" y="1990"/>
                  </a:cubicBezTo>
                  <a:lnTo>
                    <a:pt x="1390" y="1990"/>
                  </a:lnTo>
                  <a:cubicBezTo>
                    <a:pt x="1390" y="1990"/>
                    <a:pt x="1387" y="1987"/>
                    <a:pt x="1387" y="1984"/>
                  </a:cubicBezTo>
                  <a:cubicBezTo>
                    <a:pt x="1373" y="1980"/>
                    <a:pt x="1360" y="1977"/>
                    <a:pt x="1350" y="1977"/>
                  </a:cubicBezTo>
                  <a:cubicBezTo>
                    <a:pt x="1350" y="1977"/>
                    <a:pt x="1353" y="1977"/>
                    <a:pt x="1356" y="1974"/>
                  </a:cubicBezTo>
                  <a:cubicBezTo>
                    <a:pt x="1356" y="1974"/>
                    <a:pt x="1356" y="1970"/>
                    <a:pt x="1360" y="1970"/>
                  </a:cubicBezTo>
                  <a:cubicBezTo>
                    <a:pt x="1370" y="1970"/>
                    <a:pt x="1383" y="1970"/>
                    <a:pt x="1393" y="1970"/>
                  </a:cubicBezTo>
                  <a:lnTo>
                    <a:pt x="1393" y="1970"/>
                  </a:lnTo>
                  <a:cubicBezTo>
                    <a:pt x="1410" y="1970"/>
                    <a:pt x="1427" y="1970"/>
                    <a:pt x="1444" y="1967"/>
                  </a:cubicBezTo>
                  <a:cubicBezTo>
                    <a:pt x="1450" y="1967"/>
                    <a:pt x="1460" y="1967"/>
                    <a:pt x="1467" y="1970"/>
                  </a:cubicBezTo>
                  <a:cubicBezTo>
                    <a:pt x="1470" y="1970"/>
                    <a:pt x="1474" y="1970"/>
                    <a:pt x="1477" y="1970"/>
                  </a:cubicBezTo>
                  <a:cubicBezTo>
                    <a:pt x="1507" y="1974"/>
                    <a:pt x="1541" y="1974"/>
                    <a:pt x="1571" y="1970"/>
                  </a:cubicBezTo>
                  <a:lnTo>
                    <a:pt x="1571" y="1970"/>
                  </a:lnTo>
                  <a:cubicBezTo>
                    <a:pt x="1578" y="1970"/>
                    <a:pt x="1588" y="1970"/>
                    <a:pt x="1594" y="1970"/>
                  </a:cubicBezTo>
                  <a:cubicBezTo>
                    <a:pt x="1581" y="1970"/>
                    <a:pt x="1568" y="1977"/>
                    <a:pt x="1561" y="1987"/>
                  </a:cubicBezTo>
                  <a:moveTo>
                    <a:pt x="3607" y="2329"/>
                  </a:moveTo>
                  <a:cubicBezTo>
                    <a:pt x="3607" y="2329"/>
                    <a:pt x="3614" y="2326"/>
                    <a:pt x="3607" y="2329"/>
                  </a:cubicBezTo>
                  <a:moveTo>
                    <a:pt x="3920" y="2266"/>
                  </a:moveTo>
                  <a:lnTo>
                    <a:pt x="3920" y="2266"/>
                  </a:lnTo>
                  <a:moveTo>
                    <a:pt x="608" y="2772"/>
                  </a:moveTo>
                  <a:lnTo>
                    <a:pt x="608" y="2772"/>
                  </a:lnTo>
                  <a:lnTo>
                    <a:pt x="605" y="2776"/>
                  </a:lnTo>
                  <a:cubicBezTo>
                    <a:pt x="601" y="2776"/>
                    <a:pt x="605" y="2772"/>
                    <a:pt x="605" y="2772"/>
                  </a:cubicBezTo>
                  <a:lnTo>
                    <a:pt x="608" y="2772"/>
                  </a:lnTo>
                  <a:moveTo>
                    <a:pt x="3738" y="3783"/>
                  </a:moveTo>
                  <a:lnTo>
                    <a:pt x="3738" y="3783"/>
                  </a:lnTo>
                  <a:cubicBezTo>
                    <a:pt x="3738" y="3779"/>
                    <a:pt x="3738" y="3779"/>
                    <a:pt x="3738" y="3779"/>
                  </a:cubicBezTo>
                  <a:lnTo>
                    <a:pt x="3738" y="3779"/>
                  </a:lnTo>
                  <a:lnTo>
                    <a:pt x="3738" y="3779"/>
                  </a:lnTo>
                  <a:lnTo>
                    <a:pt x="3738" y="3779"/>
                  </a:lnTo>
                  <a:cubicBezTo>
                    <a:pt x="3738" y="3783"/>
                    <a:pt x="3738" y="3776"/>
                    <a:pt x="3742" y="3783"/>
                  </a:cubicBezTo>
                  <a:lnTo>
                    <a:pt x="3738" y="3783"/>
                  </a:lnTo>
                  <a:moveTo>
                    <a:pt x="3725" y="3779"/>
                  </a:moveTo>
                  <a:lnTo>
                    <a:pt x="3725" y="3779"/>
                  </a:lnTo>
                  <a:cubicBezTo>
                    <a:pt x="3715" y="3779"/>
                    <a:pt x="3705" y="3776"/>
                    <a:pt x="3695" y="3776"/>
                  </a:cubicBezTo>
                  <a:cubicBezTo>
                    <a:pt x="3698" y="3776"/>
                    <a:pt x="3698" y="3776"/>
                    <a:pt x="3701" y="3773"/>
                  </a:cubicBezTo>
                  <a:cubicBezTo>
                    <a:pt x="3701" y="3773"/>
                    <a:pt x="3705" y="3773"/>
                    <a:pt x="3705" y="3770"/>
                  </a:cubicBezTo>
                  <a:cubicBezTo>
                    <a:pt x="3711" y="3779"/>
                    <a:pt x="3725" y="3779"/>
                    <a:pt x="3738" y="3773"/>
                  </a:cubicBezTo>
                  <a:cubicBezTo>
                    <a:pt x="3735" y="3776"/>
                    <a:pt x="3735" y="3776"/>
                    <a:pt x="3735" y="3779"/>
                  </a:cubicBezTo>
                  <a:cubicBezTo>
                    <a:pt x="3738" y="3779"/>
                    <a:pt x="3738" y="3779"/>
                    <a:pt x="3738" y="3779"/>
                  </a:cubicBezTo>
                  <a:cubicBezTo>
                    <a:pt x="3735" y="3779"/>
                    <a:pt x="3735" y="3779"/>
                    <a:pt x="3735" y="3779"/>
                  </a:cubicBezTo>
                  <a:cubicBezTo>
                    <a:pt x="3732" y="3779"/>
                    <a:pt x="3728" y="3779"/>
                    <a:pt x="3725" y="3779"/>
                  </a:cubicBezTo>
                  <a:moveTo>
                    <a:pt x="3651" y="3884"/>
                  </a:moveTo>
                  <a:lnTo>
                    <a:pt x="3651" y="3884"/>
                  </a:lnTo>
                  <a:lnTo>
                    <a:pt x="3648" y="3884"/>
                  </a:lnTo>
                  <a:cubicBezTo>
                    <a:pt x="3648" y="3880"/>
                    <a:pt x="3648" y="3877"/>
                    <a:pt x="3648" y="3874"/>
                  </a:cubicBezTo>
                  <a:lnTo>
                    <a:pt x="3648" y="3874"/>
                  </a:lnTo>
                  <a:lnTo>
                    <a:pt x="3648" y="3874"/>
                  </a:lnTo>
                  <a:cubicBezTo>
                    <a:pt x="3651" y="3874"/>
                    <a:pt x="3651" y="3874"/>
                    <a:pt x="3654" y="3874"/>
                  </a:cubicBezTo>
                  <a:cubicBezTo>
                    <a:pt x="3661" y="3874"/>
                    <a:pt x="3668" y="3870"/>
                    <a:pt x="3675" y="3867"/>
                  </a:cubicBezTo>
                  <a:cubicBezTo>
                    <a:pt x="3675" y="3877"/>
                    <a:pt x="3681" y="3880"/>
                    <a:pt x="3688" y="3884"/>
                  </a:cubicBezTo>
                  <a:cubicBezTo>
                    <a:pt x="3681" y="3884"/>
                    <a:pt x="3675" y="3884"/>
                    <a:pt x="3665" y="3884"/>
                  </a:cubicBezTo>
                  <a:cubicBezTo>
                    <a:pt x="3661" y="3884"/>
                    <a:pt x="3654" y="3884"/>
                    <a:pt x="3651" y="3884"/>
                  </a:cubicBezTo>
                  <a:moveTo>
                    <a:pt x="3574" y="3605"/>
                  </a:moveTo>
                  <a:lnTo>
                    <a:pt x="3574" y="3605"/>
                  </a:lnTo>
                  <a:cubicBezTo>
                    <a:pt x="3564" y="3602"/>
                    <a:pt x="3554" y="3605"/>
                    <a:pt x="3544" y="3605"/>
                  </a:cubicBezTo>
                  <a:cubicBezTo>
                    <a:pt x="3550" y="3605"/>
                    <a:pt x="3557" y="3602"/>
                    <a:pt x="3561" y="3598"/>
                  </a:cubicBezTo>
                  <a:cubicBezTo>
                    <a:pt x="3564" y="3598"/>
                    <a:pt x="3571" y="3602"/>
                    <a:pt x="3577" y="3602"/>
                  </a:cubicBezTo>
                  <a:cubicBezTo>
                    <a:pt x="3581" y="3602"/>
                    <a:pt x="3584" y="3602"/>
                    <a:pt x="3587" y="3602"/>
                  </a:cubicBezTo>
                  <a:cubicBezTo>
                    <a:pt x="3584" y="3602"/>
                    <a:pt x="3577" y="3605"/>
                    <a:pt x="3574" y="3605"/>
                  </a:cubicBezTo>
                  <a:moveTo>
                    <a:pt x="3799" y="3605"/>
                  </a:moveTo>
                  <a:lnTo>
                    <a:pt x="3799" y="3605"/>
                  </a:lnTo>
                  <a:cubicBezTo>
                    <a:pt x="3792" y="3605"/>
                    <a:pt x="3786" y="3605"/>
                    <a:pt x="3779" y="3608"/>
                  </a:cubicBezTo>
                  <a:cubicBezTo>
                    <a:pt x="3775" y="3608"/>
                    <a:pt x="3768" y="3612"/>
                    <a:pt x="3765" y="3612"/>
                  </a:cubicBezTo>
                  <a:cubicBezTo>
                    <a:pt x="3762" y="3615"/>
                    <a:pt x="3758" y="3618"/>
                    <a:pt x="3755" y="3618"/>
                  </a:cubicBezTo>
                  <a:lnTo>
                    <a:pt x="3752" y="3618"/>
                  </a:lnTo>
                  <a:cubicBezTo>
                    <a:pt x="3755" y="3618"/>
                    <a:pt x="3755" y="3615"/>
                    <a:pt x="3755" y="3615"/>
                  </a:cubicBezTo>
                  <a:cubicBezTo>
                    <a:pt x="3752" y="3612"/>
                    <a:pt x="3748" y="3608"/>
                    <a:pt x="3742" y="3608"/>
                  </a:cubicBezTo>
                  <a:cubicBezTo>
                    <a:pt x="3732" y="3605"/>
                    <a:pt x="3725" y="3602"/>
                    <a:pt x="3715" y="3602"/>
                  </a:cubicBezTo>
                  <a:cubicBezTo>
                    <a:pt x="3701" y="3598"/>
                    <a:pt x="3691" y="3598"/>
                    <a:pt x="3681" y="3602"/>
                  </a:cubicBezTo>
                  <a:cubicBezTo>
                    <a:pt x="3671" y="3602"/>
                    <a:pt x="3661" y="3605"/>
                    <a:pt x="3654" y="3608"/>
                  </a:cubicBezTo>
                  <a:cubicBezTo>
                    <a:pt x="3651" y="3608"/>
                    <a:pt x="3651" y="3608"/>
                    <a:pt x="3651" y="3608"/>
                  </a:cubicBezTo>
                  <a:cubicBezTo>
                    <a:pt x="3651" y="3605"/>
                    <a:pt x="3648" y="3602"/>
                    <a:pt x="3644" y="3602"/>
                  </a:cubicBezTo>
                  <a:cubicBezTo>
                    <a:pt x="3641" y="3602"/>
                    <a:pt x="3638" y="3602"/>
                    <a:pt x="3634" y="3598"/>
                  </a:cubicBezTo>
                  <a:cubicBezTo>
                    <a:pt x="3641" y="3602"/>
                    <a:pt x="3648" y="3602"/>
                    <a:pt x="3658" y="3602"/>
                  </a:cubicBezTo>
                  <a:cubicBezTo>
                    <a:pt x="3685" y="3595"/>
                    <a:pt x="3715" y="3602"/>
                    <a:pt x="3745" y="3595"/>
                  </a:cubicBezTo>
                  <a:cubicBezTo>
                    <a:pt x="3748" y="3595"/>
                    <a:pt x="3755" y="3592"/>
                    <a:pt x="3758" y="3585"/>
                  </a:cubicBezTo>
                  <a:lnTo>
                    <a:pt x="3755" y="3581"/>
                  </a:lnTo>
                  <a:lnTo>
                    <a:pt x="3755" y="3581"/>
                  </a:lnTo>
                  <a:cubicBezTo>
                    <a:pt x="3768" y="3588"/>
                    <a:pt x="3782" y="3581"/>
                    <a:pt x="3796" y="3585"/>
                  </a:cubicBezTo>
                  <a:lnTo>
                    <a:pt x="3796" y="3585"/>
                  </a:lnTo>
                  <a:cubicBezTo>
                    <a:pt x="3796" y="3588"/>
                    <a:pt x="3799" y="3592"/>
                    <a:pt x="3799" y="3595"/>
                  </a:cubicBezTo>
                  <a:cubicBezTo>
                    <a:pt x="3802" y="3598"/>
                    <a:pt x="3806" y="3602"/>
                    <a:pt x="3809" y="3602"/>
                  </a:cubicBezTo>
                  <a:lnTo>
                    <a:pt x="3809" y="3602"/>
                  </a:lnTo>
                  <a:cubicBezTo>
                    <a:pt x="3806" y="3602"/>
                    <a:pt x="3802" y="3605"/>
                    <a:pt x="3799" y="3605"/>
                  </a:cubicBezTo>
                  <a:moveTo>
                    <a:pt x="685" y="4353"/>
                  </a:moveTo>
                  <a:lnTo>
                    <a:pt x="685" y="4353"/>
                  </a:lnTo>
                  <a:cubicBezTo>
                    <a:pt x="685" y="4350"/>
                    <a:pt x="685" y="4350"/>
                    <a:pt x="685" y="4350"/>
                  </a:cubicBezTo>
                  <a:lnTo>
                    <a:pt x="685" y="4353"/>
                  </a:lnTo>
                  <a:moveTo>
                    <a:pt x="672" y="4773"/>
                  </a:moveTo>
                  <a:lnTo>
                    <a:pt x="672" y="4773"/>
                  </a:lnTo>
                  <a:cubicBezTo>
                    <a:pt x="672" y="4777"/>
                    <a:pt x="668" y="4777"/>
                    <a:pt x="665" y="4777"/>
                  </a:cubicBezTo>
                  <a:cubicBezTo>
                    <a:pt x="668" y="4777"/>
                    <a:pt x="668" y="4777"/>
                    <a:pt x="672" y="4773"/>
                  </a:cubicBezTo>
                  <a:moveTo>
                    <a:pt x="645" y="4793"/>
                  </a:moveTo>
                  <a:lnTo>
                    <a:pt x="645" y="4793"/>
                  </a:lnTo>
                  <a:moveTo>
                    <a:pt x="1135" y="5374"/>
                  </a:moveTo>
                  <a:lnTo>
                    <a:pt x="1135" y="5374"/>
                  </a:lnTo>
                  <a:cubicBezTo>
                    <a:pt x="1131" y="5370"/>
                    <a:pt x="1128" y="5370"/>
                    <a:pt x="1128" y="5367"/>
                  </a:cubicBezTo>
                  <a:lnTo>
                    <a:pt x="1128" y="5367"/>
                  </a:lnTo>
                  <a:cubicBezTo>
                    <a:pt x="1131" y="5370"/>
                    <a:pt x="1131" y="5370"/>
                    <a:pt x="1135" y="5374"/>
                  </a:cubicBezTo>
                  <a:moveTo>
                    <a:pt x="2010" y="5290"/>
                  </a:moveTo>
                  <a:lnTo>
                    <a:pt x="2010" y="5290"/>
                  </a:lnTo>
                  <a:lnTo>
                    <a:pt x="2010" y="5290"/>
                  </a:lnTo>
                  <a:lnTo>
                    <a:pt x="2013" y="5290"/>
                  </a:lnTo>
                  <a:cubicBezTo>
                    <a:pt x="2010" y="5293"/>
                    <a:pt x="2007" y="5293"/>
                    <a:pt x="2003" y="5297"/>
                  </a:cubicBezTo>
                  <a:cubicBezTo>
                    <a:pt x="2003" y="5293"/>
                    <a:pt x="2007" y="5290"/>
                    <a:pt x="2010" y="5290"/>
                  </a:cubicBezTo>
                  <a:lnTo>
                    <a:pt x="2010" y="5290"/>
                  </a:lnTo>
                  <a:cubicBezTo>
                    <a:pt x="2013" y="5290"/>
                    <a:pt x="2013" y="5290"/>
                    <a:pt x="2013" y="5290"/>
                  </a:cubicBezTo>
                  <a:lnTo>
                    <a:pt x="2017" y="5290"/>
                  </a:lnTo>
                  <a:cubicBezTo>
                    <a:pt x="2013" y="5290"/>
                    <a:pt x="2013" y="5290"/>
                    <a:pt x="2010" y="5290"/>
                  </a:cubicBezTo>
                  <a:moveTo>
                    <a:pt x="1457" y="5297"/>
                  </a:moveTo>
                  <a:lnTo>
                    <a:pt x="1457" y="5297"/>
                  </a:lnTo>
                  <a:cubicBezTo>
                    <a:pt x="1457" y="5300"/>
                    <a:pt x="1460" y="5300"/>
                    <a:pt x="1460" y="5300"/>
                  </a:cubicBezTo>
                  <a:lnTo>
                    <a:pt x="1457" y="5300"/>
                  </a:lnTo>
                  <a:cubicBezTo>
                    <a:pt x="1454" y="5300"/>
                    <a:pt x="1454" y="5300"/>
                    <a:pt x="1457" y="5297"/>
                  </a:cubicBezTo>
                  <a:moveTo>
                    <a:pt x="2064" y="5293"/>
                  </a:moveTo>
                  <a:lnTo>
                    <a:pt x="2064" y="5293"/>
                  </a:lnTo>
                  <a:moveTo>
                    <a:pt x="3027" y="6018"/>
                  </a:moveTo>
                  <a:lnTo>
                    <a:pt x="3027" y="6018"/>
                  </a:lnTo>
                  <a:cubicBezTo>
                    <a:pt x="3023" y="6018"/>
                    <a:pt x="3023" y="6018"/>
                    <a:pt x="3023" y="6018"/>
                  </a:cubicBezTo>
                  <a:cubicBezTo>
                    <a:pt x="3023" y="6015"/>
                    <a:pt x="3020" y="6015"/>
                    <a:pt x="3017" y="6012"/>
                  </a:cubicBezTo>
                  <a:cubicBezTo>
                    <a:pt x="3013" y="6012"/>
                    <a:pt x="3007" y="6012"/>
                    <a:pt x="3003" y="6015"/>
                  </a:cubicBezTo>
                  <a:lnTo>
                    <a:pt x="3000" y="6015"/>
                  </a:lnTo>
                  <a:cubicBezTo>
                    <a:pt x="2993" y="6008"/>
                    <a:pt x="2983" y="6005"/>
                    <a:pt x="2973" y="6005"/>
                  </a:cubicBezTo>
                  <a:cubicBezTo>
                    <a:pt x="2983" y="6005"/>
                    <a:pt x="2993" y="6002"/>
                    <a:pt x="3003" y="5998"/>
                  </a:cubicBezTo>
                  <a:lnTo>
                    <a:pt x="3003" y="5998"/>
                  </a:lnTo>
                  <a:lnTo>
                    <a:pt x="3003" y="5998"/>
                  </a:lnTo>
                  <a:lnTo>
                    <a:pt x="3003" y="5998"/>
                  </a:lnTo>
                  <a:lnTo>
                    <a:pt x="3003" y="5998"/>
                  </a:lnTo>
                  <a:cubicBezTo>
                    <a:pt x="3010" y="6008"/>
                    <a:pt x="3030" y="6005"/>
                    <a:pt x="3040" y="6012"/>
                  </a:cubicBezTo>
                  <a:cubicBezTo>
                    <a:pt x="3037" y="6012"/>
                    <a:pt x="3037" y="6012"/>
                    <a:pt x="3037" y="6012"/>
                  </a:cubicBezTo>
                  <a:cubicBezTo>
                    <a:pt x="3033" y="6015"/>
                    <a:pt x="3030" y="6018"/>
                    <a:pt x="3027" y="6018"/>
                  </a:cubicBezTo>
                  <a:moveTo>
                    <a:pt x="3057" y="6012"/>
                  </a:moveTo>
                  <a:lnTo>
                    <a:pt x="3057" y="6012"/>
                  </a:lnTo>
                  <a:lnTo>
                    <a:pt x="3057" y="6008"/>
                  </a:lnTo>
                  <a:lnTo>
                    <a:pt x="3057" y="6008"/>
                  </a:lnTo>
                  <a:cubicBezTo>
                    <a:pt x="3067" y="6008"/>
                    <a:pt x="3081" y="6008"/>
                    <a:pt x="3090" y="6008"/>
                  </a:cubicBezTo>
                  <a:lnTo>
                    <a:pt x="3090" y="6008"/>
                  </a:lnTo>
                  <a:cubicBezTo>
                    <a:pt x="3081" y="6012"/>
                    <a:pt x="3067" y="6012"/>
                    <a:pt x="3057" y="6012"/>
                  </a:cubicBezTo>
                  <a:moveTo>
                    <a:pt x="1232" y="6260"/>
                  </a:moveTo>
                  <a:lnTo>
                    <a:pt x="1232" y="6260"/>
                  </a:lnTo>
                  <a:cubicBezTo>
                    <a:pt x="1235" y="6260"/>
                    <a:pt x="1235" y="6260"/>
                    <a:pt x="1239" y="6260"/>
                  </a:cubicBezTo>
                  <a:cubicBezTo>
                    <a:pt x="1235" y="6260"/>
                    <a:pt x="1235" y="6260"/>
                    <a:pt x="1235" y="6260"/>
                  </a:cubicBezTo>
                  <a:lnTo>
                    <a:pt x="1232" y="6260"/>
                  </a:lnTo>
                  <a:moveTo>
                    <a:pt x="1121" y="6260"/>
                  </a:moveTo>
                  <a:lnTo>
                    <a:pt x="1121" y="6260"/>
                  </a:lnTo>
                  <a:lnTo>
                    <a:pt x="1121" y="6260"/>
                  </a:lnTo>
                  <a:cubicBezTo>
                    <a:pt x="1125" y="6260"/>
                    <a:pt x="1125" y="6260"/>
                    <a:pt x="1125" y="6263"/>
                  </a:cubicBezTo>
                  <a:cubicBezTo>
                    <a:pt x="1125" y="6260"/>
                    <a:pt x="1121" y="6260"/>
                    <a:pt x="1121" y="6260"/>
                  </a:cubicBezTo>
                  <a:moveTo>
                    <a:pt x="833" y="6280"/>
                  </a:moveTo>
                  <a:lnTo>
                    <a:pt x="833" y="6280"/>
                  </a:lnTo>
                  <a:cubicBezTo>
                    <a:pt x="849" y="6277"/>
                    <a:pt x="866" y="6273"/>
                    <a:pt x="883" y="6273"/>
                  </a:cubicBezTo>
                  <a:cubicBezTo>
                    <a:pt x="890" y="6273"/>
                    <a:pt x="893" y="6273"/>
                    <a:pt x="900" y="6273"/>
                  </a:cubicBezTo>
                  <a:cubicBezTo>
                    <a:pt x="906" y="6273"/>
                    <a:pt x="910" y="6273"/>
                    <a:pt x="916" y="6273"/>
                  </a:cubicBezTo>
                  <a:cubicBezTo>
                    <a:pt x="923" y="6273"/>
                    <a:pt x="927" y="6273"/>
                    <a:pt x="933" y="6273"/>
                  </a:cubicBezTo>
                  <a:lnTo>
                    <a:pt x="930" y="6277"/>
                  </a:lnTo>
                  <a:lnTo>
                    <a:pt x="930" y="6277"/>
                  </a:lnTo>
                  <a:cubicBezTo>
                    <a:pt x="920" y="6280"/>
                    <a:pt x="910" y="6277"/>
                    <a:pt x="900" y="6273"/>
                  </a:cubicBezTo>
                  <a:cubicBezTo>
                    <a:pt x="880" y="6273"/>
                    <a:pt x="863" y="6273"/>
                    <a:pt x="846" y="6284"/>
                  </a:cubicBezTo>
                  <a:cubicBezTo>
                    <a:pt x="843" y="6297"/>
                    <a:pt x="829" y="6287"/>
                    <a:pt x="823" y="6287"/>
                  </a:cubicBezTo>
                  <a:cubicBezTo>
                    <a:pt x="816" y="6287"/>
                    <a:pt x="812" y="6290"/>
                    <a:pt x="809" y="6290"/>
                  </a:cubicBezTo>
                  <a:cubicBezTo>
                    <a:pt x="802" y="6287"/>
                    <a:pt x="796" y="6284"/>
                    <a:pt x="786" y="6284"/>
                  </a:cubicBezTo>
                  <a:cubicBezTo>
                    <a:pt x="796" y="6280"/>
                    <a:pt x="806" y="6280"/>
                    <a:pt x="809" y="6273"/>
                  </a:cubicBezTo>
                  <a:cubicBezTo>
                    <a:pt x="816" y="6280"/>
                    <a:pt x="826" y="6280"/>
                    <a:pt x="833" y="6280"/>
                  </a:cubicBezTo>
                  <a:moveTo>
                    <a:pt x="732" y="6297"/>
                  </a:moveTo>
                  <a:lnTo>
                    <a:pt x="732" y="6297"/>
                  </a:lnTo>
                  <a:lnTo>
                    <a:pt x="732" y="6300"/>
                  </a:lnTo>
                  <a:cubicBezTo>
                    <a:pt x="729" y="6300"/>
                    <a:pt x="725" y="6300"/>
                    <a:pt x="725" y="6300"/>
                  </a:cubicBezTo>
                  <a:cubicBezTo>
                    <a:pt x="722" y="6300"/>
                    <a:pt x="722" y="6297"/>
                    <a:pt x="719" y="6297"/>
                  </a:cubicBezTo>
                  <a:cubicBezTo>
                    <a:pt x="715" y="6294"/>
                    <a:pt x="708" y="6294"/>
                    <a:pt x="705" y="6294"/>
                  </a:cubicBezTo>
                  <a:cubicBezTo>
                    <a:pt x="719" y="6290"/>
                    <a:pt x="732" y="6290"/>
                    <a:pt x="745" y="6287"/>
                  </a:cubicBezTo>
                  <a:cubicBezTo>
                    <a:pt x="742" y="6290"/>
                    <a:pt x="735" y="6294"/>
                    <a:pt x="732" y="6297"/>
                  </a:cubicBezTo>
                  <a:moveTo>
                    <a:pt x="930" y="6317"/>
                  </a:moveTo>
                  <a:lnTo>
                    <a:pt x="930" y="6317"/>
                  </a:lnTo>
                  <a:moveTo>
                    <a:pt x="1400" y="6253"/>
                  </a:moveTo>
                  <a:lnTo>
                    <a:pt x="1400" y="6253"/>
                  </a:lnTo>
                  <a:cubicBezTo>
                    <a:pt x="1397" y="6253"/>
                    <a:pt x="1397" y="6253"/>
                    <a:pt x="1397" y="6250"/>
                  </a:cubicBezTo>
                  <a:cubicBezTo>
                    <a:pt x="1417" y="6250"/>
                    <a:pt x="1437" y="6250"/>
                    <a:pt x="1457" y="6247"/>
                  </a:cubicBezTo>
                  <a:cubicBezTo>
                    <a:pt x="1460" y="6243"/>
                    <a:pt x="1460" y="6240"/>
                    <a:pt x="1457" y="6237"/>
                  </a:cubicBezTo>
                  <a:cubicBezTo>
                    <a:pt x="1460" y="6240"/>
                    <a:pt x="1460" y="6240"/>
                    <a:pt x="1460" y="6240"/>
                  </a:cubicBezTo>
                  <a:cubicBezTo>
                    <a:pt x="1470" y="6237"/>
                    <a:pt x="1484" y="6237"/>
                    <a:pt x="1494" y="6233"/>
                  </a:cubicBezTo>
                  <a:cubicBezTo>
                    <a:pt x="1497" y="6240"/>
                    <a:pt x="1497" y="6240"/>
                    <a:pt x="1497" y="6240"/>
                  </a:cubicBezTo>
                  <a:cubicBezTo>
                    <a:pt x="1507" y="6240"/>
                    <a:pt x="1517" y="6237"/>
                    <a:pt x="1527" y="6237"/>
                  </a:cubicBezTo>
                  <a:cubicBezTo>
                    <a:pt x="1524" y="6237"/>
                    <a:pt x="1521" y="6240"/>
                    <a:pt x="1517" y="6240"/>
                  </a:cubicBezTo>
                  <a:cubicBezTo>
                    <a:pt x="1511" y="6243"/>
                    <a:pt x="1507" y="6247"/>
                    <a:pt x="1504" y="6250"/>
                  </a:cubicBezTo>
                  <a:lnTo>
                    <a:pt x="1504" y="6253"/>
                  </a:lnTo>
                  <a:lnTo>
                    <a:pt x="1504" y="6253"/>
                  </a:lnTo>
                  <a:cubicBezTo>
                    <a:pt x="1477" y="6253"/>
                    <a:pt x="1450" y="6253"/>
                    <a:pt x="1423" y="6257"/>
                  </a:cubicBezTo>
                  <a:lnTo>
                    <a:pt x="1420" y="6253"/>
                  </a:lnTo>
                  <a:cubicBezTo>
                    <a:pt x="1413" y="6250"/>
                    <a:pt x="1403" y="6250"/>
                    <a:pt x="1400" y="6253"/>
                  </a:cubicBezTo>
                  <a:moveTo>
                    <a:pt x="2184" y="6223"/>
                  </a:moveTo>
                  <a:lnTo>
                    <a:pt x="2184" y="6223"/>
                  </a:lnTo>
                  <a:moveTo>
                    <a:pt x="2651" y="6183"/>
                  </a:moveTo>
                  <a:lnTo>
                    <a:pt x="2651" y="6183"/>
                  </a:lnTo>
                  <a:cubicBezTo>
                    <a:pt x="2651" y="6186"/>
                    <a:pt x="2647" y="6190"/>
                    <a:pt x="2644" y="6193"/>
                  </a:cubicBezTo>
                  <a:cubicBezTo>
                    <a:pt x="2644" y="6190"/>
                    <a:pt x="2644" y="6190"/>
                    <a:pt x="2644" y="6190"/>
                  </a:cubicBezTo>
                  <a:cubicBezTo>
                    <a:pt x="2637" y="6190"/>
                    <a:pt x="2627" y="6190"/>
                    <a:pt x="2621" y="6190"/>
                  </a:cubicBezTo>
                  <a:cubicBezTo>
                    <a:pt x="2614" y="6190"/>
                    <a:pt x="2607" y="6183"/>
                    <a:pt x="2600" y="6183"/>
                  </a:cubicBezTo>
                  <a:cubicBezTo>
                    <a:pt x="2560" y="6180"/>
                    <a:pt x="2520" y="6170"/>
                    <a:pt x="2486" y="6196"/>
                  </a:cubicBezTo>
                  <a:cubicBezTo>
                    <a:pt x="2486" y="6196"/>
                    <a:pt x="2490" y="6196"/>
                    <a:pt x="2490" y="6200"/>
                  </a:cubicBezTo>
                  <a:lnTo>
                    <a:pt x="2486" y="6200"/>
                  </a:lnTo>
                  <a:cubicBezTo>
                    <a:pt x="2483" y="6196"/>
                    <a:pt x="2480" y="6200"/>
                    <a:pt x="2476" y="6200"/>
                  </a:cubicBezTo>
                  <a:cubicBezTo>
                    <a:pt x="2463" y="6200"/>
                    <a:pt x="2450" y="6200"/>
                    <a:pt x="2436" y="6200"/>
                  </a:cubicBezTo>
                  <a:cubicBezTo>
                    <a:pt x="2386" y="6200"/>
                    <a:pt x="2336" y="6200"/>
                    <a:pt x="2285" y="6200"/>
                  </a:cubicBezTo>
                  <a:cubicBezTo>
                    <a:pt x="2268" y="6210"/>
                    <a:pt x="2245" y="6200"/>
                    <a:pt x="2228" y="6206"/>
                  </a:cubicBezTo>
                  <a:cubicBezTo>
                    <a:pt x="2228" y="6210"/>
                    <a:pt x="2228" y="6210"/>
                    <a:pt x="2228" y="6210"/>
                  </a:cubicBezTo>
                  <a:cubicBezTo>
                    <a:pt x="2218" y="6206"/>
                    <a:pt x="2204" y="6206"/>
                    <a:pt x="2194" y="6210"/>
                  </a:cubicBezTo>
                  <a:lnTo>
                    <a:pt x="2194" y="6206"/>
                  </a:lnTo>
                  <a:cubicBezTo>
                    <a:pt x="2188" y="6203"/>
                    <a:pt x="2184" y="6203"/>
                    <a:pt x="2178" y="6200"/>
                  </a:cubicBezTo>
                  <a:cubicBezTo>
                    <a:pt x="2151" y="6196"/>
                    <a:pt x="2121" y="6193"/>
                    <a:pt x="2100" y="6210"/>
                  </a:cubicBezTo>
                  <a:cubicBezTo>
                    <a:pt x="2104" y="6213"/>
                    <a:pt x="2104" y="6216"/>
                    <a:pt x="2107" y="6216"/>
                  </a:cubicBezTo>
                  <a:cubicBezTo>
                    <a:pt x="2104" y="6216"/>
                    <a:pt x="2100" y="6216"/>
                    <a:pt x="2097" y="6216"/>
                  </a:cubicBezTo>
                  <a:cubicBezTo>
                    <a:pt x="2080" y="6216"/>
                    <a:pt x="2067" y="6220"/>
                    <a:pt x="2050" y="6220"/>
                  </a:cubicBezTo>
                  <a:lnTo>
                    <a:pt x="2050" y="6220"/>
                  </a:lnTo>
                  <a:cubicBezTo>
                    <a:pt x="2040" y="6216"/>
                    <a:pt x="2033" y="6216"/>
                    <a:pt x="2023" y="6213"/>
                  </a:cubicBezTo>
                  <a:cubicBezTo>
                    <a:pt x="2017" y="6213"/>
                    <a:pt x="2010" y="6213"/>
                    <a:pt x="2007" y="6213"/>
                  </a:cubicBezTo>
                  <a:cubicBezTo>
                    <a:pt x="1986" y="6216"/>
                    <a:pt x="1970" y="6216"/>
                    <a:pt x="1954" y="6216"/>
                  </a:cubicBezTo>
                  <a:cubicBezTo>
                    <a:pt x="1934" y="6216"/>
                    <a:pt x="1910" y="6216"/>
                    <a:pt x="1890" y="6220"/>
                  </a:cubicBezTo>
                  <a:cubicBezTo>
                    <a:pt x="1876" y="6223"/>
                    <a:pt x="1863" y="6227"/>
                    <a:pt x="1850" y="6230"/>
                  </a:cubicBezTo>
                  <a:cubicBezTo>
                    <a:pt x="1833" y="6230"/>
                    <a:pt x="1819" y="6230"/>
                    <a:pt x="1803" y="6237"/>
                  </a:cubicBezTo>
                  <a:cubicBezTo>
                    <a:pt x="1799" y="6237"/>
                    <a:pt x="1799" y="6237"/>
                    <a:pt x="1799" y="6237"/>
                  </a:cubicBezTo>
                  <a:cubicBezTo>
                    <a:pt x="1796" y="6233"/>
                    <a:pt x="1793" y="6233"/>
                    <a:pt x="1789" y="6230"/>
                  </a:cubicBezTo>
                  <a:cubicBezTo>
                    <a:pt x="1772" y="6227"/>
                    <a:pt x="1759" y="6227"/>
                    <a:pt x="1746" y="6230"/>
                  </a:cubicBezTo>
                  <a:cubicBezTo>
                    <a:pt x="1722" y="6233"/>
                    <a:pt x="1702" y="6233"/>
                    <a:pt x="1682" y="6240"/>
                  </a:cubicBezTo>
                  <a:cubicBezTo>
                    <a:pt x="1679" y="6243"/>
                    <a:pt x="1675" y="6243"/>
                    <a:pt x="1675" y="6247"/>
                  </a:cubicBezTo>
                  <a:cubicBezTo>
                    <a:pt x="1669" y="6240"/>
                    <a:pt x="1658" y="6240"/>
                    <a:pt x="1652" y="6243"/>
                  </a:cubicBezTo>
                  <a:lnTo>
                    <a:pt x="1648" y="6247"/>
                  </a:lnTo>
                  <a:cubicBezTo>
                    <a:pt x="1635" y="6247"/>
                    <a:pt x="1625" y="6247"/>
                    <a:pt x="1615" y="6247"/>
                  </a:cubicBezTo>
                  <a:cubicBezTo>
                    <a:pt x="1612" y="6247"/>
                    <a:pt x="1612" y="6243"/>
                    <a:pt x="1612" y="6243"/>
                  </a:cubicBezTo>
                  <a:cubicBezTo>
                    <a:pt x="1605" y="6240"/>
                    <a:pt x="1601" y="6237"/>
                    <a:pt x="1594" y="6237"/>
                  </a:cubicBezTo>
                  <a:cubicBezTo>
                    <a:pt x="1584" y="6237"/>
                    <a:pt x="1578" y="6237"/>
                    <a:pt x="1568" y="6233"/>
                  </a:cubicBezTo>
                  <a:cubicBezTo>
                    <a:pt x="1641" y="6223"/>
                    <a:pt x="1719" y="6223"/>
                    <a:pt x="1796" y="6213"/>
                  </a:cubicBezTo>
                  <a:cubicBezTo>
                    <a:pt x="1806" y="6210"/>
                    <a:pt x="1819" y="6210"/>
                    <a:pt x="1833" y="6210"/>
                  </a:cubicBezTo>
                  <a:lnTo>
                    <a:pt x="1833" y="6210"/>
                  </a:lnTo>
                  <a:cubicBezTo>
                    <a:pt x="1866" y="6206"/>
                    <a:pt x="1900" y="6210"/>
                    <a:pt x="1934" y="6200"/>
                  </a:cubicBezTo>
                  <a:cubicBezTo>
                    <a:pt x="1986" y="6200"/>
                    <a:pt x="2040" y="6203"/>
                    <a:pt x="2090" y="6193"/>
                  </a:cubicBezTo>
                  <a:lnTo>
                    <a:pt x="2090" y="6193"/>
                  </a:lnTo>
                  <a:lnTo>
                    <a:pt x="2090" y="6193"/>
                  </a:lnTo>
                  <a:cubicBezTo>
                    <a:pt x="2107" y="6193"/>
                    <a:pt x="2124" y="6190"/>
                    <a:pt x="2141" y="6190"/>
                  </a:cubicBezTo>
                  <a:cubicBezTo>
                    <a:pt x="2157" y="6190"/>
                    <a:pt x="2174" y="6190"/>
                    <a:pt x="2191" y="6190"/>
                  </a:cubicBezTo>
                  <a:cubicBezTo>
                    <a:pt x="2201" y="6190"/>
                    <a:pt x="2211" y="6190"/>
                    <a:pt x="2218" y="6193"/>
                  </a:cubicBezTo>
                  <a:cubicBezTo>
                    <a:pt x="2241" y="6186"/>
                    <a:pt x="2265" y="6193"/>
                    <a:pt x="2288" y="6183"/>
                  </a:cubicBezTo>
                  <a:lnTo>
                    <a:pt x="2288" y="6183"/>
                  </a:lnTo>
                  <a:lnTo>
                    <a:pt x="2288" y="6183"/>
                  </a:lnTo>
                  <a:lnTo>
                    <a:pt x="2288" y="6183"/>
                  </a:lnTo>
                  <a:cubicBezTo>
                    <a:pt x="2298" y="6186"/>
                    <a:pt x="2305" y="6186"/>
                    <a:pt x="2315" y="6183"/>
                  </a:cubicBezTo>
                  <a:cubicBezTo>
                    <a:pt x="2325" y="6186"/>
                    <a:pt x="2336" y="6183"/>
                    <a:pt x="2346" y="6180"/>
                  </a:cubicBezTo>
                  <a:cubicBezTo>
                    <a:pt x="2382" y="6183"/>
                    <a:pt x="2416" y="6176"/>
                    <a:pt x="2450" y="6173"/>
                  </a:cubicBezTo>
                  <a:cubicBezTo>
                    <a:pt x="2483" y="6170"/>
                    <a:pt x="2517" y="6176"/>
                    <a:pt x="2547" y="6166"/>
                  </a:cubicBezTo>
                  <a:lnTo>
                    <a:pt x="2547" y="6166"/>
                  </a:lnTo>
                  <a:lnTo>
                    <a:pt x="2547" y="6166"/>
                  </a:lnTo>
                  <a:cubicBezTo>
                    <a:pt x="2564" y="6166"/>
                    <a:pt x="2577" y="6166"/>
                    <a:pt x="2594" y="6163"/>
                  </a:cubicBezTo>
                  <a:lnTo>
                    <a:pt x="2594" y="6163"/>
                  </a:lnTo>
                  <a:lnTo>
                    <a:pt x="2594" y="6163"/>
                  </a:lnTo>
                  <a:cubicBezTo>
                    <a:pt x="2604" y="6163"/>
                    <a:pt x="2614" y="6159"/>
                    <a:pt x="2621" y="6156"/>
                  </a:cubicBezTo>
                  <a:cubicBezTo>
                    <a:pt x="2795" y="6152"/>
                    <a:pt x="2973" y="6146"/>
                    <a:pt x="3148" y="6143"/>
                  </a:cubicBezTo>
                  <a:cubicBezTo>
                    <a:pt x="3154" y="6143"/>
                    <a:pt x="3164" y="6143"/>
                    <a:pt x="3175" y="6143"/>
                  </a:cubicBezTo>
                  <a:cubicBezTo>
                    <a:pt x="3178" y="6146"/>
                    <a:pt x="3181" y="6146"/>
                    <a:pt x="3185" y="6146"/>
                  </a:cubicBezTo>
                  <a:cubicBezTo>
                    <a:pt x="3201" y="6146"/>
                    <a:pt x="3218" y="6146"/>
                    <a:pt x="3238" y="6143"/>
                  </a:cubicBezTo>
                  <a:cubicBezTo>
                    <a:pt x="3245" y="6146"/>
                    <a:pt x="3255" y="6146"/>
                    <a:pt x="3265" y="6146"/>
                  </a:cubicBezTo>
                  <a:cubicBezTo>
                    <a:pt x="3285" y="6149"/>
                    <a:pt x="3309" y="6152"/>
                    <a:pt x="3329" y="6149"/>
                  </a:cubicBezTo>
                  <a:cubicBezTo>
                    <a:pt x="3325" y="6149"/>
                    <a:pt x="3322" y="6152"/>
                    <a:pt x="3319" y="6156"/>
                  </a:cubicBezTo>
                  <a:cubicBezTo>
                    <a:pt x="3315" y="6156"/>
                    <a:pt x="3315" y="6156"/>
                    <a:pt x="3315" y="6156"/>
                  </a:cubicBezTo>
                  <a:lnTo>
                    <a:pt x="3315" y="6156"/>
                  </a:lnTo>
                  <a:cubicBezTo>
                    <a:pt x="3305" y="6156"/>
                    <a:pt x="3299" y="6156"/>
                    <a:pt x="3292" y="6159"/>
                  </a:cubicBezTo>
                  <a:cubicBezTo>
                    <a:pt x="3292" y="6163"/>
                    <a:pt x="3289" y="6163"/>
                    <a:pt x="3285" y="6163"/>
                  </a:cubicBezTo>
                  <a:lnTo>
                    <a:pt x="3282" y="6163"/>
                  </a:lnTo>
                  <a:cubicBezTo>
                    <a:pt x="3282" y="6163"/>
                    <a:pt x="3279" y="6163"/>
                    <a:pt x="3275" y="6159"/>
                  </a:cubicBezTo>
                  <a:cubicBezTo>
                    <a:pt x="3272" y="6159"/>
                    <a:pt x="3265" y="6159"/>
                    <a:pt x="3262" y="6159"/>
                  </a:cubicBezTo>
                  <a:cubicBezTo>
                    <a:pt x="3252" y="6159"/>
                    <a:pt x="3245" y="6159"/>
                    <a:pt x="3238" y="6156"/>
                  </a:cubicBezTo>
                  <a:cubicBezTo>
                    <a:pt x="3228" y="6156"/>
                    <a:pt x="3218" y="6156"/>
                    <a:pt x="3208" y="6156"/>
                  </a:cubicBezTo>
                  <a:cubicBezTo>
                    <a:pt x="3205" y="6156"/>
                    <a:pt x="3201" y="6159"/>
                    <a:pt x="3195" y="6163"/>
                  </a:cubicBezTo>
                  <a:lnTo>
                    <a:pt x="3195" y="6163"/>
                  </a:lnTo>
                  <a:cubicBezTo>
                    <a:pt x="3191" y="6163"/>
                    <a:pt x="3188" y="6166"/>
                    <a:pt x="3181" y="6166"/>
                  </a:cubicBezTo>
                  <a:cubicBezTo>
                    <a:pt x="3181" y="6163"/>
                    <a:pt x="3178" y="6163"/>
                    <a:pt x="3175" y="6163"/>
                  </a:cubicBezTo>
                  <a:cubicBezTo>
                    <a:pt x="3141" y="6159"/>
                    <a:pt x="3107" y="6163"/>
                    <a:pt x="3074" y="6159"/>
                  </a:cubicBezTo>
                  <a:cubicBezTo>
                    <a:pt x="3064" y="6159"/>
                    <a:pt x="3054" y="6159"/>
                    <a:pt x="3047" y="6159"/>
                  </a:cubicBezTo>
                  <a:cubicBezTo>
                    <a:pt x="3033" y="6159"/>
                    <a:pt x="3020" y="6159"/>
                    <a:pt x="3007" y="6159"/>
                  </a:cubicBezTo>
                  <a:cubicBezTo>
                    <a:pt x="2993" y="6163"/>
                    <a:pt x="2980" y="6163"/>
                    <a:pt x="2966" y="6166"/>
                  </a:cubicBezTo>
                  <a:cubicBezTo>
                    <a:pt x="2963" y="6166"/>
                    <a:pt x="2960" y="6166"/>
                    <a:pt x="2960" y="6170"/>
                  </a:cubicBezTo>
                  <a:cubicBezTo>
                    <a:pt x="2936" y="6166"/>
                    <a:pt x="2913" y="6173"/>
                    <a:pt x="2889" y="6173"/>
                  </a:cubicBezTo>
                  <a:cubicBezTo>
                    <a:pt x="2862" y="6173"/>
                    <a:pt x="2836" y="6170"/>
                    <a:pt x="2812" y="6180"/>
                  </a:cubicBezTo>
                  <a:lnTo>
                    <a:pt x="2812" y="6180"/>
                  </a:lnTo>
                  <a:cubicBezTo>
                    <a:pt x="2799" y="6183"/>
                    <a:pt x="2785" y="6183"/>
                    <a:pt x="2772" y="6183"/>
                  </a:cubicBezTo>
                  <a:cubicBezTo>
                    <a:pt x="2768" y="6180"/>
                    <a:pt x="2765" y="6183"/>
                    <a:pt x="2761" y="6183"/>
                  </a:cubicBezTo>
                  <a:lnTo>
                    <a:pt x="2761" y="6183"/>
                  </a:lnTo>
                  <a:lnTo>
                    <a:pt x="2761" y="6183"/>
                  </a:lnTo>
                  <a:cubicBezTo>
                    <a:pt x="2748" y="6183"/>
                    <a:pt x="2738" y="6183"/>
                    <a:pt x="2732" y="6190"/>
                  </a:cubicBezTo>
                  <a:cubicBezTo>
                    <a:pt x="2725" y="6190"/>
                    <a:pt x="2715" y="6190"/>
                    <a:pt x="2708" y="6190"/>
                  </a:cubicBezTo>
                  <a:cubicBezTo>
                    <a:pt x="2708" y="6190"/>
                    <a:pt x="2708" y="6186"/>
                    <a:pt x="2704" y="6186"/>
                  </a:cubicBezTo>
                  <a:cubicBezTo>
                    <a:pt x="2688" y="6180"/>
                    <a:pt x="2671" y="6180"/>
                    <a:pt x="2651" y="6183"/>
                  </a:cubicBezTo>
                  <a:moveTo>
                    <a:pt x="4101" y="5622"/>
                  </a:moveTo>
                  <a:lnTo>
                    <a:pt x="4101" y="5622"/>
                  </a:lnTo>
                  <a:cubicBezTo>
                    <a:pt x="4097" y="5622"/>
                    <a:pt x="4091" y="5622"/>
                    <a:pt x="4084" y="5622"/>
                  </a:cubicBezTo>
                  <a:lnTo>
                    <a:pt x="4081" y="5622"/>
                  </a:lnTo>
                  <a:cubicBezTo>
                    <a:pt x="4087" y="5622"/>
                    <a:pt x="4097" y="5622"/>
                    <a:pt x="4107" y="5622"/>
                  </a:cubicBezTo>
                  <a:cubicBezTo>
                    <a:pt x="4104" y="5622"/>
                    <a:pt x="4104" y="5622"/>
                    <a:pt x="4101" y="5622"/>
                  </a:cubicBezTo>
                  <a:moveTo>
                    <a:pt x="4178" y="5602"/>
                  </a:moveTo>
                  <a:lnTo>
                    <a:pt x="4178" y="5602"/>
                  </a:lnTo>
                  <a:lnTo>
                    <a:pt x="4178" y="5602"/>
                  </a:lnTo>
                  <a:lnTo>
                    <a:pt x="4178" y="5602"/>
                  </a:lnTo>
                  <a:lnTo>
                    <a:pt x="4178" y="5602"/>
                  </a:lnTo>
                  <a:lnTo>
                    <a:pt x="4178" y="5606"/>
                  </a:lnTo>
                  <a:cubicBezTo>
                    <a:pt x="4178" y="5606"/>
                    <a:pt x="4175" y="5606"/>
                    <a:pt x="4175" y="5602"/>
                  </a:cubicBezTo>
                  <a:lnTo>
                    <a:pt x="4178" y="5602"/>
                  </a:lnTo>
                  <a:moveTo>
                    <a:pt x="4249" y="5488"/>
                  </a:moveTo>
                  <a:lnTo>
                    <a:pt x="4249" y="5488"/>
                  </a:lnTo>
                  <a:cubicBezTo>
                    <a:pt x="4245" y="5471"/>
                    <a:pt x="4252" y="5455"/>
                    <a:pt x="4269" y="5445"/>
                  </a:cubicBezTo>
                  <a:cubicBezTo>
                    <a:pt x="4269" y="5451"/>
                    <a:pt x="4269" y="5458"/>
                    <a:pt x="4269" y="5465"/>
                  </a:cubicBezTo>
                  <a:lnTo>
                    <a:pt x="4269" y="5468"/>
                  </a:lnTo>
                  <a:cubicBezTo>
                    <a:pt x="4249" y="5474"/>
                    <a:pt x="4255" y="5491"/>
                    <a:pt x="4252" y="5505"/>
                  </a:cubicBezTo>
                  <a:cubicBezTo>
                    <a:pt x="4252" y="5522"/>
                    <a:pt x="4249" y="5538"/>
                    <a:pt x="4249" y="5555"/>
                  </a:cubicBezTo>
                  <a:cubicBezTo>
                    <a:pt x="4249" y="5555"/>
                    <a:pt x="4249" y="5559"/>
                    <a:pt x="4252" y="5559"/>
                  </a:cubicBezTo>
                  <a:cubicBezTo>
                    <a:pt x="4245" y="5562"/>
                    <a:pt x="4242" y="5565"/>
                    <a:pt x="4239" y="5569"/>
                  </a:cubicBezTo>
                  <a:cubicBezTo>
                    <a:pt x="4235" y="5572"/>
                    <a:pt x="4235" y="5572"/>
                    <a:pt x="4235" y="5572"/>
                  </a:cubicBezTo>
                  <a:cubicBezTo>
                    <a:pt x="4242" y="5545"/>
                    <a:pt x="4252" y="5515"/>
                    <a:pt x="4249" y="5488"/>
                  </a:cubicBezTo>
                  <a:moveTo>
                    <a:pt x="4111" y="5344"/>
                  </a:moveTo>
                  <a:lnTo>
                    <a:pt x="4111" y="5344"/>
                  </a:lnTo>
                  <a:cubicBezTo>
                    <a:pt x="4104" y="5344"/>
                    <a:pt x="4097" y="5344"/>
                    <a:pt x="4087" y="5344"/>
                  </a:cubicBezTo>
                  <a:cubicBezTo>
                    <a:pt x="4081" y="5334"/>
                    <a:pt x="4067" y="5327"/>
                    <a:pt x="4064" y="5317"/>
                  </a:cubicBezTo>
                  <a:cubicBezTo>
                    <a:pt x="4067" y="5317"/>
                    <a:pt x="4071" y="5317"/>
                    <a:pt x="4077" y="5313"/>
                  </a:cubicBezTo>
                  <a:cubicBezTo>
                    <a:pt x="4077" y="5313"/>
                    <a:pt x="4081" y="5313"/>
                    <a:pt x="4081" y="5310"/>
                  </a:cubicBezTo>
                  <a:cubicBezTo>
                    <a:pt x="4091" y="5317"/>
                    <a:pt x="4101" y="5320"/>
                    <a:pt x="4111" y="5320"/>
                  </a:cubicBezTo>
                  <a:cubicBezTo>
                    <a:pt x="4111" y="5327"/>
                    <a:pt x="4107" y="5334"/>
                    <a:pt x="4111" y="5344"/>
                  </a:cubicBezTo>
                  <a:moveTo>
                    <a:pt x="4128" y="5357"/>
                  </a:moveTo>
                  <a:lnTo>
                    <a:pt x="4128" y="5357"/>
                  </a:lnTo>
                  <a:cubicBezTo>
                    <a:pt x="4138" y="5364"/>
                    <a:pt x="4148" y="5367"/>
                    <a:pt x="4158" y="5367"/>
                  </a:cubicBezTo>
                  <a:cubicBezTo>
                    <a:pt x="4154" y="5370"/>
                    <a:pt x="4154" y="5377"/>
                    <a:pt x="4154" y="5381"/>
                  </a:cubicBezTo>
                  <a:cubicBezTo>
                    <a:pt x="4158" y="5381"/>
                    <a:pt x="4158" y="5381"/>
                    <a:pt x="4158" y="5384"/>
                  </a:cubicBezTo>
                  <a:cubicBezTo>
                    <a:pt x="4154" y="5384"/>
                    <a:pt x="4154" y="5384"/>
                    <a:pt x="4151" y="5384"/>
                  </a:cubicBezTo>
                  <a:cubicBezTo>
                    <a:pt x="4138" y="5377"/>
                    <a:pt x="4131" y="5370"/>
                    <a:pt x="4128" y="5357"/>
                  </a:cubicBezTo>
                  <a:moveTo>
                    <a:pt x="3685" y="5548"/>
                  </a:moveTo>
                  <a:lnTo>
                    <a:pt x="3685" y="5548"/>
                  </a:lnTo>
                  <a:cubicBezTo>
                    <a:pt x="3675" y="5548"/>
                    <a:pt x="3668" y="5548"/>
                    <a:pt x="3661" y="5548"/>
                  </a:cubicBezTo>
                  <a:cubicBezTo>
                    <a:pt x="3668" y="5548"/>
                    <a:pt x="3675" y="5548"/>
                    <a:pt x="3685" y="5548"/>
                  </a:cubicBezTo>
                  <a:moveTo>
                    <a:pt x="3853" y="5545"/>
                  </a:moveTo>
                  <a:lnTo>
                    <a:pt x="3853" y="5545"/>
                  </a:lnTo>
                  <a:cubicBezTo>
                    <a:pt x="3812" y="5545"/>
                    <a:pt x="3772" y="5542"/>
                    <a:pt x="3732" y="5548"/>
                  </a:cubicBezTo>
                  <a:cubicBezTo>
                    <a:pt x="3728" y="5552"/>
                    <a:pt x="3725" y="5552"/>
                    <a:pt x="3722" y="5552"/>
                  </a:cubicBezTo>
                  <a:cubicBezTo>
                    <a:pt x="3715" y="5548"/>
                    <a:pt x="3708" y="5548"/>
                    <a:pt x="3701" y="5548"/>
                  </a:cubicBezTo>
                  <a:cubicBezTo>
                    <a:pt x="3722" y="5545"/>
                    <a:pt x="3745" y="5545"/>
                    <a:pt x="3765" y="5538"/>
                  </a:cubicBezTo>
                  <a:lnTo>
                    <a:pt x="3765" y="5538"/>
                  </a:lnTo>
                  <a:cubicBezTo>
                    <a:pt x="3802" y="5538"/>
                    <a:pt x="3843" y="5538"/>
                    <a:pt x="3879" y="5535"/>
                  </a:cubicBezTo>
                  <a:cubicBezTo>
                    <a:pt x="3879" y="5535"/>
                    <a:pt x="3879" y="5532"/>
                    <a:pt x="3883" y="5532"/>
                  </a:cubicBezTo>
                  <a:cubicBezTo>
                    <a:pt x="3886" y="5535"/>
                    <a:pt x="3889" y="5542"/>
                    <a:pt x="3896" y="5542"/>
                  </a:cubicBezTo>
                  <a:cubicBezTo>
                    <a:pt x="3900" y="5545"/>
                    <a:pt x="3900" y="5545"/>
                    <a:pt x="3903" y="5545"/>
                  </a:cubicBezTo>
                  <a:cubicBezTo>
                    <a:pt x="3886" y="5545"/>
                    <a:pt x="3869" y="5545"/>
                    <a:pt x="3853" y="5545"/>
                  </a:cubicBezTo>
                  <a:moveTo>
                    <a:pt x="3943" y="5545"/>
                  </a:moveTo>
                  <a:lnTo>
                    <a:pt x="3943" y="5545"/>
                  </a:lnTo>
                  <a:cubicBezTo>
                    <a:pt x="3963" y="5542"/>
                    <a:pt x="3983" y="5538"/>
                    <a:pt x="4004" y="5538"/>
                  </a:cubicBezTo>
                  <a:cubicBezTo>
                    <a:pt x="3990" y="5542"/>
                    <a:pt x="3973" y="5545"/>
                    <a:pt x="3957" y="5545"/>
                  </a:cubicBezTo>
                  <a:cubicBezTo>
                    <a:pt x="3953" y="5545"/>
                    <a:pt x="3950" y="5545"/>
                    <a:pt x="3943" y="5545"/>
                  </a:cubicBezTo>
                  <a:moveTo>
                    <a:pt x="4077" y="5538"/>
                  </a:moveTo>
                  <a:lnTo>
                    <a:pt x="4077" y="5538"/>
                  </a:lnTo>
                  <a:cubicBezTo>
                    <a:pt x="4087" y="5538"/>
                    <a:pt x="4094" y="5538"/>
                    <a:pt x="4104" y="5538"/>
                  </a:cubicBezTo>
                  <a:cubicBezTo>
                    <a:pt x="4101" y="5538"/>
                    <a:pt x="4097" y="5542"/>
                    <a:pt x="4101" y="5548"/>
                  </a:cubicBezTo>
                  <a:cubicBezTo>
                    <a:pt x="4101" y="5545"/>
                    <a:pt x="4097" y="5545"/>
                    <a:pt x="4097" y="5542"/>
                  </a:cubicBezTo>
                  <a:cubicBezTo>
                    <a:pt x="4091" y="5542"/>
                    <a:pt x="4084" y="5538"/>
                    <a:pt x="4077" y="5538"/>
                  </a:cubicBezTo>
                  <a:moveTo>
                    <a:pt x="2178" y="5813"/>
                  </a:moveTo>
                  <a:lnTo>
                    <a:pt x="2178" y="5813"/>
                  </a:lnTo>
                  <a:moveTo>
                    <a:pt x="1302" y="5841"/>
                  </a:moveTo>
                  <a:lnTo>
                    <a:pt x="1302" y="5841"/>
                  </a:lnTo>
                  <a:cubicBezTo>
                    <a:pt x="1323" y="5837"/>
                    <a:pt x="1343" y="5834"/>
                    <a:pt x="1366" y="5837"/>
                  </a:cubicBezTo>
                  <a:cubicBezTo>
                    <a:pt x="1393" y="5837"/>
                    <a:pt x="1423" y="5834"/>
                    <a:pt x="1454" y="5834"/>
                  </a:cubicBezTo>
                  <a:cubicBezTo>
                    <a:pt x="1383" y="5837"/>
                    <a:pt x="1312" y="5844"/>
                    <a:pt x="1242" y="5847"/>
                  </a:cubicBezTo>
                  <a:cubicBezTo>
                    <a:pt x="1245" y="5847"/>
                    <a:pt x="1245" y="5844"/>
                    <a:pt x="1249" y="5844"/>
                  </a:cubicBezTo>
                  <a:lnTo>
                    <a:pt x="1252" y="5844"/>
                  </a:lnTo>
                  <a:cubicBezTo>
                    <a:pt x="1269" y="5844"/>
                    <a:pt x="1286" y="5844"/>
                    <a:pt x="1302" y="5841"/>
                  </a:cubicBezTo>
                  <a:moveTo>
                    <a:pt x="514" y="5924"/>
                  </a:moveTo>
                  <a:lnTo>
                    <a:pt x="514" y="5924"/>
                  </a:lnTo>
                  <a:lnTo>
                    <a:pt x="517" y="5924"/>
                  </a:lnTo>
                  <a:cubicBezTo>
                    <a:pt x="514" y="5924"/>
                    <a:pt x="514" y="5924"/>
                    <a:pt x="514" y="5924"/>
                  </a:cubicBezTo>
                  <a:moveTo>
                    <a:pt x="1054" y="5861"/>
                  </a:moveTo>
                  <a:lnTo>
                    <a:pt x="1054" y="5861"/>
                  </a:lnTo>
                  <a:cubicBezTo>
                    <a:pt x="1091" y="5857"/>
                    <a:pt x="1128" y="5854"/>
                    <a:pt x="1165" y="5854"/>
                  </a:cubicBezTo>
                  <a:cubicBezTo>
                    <a:pt x="1158" y="5854"/>
                    <a:pt x="1155" y="5857"/>
                    <a:pt x="1151" y="5861"/>
                  </a:cubicBezTo>
                  <a:cubicBezTo>
                    <a:pt x="1148" y="5864"/>
                    <a:pt x="1145" y="5867"/>
                    <a:pt x="1145" y="5867"/>
                  </a:cubicBezTo>
                  <a:cubicBezTo>
                    <a:pt x="1115" y="5867"/>
                    <a:pt x="1084" y="5864"/>
                    <a:pt x="1054" y="5861"/>
                  </a:cubicBezTo>
                  <a:moveTo>
                    <a:pt x="1145" y="5827"/>
                  </a:moveTo>
                  <a:lnTo>
                    <a:pt x="1145" y="5827"/>
                  </a:lnTo>
                  <a:lnTo>
                    <a:pt x="1145" y="5827"/>
                  </a:lnTo>
                  <a:cubicBezTo>
                    <a:pt x="1145" y="5827"/>
                    <a:pt x="1141" y="5827"/>
                    <a:pt x="1138" y="5827"/>
                  </a:cubicBezTo>
                  <a:cubicBezTo>
                    <a:pt x="1141" y="5827"/>
                    <a:pt x="1145" y="5827"/>
                    <a:pt x="1145" y="5827"/>
                  </a:cubicBezTo>
                  <a:moveTo>
                    <a:pt x="1108" y="5934"/>
                  </a:moveTo>
                  <a:lnTo>
                    <a:pt x="1108" y="5934"/>
                  </a:lnTo>
                  <a:lnTo>
                    <a:pt x="1111" y="5934"/>
                  </a:lnTo>
                  <a:cubicBezTo>
                    <a:pt x="1115" y="5938"/>
                    <a:pt x="1118" y="5938"/>
                    <a:pt x="1121" y="5938"/>
                  </a:cubicBezTo>
                  <a:cubicBezTo>
                    <a:pt x="1115" y="5938"/>
                    <a:pt x="1111" y="5938"/>
                    <a:pt x="1108" y="5934"/>
                  </a:cubicBezTo>
                  <a:moveTo>
                    <a:pt x="1752" y="5874"/>
                  </a:moveTo>
                  <a:lnTo>
                    <a:pt x="1752" y="5874"/>
                  </a:lnTo>
                  <a:lnTo>
                    <a:pt x="1752" y="5877"/>
                  </a:lnTo>
                  <a:lnTo>
                    <a:pt x="1752" y="5874"/>
                  </a:lnTo>
                  <a:moveTo>
                    <a:pt x="1742" y="5851"/>
                  </a:moveTo>
                  <a:lnTo>
                    <a:pt x="1742" y="5851"/>
                  </a:lnTo>
                  <a:lnTo>
                    <a:pt x="1742" y="5851"/>
                  </a:lnTo>
                  <a:lnTo>
                    <a:pt x="1742" y="5847"/>
                  </a:lnTo>
                  <a:cubicBezTo>
                    <a:pt x="1742" y="5851"/>
                    <a:pt x="1742" y="5851"/>
                    <a:pt x="1742" y="5851"/>
                  </a:cubicBezTo>
                  <a:moveTo>
                    <a:pt x="1655" y="5830"/>
                  </a:moveTo>
                  <a:lnTo>
                    <a:pt x="1655" y="5830"/>
                  </a:lnTo>
                  <a:cubicBezTo>
                    <a:pt x="1652" y="5830"/>
                    <a:pt x="1652" y="5834"/>
                    <a:pt x="1652" y="5834"/>
                  </a:cubicBezTo>
                  <a:cubicBezTo>
                    <a:pt x="1645" y="5834"/>
                    <a:pt x="1641" y="5834"/>
                    <a:pt x="1635" y="5834"/>
                  </a:cubicBezTo>
                  <a:cubicBezTo>
                    <a:pt x="1615" y="5827"/>
                    <a:pt x="1591" y="5827"/>
                    <a:pt x="1568" y="5827"/>
                  </a:cubicBezTo>
                  <a:cubicBezTo>
                    <a:pt x="1662" y="5820"/>
                    <a:pt x="1752" y="5810"/>
                    <a:pt x="1846" y="5807"/>
                  </a:cubicBezTo>
                  <a:cubicBezTo>
                    <a:pt x="1863" y="5804"/>
                    <a:pt x="1880" y="5800"/>
                    <a:pt x="1893" y="5797"/>
                  </a:cubicBezTo>
                  <a:cubicBezTo>
                    <a:pt x="1893" y="5800"/>
                    <a:pt x="1893" y="5804"/>
                    <a:pt x="1893" y="5810"/>
                  </a:cubicBezTo>
                  <a:cubicBezTo>
                    <a:pt x="1890" y="5810"/>
                    <a:pt x="1890" y="5810"/>
                    <a:pt x="1890" y="5813"/>
                  </a:cubicBezTo>
                  <a:cubicBezTo>
                    <a:pt x="1809" y="5804"/>
                    <a:pt x="1732" y="5810"/>
                    <a:pt x="1655" y="5830"/>
                  </a:cubicBezTo>
                  <a:moveTo>
                    <a:pt x="2178" y="5955"/>
                  </a:moveTo>
                  <a:lnTo>
                    <a:pt x="2178" y="5955"/>
                  </a:lnTo>
                  <a:cubicBezTo>
                    <a:pt x="2178" y="5965"/>
                    <a:pt x="2168" y="5968"/>
                    <a:pt x="2161" y="5965"/>
                  </a:cubicBezTo>
                  <a:cubicBezTo>
                    <a:pt x="2154" y="5961"/>
                    <a:pt x="2144" y="5958"/>
                    <a:pt x="2137" y="5955"/>
                  </a:cubicBezTo>
                  <a:lnTo>
                    <a:pt x="2137" y="5955"/>
                  </a:lnTo>
                  <a:cubicBezTo>
                    <a:pt x="2111" y="5941"/>
                    <a:pt x="2084" y="5931"/>
                    <a:pt x="2064" y="5911"/>
                  </a:cubicBezTo>
                  <a:cubicBezTo>
                    <a:pt x="2060" y="5911"/>
                    <a:pt x="2057" y="5911"/>
                    <a:pt x="2054" y="5914"/>
                  </a:cubicBezTo>
                  <a:cubicBezTo>
                    <a:pt x="2047" y="5921"/>
                    <a:pt x="2040" y="5924"/>
                    <a:pt x="2033" y="5931"/>
                  </a:cubicBezTo>
                  <a:cubicBezTo>
                    <a:pt x="2030" y="5934"/>
                    <a:pt x="2027" y="5938"/>
                    <a:pt x="2023" y="5941"/>
                  </a:cubicBezTo>
                  <a:cubicBezTo>
                    <a:pt x="2017" y="5945"/>
                    <a:pt x="2013" y="5951"/>
                    <a:pt x="2010" y="5955"/>
                  </a:cubicBezTo>
                  <a:cubicBezTo>
                    <a:pt x="2010" y="5958"/>
                    <a:pt x="2007" y="5958"/>
                    <a:pt x="2003" y="5958"/>
                  </a:cubicBezTo>
                  <a:cubicBezTo>
                    <a:pt x="2000" y="5958"/>
                    <a:pt x="2000" y="5961"/>
                    <a:pt x="1996" y="5961"/>
                  </a:cubicBezTo>
                  <a:cubicBezTo>
                    <a:pt x="1990" y="5965"/>
                    <a:pt x="1984" y="5968"/>
                    <a:pt x="1977" y="5975"/>
                  </a:cubicBezTo>
                  <a:lnTo>
                    <a:pt x="1977" y="5975"/>
                  </a:lnTo>
                  <a:cubicBezTo>
                    <a:pt x="1977" y="5975"/>
                    <a:pt x="1974" y="5975"/>
                    <a:pt x="1974" y="5978"/>
                  </a:cubicBezTo>
                  <a:lnTo>
                    <a:pt x="1974" y="5978"/>
                  </a:lnTo>
                  <a:lnTo>
                    <a:pt x="1974" y="5978"/>
                  </a:lnTo>
                  <a:cubicBezTo>
                    <a:pt x="1970" y="5978"/>
                    <a:pt x="1970" y="5978"/>
                    <a:pt x="1970" y="5978"/>
                  </a:cubicBezTo>
                  <a:cubicBezTo>
                    <a:pt x="1967" y="5981"/>
                    <a:pt x="1960" y="5981"/>
                    <a:pt x="1957" y="5978"/>
                  </a:cubicBezTo>
                  <a:lnTo>
                    <a:pt x="1957" y="5978"/>
                  </a:lnTo>
                  <a:cubicBezTo>
                    <a:pt x="1950" y="5985"/>
                    <a:pt x="1940" y="5978"/>
                    <a:pt x="1940" y="5968"/>
                  </a:cubicBezTo>
                  <a:cubicBezTo>
                    <a:pt x="1940" y="5948"/>
                    <a:pt x="1944" y="5931"/>
                    <a:pt x="1947" y="5911"/>
                  </a:cubicBezTo>
                  <a:lnTo>
                    <a:pt x="1947" y="5911"/>
                  </a:lnTo>
                  <a:cubicBezTo>
                    <a:pt x="1947" y="5908"/>
                    <a:pt x="1947" y="5904"/>
                    <a:pt x="1947" y="5901"/>
                  </a:cubicBezTo>
                  <a:cubicBezTo>
                    <a:pt x="1947" y="5898"/>
                    <a:pt x="1947" y="5898"/>
                    <a:pt x="1947" y="5894"/>
                  </a:cubicBezTo>
                  <a:lnTo>
                    <a:pt x="1947" y="5894"/>
                  </a:lnTo>
                  <a:cubicBezTo>
                    <a:pt x="1950" y="5877"/>
                    <a:pt x="1950" y="5861"/>
                    <a:pt x="1950" y="5844"/>
                  </a:cubicBezTo>
                  <a:lnTo>
                    <a:pt x="1950" y="5844"/>
                  </a:lnTo>
                  <a:cubicBezTo>
                    <a:pt x="1950" y="5844"/>
                    <a:pt x="1950" y="5841"/>
                    <a:pt x="1947" y="5841"/>
                  </a:cubicBezTo>
                  <a:lnTo>
                    <a:pt x="1947" y="5841"/>
                  </a:lnTo>
                  <a:cubicBezTo>
                    <a:pt x="1947" y="5841"/>
                    <a:pt x="1950" y="5841"/>
                    <a:pt x="1950" y="5844"/>
                  </a:cubicBezTo>
                  <a:cubicBezTo>
                    <a:pt x="1950" y="5837"/>
                    <a:pt x="1950" y="5834"/>
                    <a:pt x="1950" y="5827"/>
                  </a:cubicBezTo>
                  <a:cubicBezTo>
                    <a:pt x="1947" y="5777"/>
                    <a:pt x="1937" y="5730"/>
                    <a:pt x="1930" y="5683"/>
                  </a:cubicBezTo>
                  <a:cubicBezTo>
                    <a:pt x="1930" y="5679"/>
                    <a:pt x="1930" y="5679"/>
                    <a:pt x="1934" y="5676"/>
                  </a:cubicBezTo>
                  <a:cubicBezTo>
                    <a:pt x="1930" y="5669"/>
                    <a:pt x="1934" y="5663"/>
                    <a:pt x="1944" y="5663"/>
                  </a:cubicBezTo>
                  <a:cubicBezTo>
                    <a:pt x="1980" y="5663"/>
                    <a:pt x="2013" y="5666"/>
                    <a:pt x="2050" y="5666"/>
                  </a:cubicBezTo>
                  <a:cubicBezTo>
                    <a:pt x="2054" y="5666"/>
                    <a:pt x="2057" y="5663"/>
                    <a:pt x="2060" y="5663"/>
                  </a:cubicBezTo>
                  <a:cubicBezTo>
                    <a:pt x="2067" y="5663"/>
                    <a:pt x="2070" y="5659"/>
                    <a:pt x="2070" y="5659"/>
                  </a:cubicBezTo>
                  <a:cubicBezTo>
                    <a:pt x="2090" y="5659"/>
                    <a:pt x="2111" y="5659"/>
                    <a:pt x="2131" y="5649"/>
                  </a:cubicBezTo>
                  <a:cubicBezTo>
                    <a:pt x="2137" y="5649"/>
                    <a:pt x="2137" y="5649"/>
                    <a:pt x="2137" y="5649"/>
                  </a:cubicBezTo>
                  <a:cubicBezTo>
                    <a:pt x="2137" y="5649"/>
                    <a:pt x="2141" y="5649"/>
                    <a:pt x="2141" y="5652"/>
                  </a:cubicBezTo>
                  <a:cubicBezTo>
                    <a:pt x="2141" y="5649"/>
                    <a:pt x="2144" y="5649"/>
                    <a:pt x="2144" y="5649"/>
                  </a:cubicBezTo>
                  <a:cubicBezTo>
                    <a:pt x="2151" y="5649"/>
                    <a:pt x="2157" y="5652"/>
                    <a:pt x="2157" y="5659"/>
                  </a:cubicBezTo>
                  <a:cubicBezTo>
                    <a:pt x="2161" y="5663"/>
                    <a:pt x="2161" y="5669"/>
                    <a:pt x="2161" y="5673"/>
                  </a:cubicBezTo>
                  <a:cubicBezTo>
                    <a:pt x="2168" y="5696"/>
                    <a:pt x="2168" y="5720"/>
                    <a:pt x="2171" y="5743"/>
                  </a:cubicBezTo>
                  <a:cubicBezTo>
                    <a:pt x="2171" y="5756"/>
                    <a:pt x="2171" y="5770"/>
                    <a:pt x="2171" y="5787"/>
                  </a:cubicBezTo>
                  <a:lnTo>
                    <a:pt x="2171" y="5787"/>
                  </a:lnTo>
                  <a:cubicBezTo>
                    <a:pt x="2171" y="5787"/>
                    <a:pt x="2171" y="5790"/>
                    <a:pt x="2174" y="5790"/>
                  </a:cubicBezTo>
                  <a:lnTo>
                    <a:pt x="2174" y="5790"/>
                  </a:lnTo>
                  <a:lnTo>
                    <a:pt x="2174" y="5790"/>
                  </a:lnTo>
                  <a:cubicBezTo>
                    <a:pt x="2174" y="5794"/>
                    <a:pt x="2174" y="5794"/>
                    <a:pt x="2174" y="5797"/>
                  </a:cubicBezTo>
                  <a:cubicBezTo>
                    <a:pt x="2174" y="5800"/>
                    <a:pt x="2174" y="5807"/>
                    <a:pt x="2174" y="5810"/>
                  </a:cubicBezTo>
                  <a:lnTo>
                    <a:pt x="2174" y="5810"/>
                  </a:lnTo>
                  <a:cubicBezTo>
                    <a:pt x="2174" y="5813"/>
                    <a:pt x="2174" y="5820"/>
                    <a:pt x="2174" y="5824"/>
                  </a:cubicBezTo>
                  <a:cubicBezTo>
                    <a:pt x="2174" y="5830"/>
                    <a:pt x="2178" y="5834"/>
                    <a:pt x="2178" y="5837"/>
                  </a:cubicBezTo>
                  <a:cubicBezTo>
                    <a:pt x="2178" y="5844"/>
                    <a:pt x="2178" y="5847"/>
                    <a:pt x="2178" y="5854"/>
                  </a:cubicBezTo>
                  <a:cubicBezTo>
                    <a:pt x="2178" y="5857"/>
                    <a:pt x="2178" y="5861"/>
                    <a:pt x="2178" y="5864"/>
                  </a:cubicBezTo>
                  <a:cubicBezTo>
                    <a:pt x="2178" y="5871"/>
                    <a:pt x="2178" y="5877"/>
                    <a:pt x="2178" y="5884"/>
                  </a:cubicBezTo>
                  <a:lnTo>
                    <a:pt x="2178" y="5888"/>
                  </a:lnTo>
                  <a:cubicBezTo>
                    <a:pt x="2178" y="5894"/>
                    <a:pt x="2178" y="5904"/>
                    <a:pt x="2174" y="5911"/>
                  </a:cubicBezTo>
                  <a:cubicBezTo>
                    <a:pt x="2178" y="5921"/>
                    <a:pt x="2178" y="5928"/>
                    <a:pt x="2178" y="5934"/>
                  </a:cubicBezTo>
                  <a:lnTo>
                    <a:pt x="2178" y="5934"/>
                  </a:lnTo>
                  <a:cubicBezTo>
                    <a:pt x="2178" y="5941"/>
                    <a:pt x="2178" y="5948"/>
                    <a:pt x="2178" y="5955"/>
                  </a:cubicBezTo>
                  <a:moveTo>
                    <a:pt x="2178" y="5813"/>
                  </a:moveTo>
                  <a:lnTo>
                    <a:pt x="2178" y="5813"/>
                  </a:lnTo>
                  <a:lnTo>
                    <a:pt x="2178" y="5813"/>
                  </a:lnTo>
                  <a:lnTo>
                    <a:pt x="2178" y="5813"/>
                  </a:lnTo>
                  <a:cubicBezTo>
                    <a:pt x="2181" y="5813"/>
                    <a:pt x="2181" y="5813"/>
                    <a:pt x="2181" y="5813"/>
                  </a:cubicBezTo>
                  <a:lnTo>
                    <a:pt x="2178" y="5813"/>
                  </a:lnTo>
                  <a:moveTo>
                    <a:pt x="2735" y="5756"/>
                  </a:moveTo>
                  <a:lnTo>
                    <a:pt x="2735" y="5756"/>
                  </a:lnTo>
                  <a:lnTo>
                    <a:pt x="2735" y="5756"/>
                  </a:lnTo>
                  <a:cubicBezTo>
                    <a:pt x="2735" y="5760"/>
                    <a:pt x="2735" y="5760"/>
                    <a:pt x="2738" y="5760"/>
                  </a:cubicBezTo>
                  <a:cubicBezTo>
                    <a:pt x="2735" y="5760"/>
                    <a:pt x="2735" y="5760"/>
                    <a:pt x="2735" y="5756"/>
                  </a:cubicBezTo>
                  <a:moveTo>
                    <a:pt x="3597" y="6126"/>
                  </a:moveTo>
                  <a:lnTo>
                    <a:pt x="3597" y="6126"/>
                  </a:lnTo>
                  <a:moveTo>
                    <a:pt x="3792" y="5666"/>
                  </a:moveTo>
                  <a:lnTo>
                    <a:pt x="3792" y="5666"/>
                  </a:lnTo>
                  <a:cubicBezTo>
                    <a:pt x="3789" y="5669"/>
                    <a:pt x="3789" y="5673"/>
                    <a:pt x="3792" y="5676"/>
                  </a:cubicBezTo>
                  <a:lnTo>
                    <a:pt x="3789" y="5676"/>
                  </a:lnTo>
                  <a:cubicBezTo>
                    <a:pt x="3768" y="5676"/>
                    <a:pt x="3745" y="5676"/>
                    <a:pt x="3725" y="5683"/>
                  </a:cubicBezTo>
                  <a:lnTo>
                    <a:pt x="3725" y="5683"/>
                  </a:lnTo>
                  <a:cubicBezTo>
                    <a:pt x="3722" y="5686"/>
                    <a:pt x="3718" y="5686"/>
                    <a:pt x="3715" y="5686"/>
                  </a:cubicBezTo>
                  <a:cubicBezTo>
                    <a:pt x="3681" y="5689"/>
                    <a:pt x="3644" y="5689"/>
                    <a:pt x="3611" y="5693"/>
                  </a:cubicBezTo>
                  <a:cubicBezTo>
                    <a:pt x="3520" y="5693"/>
                    <a:pt x="3429" y="5703"/>
                    <a:pt x="3339" y="5713"/>
                  </a:cubicBezTo>
                  <a:cubicBezTo>
                    <a:pt x="3215" y="5723"/>
                    <a:pt x="3087" y="5723"/>
                    <a:pt x="2966" y="5740"/>
                  </a:cubicBezTo>
                  <a:cubicBezTo>
                    <a:pt x="2923" y="5740"/>
                    <a:pt x="2879" y="5743"/>
                    <a:pt x="2836" y="5750"/>
                  </a:cubicBezTo>
                  <a:cubicBezTo>
                    <a:pt x="2839" y="5750"/>
                    <a:pt x="2839" y="5750"/>
                    <a:pt x="2839" y="5753"/>
                  </a:cubicBezTo>
                  <a:lnTo>
                    <a:pt x="2839" y="5753"/>
                  </a:lnTo>
                  <a:cubicBezTo>
                    <a:pt x="2836" y="5750"/>
                    <a:pt x="2836" y="5750"/>
                    <a:pt x="2836" y="5750"/>
                  </a:cubicBezTo>
                  <a:cubicBezTo>
                    <a:pt x="2805" y="5753"/>
                    <a:pt x="2775" y="5743"/>
                    <a:pt x="2745" y="5756"/>
                  </a:cubicBezTo>
                  <a:lnTo>
                    <a:pt x="2745" y="5756"/>
                  </a:lnTo>
                  <a:lnTo>
                    <a:pt x="2745" y="5756"/>
                  </a:lnTo>
                  <a:lnTo>
                    <a:pt x="2745" y="5756"/>
                  </a:lnTo>
                  <a:lnTo>
                    <a:pt x="2745" y="5756"/>
                  </a:lnTo>
                  <a:cubicBezTo>
                    <a:pt x="2742" y="5756"/>
                    <a:pt x="2738" y="5756"/>
                    <a:pt x="2735" y="5756"/>
                  </a:cubicBezTo>
                  <a:cubicBezTo>
                    <a:pt x="2732" y="5753"/>
                    <a:pt x="2725" y="5750"/>
                    <a:pt x="2721" y="5756"/>
                  </a:cubicBezTo>
                  <a:cubicBezTo>
                    <a:pt x="2711" y="5753"/>
                    <a:pt x="2704" y="5756"/>
                    <a:pt x="2694" y="5756"/>
                  </a:cubicBezTo>
                  <a:cubicBezTo>
                    <a:pt x="2674" y="5760"/>
                    <a:pt x="2651" y="5760"/>
                    <a:pt x="2631" y="5760"/>
                  </a:cubicBezTo>
                  <a:lnTo>
                    <a:pt x="2631" y="5760"/>
                  </a:lnTo>
                  <a:lnTo>
                    <a:pt x="2631" y="5760"/>
                  </a:lnTo>
                  <a:cubicBezTo>
                    <a:pt x="2550" y="5753"/>
                    <a:pt x="2470" y="5760"/>
                    <a:pt x="2386" y="5760"/>
                  </a:cubicBezTo>
                  <a:cubicBezTo>
                    <a:pt x="2359" y="5767"/>
                    <a:pt x="2332" y="5753"/>
                    <a:pt x="2305" y="5760"/>
                  </a:cubicBezTo>
                  <a:cubicBezTo>
                    <a:pt x="2285" y="5763"/>
                    <a:pt x="2258" y="5760"/>
                    <a:pt x="2248" y="5777"/>
                  </a:cubicBezTo>
                  <a:cubicBezTo>
                    <a:pt x="2238" y="5780"/>
                    <a:pt x="2228" y="5780"/>
                    <a:pt x="2218" y="5784"/>
                  </a:cubicBezTo>
                  <a:lnTo>
                    <a:pt x="2215" y="5784"/>
                  </a:lnTo>
                  <a:cubicBezTo>
                    <a:pt x="2215" y="5780"/>
                    <a:pt x="2215" y="5777"/>
                    <a:pt x="2211" y="5770"/>
                  </a:cubicBezTo>
                  <a:lnTo>
                    <a:pt x="2208" y="5767"/>
                  </a:lnTo>
                  <a:lnTo>
                    <a:pt x="2211" y="5763"/>
                  </a:lnTo>
                  <a:lnTo>
                    <a:pt x="2215" y="5763"/>
                  </a:lnTo>
                  <a:cubicBezTo>
                    <a:pt x="2218" y="5760"/>
                    <a:pt x="2221" y="5760"/>
                    <a:pt x="2221" y="5756"/>
                  </a:cubicBezTo>
                  <a:cubicBezTo>
                    <a:pt x="2225" y="5756"/>
                    <a:pt x="2228" y="5756"/>
                    <a:pt x="2231" y="5756"/>
                  </a:cubicBezTo>
                  <a:lnTo>
                    <a:pt x="2231" y="5756"/>
                  </a:lnTo>
                  <a:lnTo>
                    <a:pt x="2231" y="5756"/>
                  </a:lnTo>
                  <a:cubicBezTo>
                    <a:pt x="2255" y="5756"/>
                    <a:pt x="2278" y="5763"/>
                    <a:pt x="2298" y="5750"/>
                  </a:cubicBezTo>
                  <a:cubicBezTo>
                    <a:pt x="2308" y="5750"/>
                    <a:pt x="2315" y="5750"/>
                    <a:pt x="2325" y="5750"/>
                  </a:cubicBezTo>
                  <a:cubicBezTo>
                    <a:pt x="2329" y="5750"/>
                    <a:pt x="2332" y="5753"/>
                    <a:pt x="2336" y="5753"/>
                  </a:cubicBezTo>
                  <a:cubicBezTo>
                    <a:pt x="2346" y="5756"/>
                    <a:pt x="2352" y="5756"/>
                    <a:pt x="2362" y="5750"/>
                  </a:cubicBezTo>
                  <a:cubicBezTo>
                    <a:pt x="2456" y="5740"/>
                    <a:pt x="2550" y="5733"/>
                    <a:pt x="2644" y="5723"/>
                  </a:cubicBezTo>
                  <a:cubicBezTo>
                    <a:pt x="2715" y="5723"/>
                    <a:pt x="2782" y="5716"/>
                    <a:pt x="2849" y="5703"/>
                  </a:cubicBezTo>
                  <a:cubicBezTo>
                    <a:pt x="2903" y="5703"/>
                    <a:pt x="2953" y="5709"/>
                    <a:pt x="3003" y="5693"/>
                  </a:cubicBezTo>
                  <a:cubicBezTo>
                    <a:pt x="3097" y="5696"/>
                    <a:pt x="3191" y="5683"/>
                    <a:pt x="3282" y="5669"/>
                  </a:cubicBezTo>
                  <a:cubicBezTo>
                    <a:pt x="3285" y="5669"/>
                    <a:pt x="3285" y="5669"/>
                    <a:pt x="3289" y="5666"/>
                  </a:cubicBezTo>
                  <a:cubicBezTo>
                    <a:pt x="3309" y="5666"/>
                    <a:pt x="3329" y="5666"/>
                    <a:pt x="3346" y="5659"/>
                  </a:cubicBezTo>
                  <a:lnTo>
                    <a:pt x="3346" y="5659"/>
                  </a:lnTo>
                  <a:lnTo>
                    <a:pt x="3346" y="5659"/>
                  </a:lnTo>
                  <a:cubicBezTo>
                    <a:pt x="3356" y="5663"/>
                    <a:pt x="3362" y="5663"/>
                    <a:pt x="3369" y="5659"/>
                  </a:cubicBezTo>
                  <a:cubicBezTo>
                    <a:pt x="3372" y="5659"/>
                    <a:pt x="3376" y="5659"/>
                    <a:pt x="3379" y="5659"/>
                  </a:cubicBezTo>
                  <a:cubicBezTo>
                    <a:pt x="3419" y="5659"/>
                    <a:pt x="3463" y="5663"/>
                    <a:pt x="3500" y="5649"/>
                  </a:cubicBezTo>
                  <a:cubicBezTo>
                    <a:pt x="3550" y="5652"/>
                    <a:pt x="3601" y="5649"/>
                    <a:pt x="3651" y="5639"/>
                  </a:cubicBezTo>
                  <a:cubicBezTo>
                    <a:pt x="3691" y="5642"/>
                    <a:pt x="3735" y="5639"/>
                    <a:pt x="3775" y="5632"/>
                  </a:cubicBezTo>
                  <a:cubicBezTo>
                    <a:pt x="3782" y="5636"/>
                    <a:pt x="3789" y="5632"/>
                    <a:pt x="3796" y="5632"/>
                  </a:cubicBezTo>
                  <a:cubicBezTo>
                    <a:pt x="3802" y="5629"/>
                    <a:pt x="3809" y="5629"/>
                    <a:pt x="3819" y="5629"/>
                  </a:cubicBezTo>
                  <a:cubicBezTo>
                    <a:pt x="3849" y="5629"/>
                    <a:pt x="3883" y="5632"/>
                    <a:pt x="3913" y="5622"/>
                  </a:cubicBezTo>
                  <a:cubicBezTo>
                    <a:pt x="3936" y="5622"/>
                    <a:pt x="3960" y="5622"/>
                    <a:pt x="3987" y="5619"/>
                  </a:cubicBezTo>
                  <a:cubicBezTo>
                    <a:pt x="3997" y="5622"/>
                    <a:pt x="4010" y="5622"/>
                    <a:pt x="4024" y="5622"/>
                  </a:cubicBezTo>
                  <a:cubicBezTo>
                    <a:pt x="4027" y="5622"/>
                    <a:pt x="4030" y="5619"/>
                    <a:pt x="4034" y="5619"/>
                  </a:cubicBezTo>
                  <a:cubicBezTo>
                    <a:pt x="4037" y="5619"/>
                    <a:pt x="4044" y="5619"/>
                    <a:pt x="4047" y="5619"/>
                  </a:cubicBezTo>
                  <a:lnTo>
                    <a:pt x="4050" y="5619"/>
                  </a:lnTo>
                  <a:cubicBezTo>
                    <a:pt x="4040" y="5622"/>
                    <a:pt x="4030" y="5626"/>
                    <a:pt x="4024" y="5629"/>
                  </a:cubicBezTo>
                  <a:cubicBezTo>
                    <a:pt x="4007" y="5639"/>
                    <a:pt x="3983" y="5636"/>
                    <a:pt x="3963" y="5646"/>
                  </a:cubicBezTo>
                  <a:cubicBezTo>
                    <a:pt x="3960" y="5646"/>
                    <a:pt x="3953" y="5642"/>
                    <a:pt x="3950" y="5639"/>
                  </a:cubicBezTo>
                  <a:cubicBezTo>
                    <a:pt x="3893" y="5639"/>
                    <a:pt x="3839" y="5649"/>
                    <a:pt x="3792" y="5666"/>
                  </a:cubicBezTo>
                  <a:moveTo>
                    <a:pt x="3997" y="4951"/>
                  </a:moveTo>
                  <a:lnTo>
                    <a:pt x="3997" y="4951"/>
                  </a:lnTo>
                  <a:lnTo>
                    <a:pt x="3997" y="4951"/>
                  </a:lnTo>
                  <a:lnTo>
                    <a:pt x="3993" y="4951"/>
                  </a:lnTo>
                  <a:cubicBezTo>
                    <a:pt x="3997" y="4951"/>
                    <a:pt x="4000" y="4948"/>
                    <a:pt x="4000" y="4948"/>
                  </a:cubicBezTo>
                  <a:lnTo>
                    <a:pt x="3997" y="4951"/>
                  </a:lnTo>
                  <a:moveTo>
                    <a:pt x="3893" y="4884"/>
                  </a:moveTo>
                  <a:lnTo>
                    <a:pt x="3893" y="4884"/>
                  </a:lnTo>
                  <a:cubicBezTo>
                    <a:pt x="3889" y="4887"/>
                    <a:pt x="3886" y="4887"/>
                    <a:pt x="3883" y="4891"/>
                  </a:cubicBezTo>
                  <a:cubicBezTo>
                    <a:pt x="3883" y="4884"/>
                    <a:pt x="3879" y="4877"/>
                    <a:pt x="3879" y="4874"/>
                  </a:cubicBezTo>
                  <a:lnTo>
                    <a:pt x="3879" y="4874"/>
                  </a:lnTo>
                  <a:cubicBezTo>
                    <a:pt x="3883" y="4877"/>
                    <a:pt x="3900" y="4884"/>
                    <a:pt x="3893" y="4884"/>
                  </a:cubicBezTo>
                  <a:moveTo>
                    <a:pt x="3628" y="4656"/>
                  </a:moveTo>
                  <a:lnTo>
                    <a:pt x="3628" y="4656"/>
                  </a:lnTo>
                  <a:lnTo>
                    <a:pt x="3628" y="4656"/>
                  </a:lnTo>
                  <a:lnTo>
                    <a:pt x="3628" y="4656"/>
                  </a:lnTo>
                  <a:lnTo>
                    <a:pt x="3631" y="4656"/>
                  </a:lnTo>
                  <a:cubicBezTo>
                    <a:pt x="3628" y="4656"/>
                    <a:pt x="3628" y="4656"/>
                    <a:pt x="3628" y="4656"/>
                  </a:cubicBezTo>
                  <a:moveTo>
                    <a:pt x="3675" y="4699"/>
                  </a:moveTo>
                  <a:lnTo>
                    <a:pt x="3675" y="4699"/>
                  </a:lnTo>
                  <a:lnTo>
                    <a:pt x="3678" y="4699"/>
                  </a:lnTo>
                  <a:lnTo>
                    <a:pt x="3678" y="4702"/>
                  </a:lnTo>
                  <a:cubicBezTo>
                    <a:pt x="3675" y="4699"/>
                    <a:pt x="3675" y="4699"/>
                    <a:pt x="3675" y="4699"/>
                  </a:cubicBezTo>
                  <a:moveTo>
                    <a:pt x="3668" y="4696"/>
                  </a:moveTo>
                  <a:lnTo>
                    <a:pt x="3668" y="4696"/>
                  </a:lnTo>
                  <a:lnTo>
                    <a:pt x="3668" y="4696"/>
                  </a:lnTo>
                  <a:cubicBezTo>
                    <a:pt x="3665" y="4696"/>
                    <a:pt x="3665" y="4696"/>
                    <a:pt x="3665" y="4696"/>
                  </a:cubicBezTo>
                  <a:lnTo>
                    <a:pt x="3668" y="4696"/>
                  </a:lnTo>
                  <a:moveTo>
                    <a:pt x="3389" y="4045"/>
                  </a:moveTo>
                  <a:lnTo>
                    <a:pt x="3389" y="4045"/>
                  </a:lnTo>
                  <a:cubicBezTo>
                    <a:pt x="3389" y="4041"/>
                    <a:pt x="3393" y="4041"/>
                    <a:pt x="3393" y="4038"/>
                  </a:cubicBezTo>
                  <a:cubicBezTo>
                    <a:pt x="3393" y="4041"/>
                    <a:pt x="3393" y="4041"/>
                    <a:pt x="3396" y="4041"/>
                  </a:cubicBezTo>
                  <a:cubicBezTo>
                    <a:pt x="3393" y="4041"/>
                    <a:pt x="3393" y="4041"/>
                    <a:pt x="3389" y="4045"/>
                  </a:cubicBezTo>
                  <a:moveTo>
                    <a:pt x="3403" y="4041"/>
                  </a:moveTo>
                  <a:lnTo>
                    <a:pt x="3403" y="4041"/>
                  </a:lnTo>
                  <a:moveTo>
                    <a:pt x="3252" y="4293"/>
                  </a:moveTo>
                  <a:lnTo>
                    <a:pt x="3252" y="4293"/>
                  </a:lnTo>
                  <a:moveTo>
                    <a:pt x="3027" y="4749"/>
                  </a:moveTo>
                  <a:lnTo>
                    <a:pt x="3027" y="4749"/>
                  </a:lnTo>
                  <a:cubicBezTo>
                    <a:pt x="3023" y="4753"/>
                    <a:pt x="3023" y="4753"/>
                    <a:pt x="3023" y="4753"/>
                  </a:cubicBezTo>
                  <a:lnTo>
                    <a:pt x="3023" y="4753"/>
                  </a:lnTo>
                  <a:lnTo>
                    <a:pt x="3023" y="4753"/>
                  </a:lnTo>
                  <a:cubicBezTo>
                    <a:pt x="3023" y="4753"/>
                    <a:pt x="3027" y="4753"/>
                    <a:pt x="3027" y="4749"/>
                  </a:cubicBezTo>
                  <a:moveTo>
                    <a:pt x="3101" y="4763"/>
                  </a:moveTo>
                  <a:lnTo>
                    <a:pt x="3101" y="4763"/>
                  </a:lnTo>
                  <a:lnTo>
                    <a:pt x="3101" y="4763"/>
                  </a:lnTo>
                  <a:cubicBezTo>
                    <a:pt x="3104" y="4766"/>
                    <a:pt x="3104" y="4766"/>
                    <a:pt x="3104" y="4770"/>
                  </a:cubicBezTo>
                  <a:cubicBezTo>
                    <a:pt x="3104" y="4766"/>
                    <a:pt x="3104" y="4766"/>
                    <a:pt x="3101" y="4763"/>
                  </a:cubicBezTo>
                  <a:moveTo>
                    <a:pt x="3403" y="4340"/>
                  </a:moveTo>
                  <a:lnTo>
                    <a:pt x="3403" y="4340"/>
                  </a:lnTo>
                  <a:lnTo>
                    <a:pt x="3406" y="4340"/>
                  </a:lnTo>
                  <a:lnTo>
                    <a:pt x="3403" y="4340"/>
                  </a:lnTo>
                  <a:moveTo>
                    <a:pt x="2631" y="4115"/>
                  </a:moveTo>
                  <a:lnTo>
                    <a:pt x="2631" y="4115"/>
                  </a:lnTo>
                  <a:moveTo>
                    <a:pt x="2503" y="4159"/>
                  </a:moveTo>
                  <a:lnTo>
                    <a:pt x="2503" y="4159"/>
                  </a:lnTo>
                  <a:moveTo>
                    <a:pt x="2698" y="4105"/>
                  </a:moveTo>
                  <a:lnTo>
                    <a:pt x="2698" y="4105"/>
                  </a:lnTo>
                  <a:moveTo>
                    <a:pt x="2215" y="4176"/>
                  </a:moveTo>
                  <a:lnTo>
                    <a:pt x="2215" y="4176"/>
                  </a:lnTo>
                  <a:lnTo>
                    <a:pt x="2215" y="4176"/>
                  </a:lnTo>
                  <a:cubicBezTo>
                    <a:pt x="2211" y="4176"/>
                    <a:pt x="2211" y="4176"/>
                    <a:pt x="2211" y="4176"/>
                  </a:cubicBezTo>
                  <a:lnTo>
                    <a:pt x="2215" y="4176"/>
                  </a:lnTo>
                  <a:moveTo>
                    <a:pt x="1846" y="4296"/>
                  </a:moveTo>
                  <a:lnTo>
                    <a:pt x="1846" y="4296"/>
                  </a:lnTo>
                  <a:cubicBezTo>
                    <a:pt x="1843" y="4300"/>
                    <a:pt x="1843" y="4300"/>
                    <a:pt x="1840" y="4300"/>
                  </a:cubicBezTo>
                  <a:cubicBezTo>
                    <a:pt x="1843" y="4300"/>
                    <a:pt x="1843" y="4296"/>
                    <a:pt x="1846" y="4296"/>
                  </a:cubicBezTo>
                  <a:moveTo>
                    <a:pt x="772" y="4340"/>
                  </a:moveTo>
                  <a:lnTo>
                    <a:pt x="772" y="4340"/>
                  </a:lnTo>
                  <a:lnTo>
                    <a:pt x="772" y="4340"/>
                  </a:lnTo>
                  <a:cubicBezTo>
                    <a:pt x="776" y="4343"/>
                    <a:pt x="776" y="4343"/>
                    <a:pt x="776" y="4343"/>
                  </a:cubicBezTo>
                  <a:cubicBezTo>
                    <a:pt x="776" y="4343"/>
                    <a:pt x="772" y="4343"/>
                    <a:pt x="772" y="4340"/>
                  </a:cubicBezTo>
                  <a:moveTo>
                    <a:pt x="2198" y="4283"/>
                  </a:moveTo>
                  <a:lnTo>
                    <a:pt x="2198" y="4283"/>
                  </a:lnTo>
                  <a:cubicBezTo>
                    <a:pt x="2178" y="4283"/>
                    <a:pt x="2161" y="4283"/>
                    <a:pt x="2144" y="4293"/>
                  </a:cubicBezTo>
                  <a:cubicBezTo>
                    <a:pt x="2141" y="4293"/>
                    <a:pt x="2141" y="4293"/>
                    <a:pt x="2137" y="4296"/>
                  </a:cubicBezTo>
                  <a:cubicBezTo>
                    <a:pt x="2134" y="4293"/>
                    <a:pt x="2127" y="4293"/>
                    <a:pt x="2121" y="4293"/>
                  </a:cubicBezTo>
                  <a:cubicBezTo>
                    <a:pt x="2117" y="4293"/>
                    <a:pt x="2114" y="4293"/>
                    <a:pt x="2111" y="4290"/>
                  </a:cubicBezTo>
                  <a:cubicBezTo>
                    <a:pt x="2097" y="4286"/>
                    <a:pt x="2080" y="4286"/>
                    <a:pt x="2064" y="4290"/>
                  </a:cubicBezTo>
                  <a:cubicBezTo>
                    <a:pt x="2057" y="4290"/>
                    <a:pt x="2054" y="4290"/>
                    <a:pt x="2047" y="4290"/>
                  </a:cubicBezTo>
                  <a:cubicBezTo>
                    <a:pt x="2047" y="4293"/>
                    <a:pt x="2043" y="4293"/>
                    <a:pt x="2040" y="4293"/>
                  </a:cubicBezTo>
                  <a:cubicBezTo>
                    <a:pt x="2030" y="4290"/>
                    <a:pt x="2023" y="4293"/>
                    <a:pt x="2013" y="4296"/>
                  </a:cubicBezTo>
                  <a:lnTo>
                    <a:pt x="2013" y="4296"/>
                  </a:lnTo>
                  <a:cubicBezTo>
                    <a:pt x="2010" y="4296"/>
                    <a:pt x="2010" y="4296"/>
                    <a:pt x="2007" y="4296"/>
                  </a:cubicBezTo>
                  <a:cubicBezTo>
                    <a:pt x="2010" y="4293"/>
                    <a:pt x="2010" y="4290"/>
                    <a:pt x="2013" y="4290"/>
                  </a:cubicBezTo>
                  <a:cubicBezTo>
                    <a:pt x="1986" y="4270"/>
                    <a:pt x="1964" y="4276"/>
                    <a:pt x="1937" y="4286"/>
                  </a:cubicBezTo>
                  <a:cubicBezTo>
                    <a:pt x="1934" y="4290"/>
                    <a:pt x="1934" y="4293"/>
                    <a:pt x="1930" y="4293"/>
                  </a:cubicBezTo>
                  <a:cubicBezTo>
                    <a:pt x="1927" y="4293"/>
                    <a:pt x="1927" y="4293"/>
                    <a:pt x="1927" y="4296"/>
                  </a:cubicBezTo>
                  <a:lnTo>
                    <a:pt x="1927" y="4296"/>
                  </a:lnTo>
                  <a:cubicBezTo>
                    <a:pt x="1923" y="4293"/>
                    <a:pt x="1923" y="4290"/>
                    <a:pt x="1920" y="4286"/>
                  </a:cubicBezTo>
                  <a:cubicBezTo>
                    <a:pt x="1876" y="4290"/>
                    <a:pt x="1833" y="4290"/>
                    <a:pt x="1786" y="4290"/>
                  </a:cubicBezTo>
                  <a:cubicBezTo>
                    <a:pt x="1776" y="4286"/>
                    <a:pt x="1766" y="4283"/>
                    <a:pt x="1756" y="4283"/>
                  </a:cubicBezTo>
                  <a:cubicBezTo>
                    <a:pt x="1749" y="4283"/>
                    <a:pt x="1746" y="4283"/>
                    <a:pt x="1739" y="4283"/>
                  </a:cubicBezTo>
                  <a:cubicBezTo>
                    <a:pt x="1726" y="4283"/>
                    <a:pt x="1715" y="4286"/>
                    <a:pt x="1705" y="4290"/>
                  </a:cubicBezTo>
                  <a:cubicBezTo>
                    <a:pt x="1645" y="4286"/>
                    <a:pt x="1584" y="4286"/>
                    <a:pt x="1521" y="4286"/>
                  </a:cubicBezTo>
                  <a:cubicBezTo>
                    <a:pt x="1537" y="4280"/>
                    <a:pt x="1551" y="4276"/>
                    <a:pt x="1568" y="4276"/>
                  </a:cubicBezTo>
                  <a:cubicBezTo>
                    <a:pt x="1574" y="4273"/>
                    <a:pt x="1584" y="4273"/>
                    <a:pt x="1591" y="4273"/>
                  </a:cubicBezTo>
                  <a:cubicBezTo>
                    <a:pt x="1612" y="4270"/>
                    <a:pt x="1631" y="4266"/>
                    <a:pt x="1652" y="4263"/>
                  </a:cubicBezTo>
                  <a:lnTo>
                    <a:pt x="1652" y="4263"/>
                  </a:lnTo>
                  <a:cubicBezTo>
                    <a:pt x="1675" y="4273"/>
                    <a:pt x="1695" y="4273"/>
                    <a:pt x="1715" y="4259"/>
                  </a:cubicBezTo>
                  <a:cubicBezTo>
                    <a:pt x="1719" y="4259"/>
                    <a:pt x="1719" y="4256"/>
                    <a:pt x="1719" y="4253"/>
                  </a:cubicBezTo>
                  <a:lnTo>
                    <a:pt x="1719" y="4253"/>
                  </a:lnTo>
                  <a:cubicBezTo>
                    <a:pt x="1722" y="4253"/>
                    <a:pt x="1726" y="4253"/>
                    <a:pt x="1729" y="4253"/>
                  </a:cubicBezTo>
                  <a:cubicBezTo>
                    <a:pt x="1752" y="4253"/>
                    <a:pt x="1772" y="4249"/>
                    <a:pt x="1793" y="4243"/>
                  </a:cubicBezTo>
                  <a:lnTo>
                    <a:pt x="1793" y="4243"/>
                  </a:lnTo>
                  <a:lnTo>
                    <a:pt x="1793" y="4243"/>
                  </a:lnTo>
                  <a:lnTo>
                    <a:pt x="1793" y="4243"/>
                  </a:lnTo>
                  <a:lnTo>
                    <a:pt x="1793" y="4243"/>
                  </a:lnTo>
                  <a:cubicBezTo>
                    <a:pt x="1813" y="4243"/>
                    <a:pt x="1833" y="4246"/>
                    <a:pt x="1846" y="4233"/>
                  </a:cubicBezTo>
                  <a:lnTo>
                    <a:pt x="1846" y="4233"/>
                  </a:lnTo>
                  <a:lnTo>
                    <a:pt x="1846" y="4233"/>
                  </a:lnTo>
                  <a:cubicBezTo>
                    <a:pt x="1850" y="4236"/>
                    <a:pt x="1853" y="4236"/>
                    <a:pt x="1856" y="4236"/>
                  </a:cubicBezTo>
                  <a:cubicBezTo>
                    <a:pt x="1897" y="4236"/>
                    <a:pt x="1937" y="4233"/>
                    <a:pt x="1974" y="4223"/>
                  </a:cubicBezTo>
                  <a:cubicBezTo>
                    <a:pt x="1990" y="4216"/>
                    <a:pt x="2010" y="4223"/>
                    <a:pt x="2023" y="4213"/>
                  </a:cubicBezTo>
                  <a:lnTo>
                    <a:pt x="2023" y="4213"/>
                  </a:lnTo>
                  <a:lnTo>
                    <a:pt x="2023" y="4213"/>
                  </a:lnTo>
                  <a:cubicBezTo>
                    <a:pt x="2067" y="4209"/>
                    <a:pt x="2114" y="4209"/>
                    <a:pt x="2154" y="4196"/>
                  </a:cubicBezTo>
                  <a:lnTo>
                    <a:pt x="2154" y="4196"/>
                  </a:lnTo>
                  <a:cubicBezTo>
                    <a:pt x="2238" y="4186"/>
                    <a:pt x="2329" y="4189"/>
                    <a:pt x="2409" y="4172"/>
                  </a:cubicBezTo>
                  <a:cubicBezTo>
                    <a:pt x="2439" y="4166"/>
                    <a:pt x="2473" y="4172"/>
                    <a:pt x="2503" y="4159"/>
                  </a:cubicBezTo>
                  <a:lnTo>
                    <a:pt x="2503" y="4159"/>
                  </a:lnTo>
                  <a:lnTo>
                    <a:pt x="2503" y="4159"/>
                  </a:lnTo>
                  <a:lnTo>
                    <a:pt x="2503" y="4159"/>
                  </a:lnTo>
                  <a:lnTo>
                    <a:pt x="2503" y="4159"/>
                  </a:lnTo>
                  <a:lnTo>
                    <a:pt x="2503" y="4159"/>
                  </a:lnTo>
                  <a:cubicBezTo>
                    <a:pt x="2554" y="4159"/>
                    <a:pt x="2604" y="4156"/>
                    <a:pt x="2654" y="4149"/>
                  </a:cubicBezTo>
                  <a:cubicBezTo>
                    <a:pt x="2658" y="4145"/>
                    <a:pt x="2658" y="4142"/>
                    <a:pt x="2654" y="4142"/>
                  </a:cubicBezTo>
                  <a:cubicBezTo>
                    <a:pt x="2658" y="4142"/>
                    <a:pt x="2658" y="4142"/>
                    <a:pt x="2658" y="4142"/>
                  </a:cubicBezTo>
                  <a:lnTo>
                    <a:pt x="2658" y="4142"/>
                  </a:lnTo>
                  <a:lnTo>
                    <a:pt x="2658" y="4142"/>
                  </a:lnTo>
                  <a:lnTo>
                    <a:pt x="2658" y="4142"/>
                  </a:lnTo>
                  <a:lnTo>
                    <a:pt x="2658" y="4142"/>
                  </a:lnTo>
                  <a:cubicBezTo>
                    <a:pt x="2674" y="4145"/>
                    <a:pt x="2691" y="4142"/>
                    <a:pt x="2708" y="4138"/>
                  </a:cubicBezTo>
                  <a:cubicBezTo>
                    <a:pt x="2711" y="4142"/>
                    <a:pt x="2718" y="4142"/>
                    <a:pt x="2721" y="4138"/>
                  </a:cubicBezTo>
                  <a:lnTo>
                    <a:pt x="2721" y="4138"/>
                  </a:lnTo>
                  <a:cubicBezTo>
                    <a:pt x="2728" y="4138"/>
                    <a:pt x="2738" y="4138"/>
                    <a:pt x="2748" y="4142"/>
                  </a:cubicBezTo>
                  <a:cubicBezTo>
                    <a:pt x="2752" y="4138"/>
                    <a:pt x="2755" y="4138"/>
                    <a:pt x="2758" y="4142"/>
                  </a:cubicBezTo>
                  <a:cubicBezTo>
                    <a:pt x="2761" y="4142"/>
                    <a:pt x="2765" y="4142"/>
                    <a:pt x="2768" y="4142"/>
                  </a:cubicBezTo>
                  <a:cubicBezTo>
                    <a:pt x="2772" y="4142"/>
                    <a:pt x="2772" y="4142"/>
                    <a:pt x="2772" y="4142"/>
                  </a:cubicBezTo>
                  <a:cubicBezTo>
                    <a:pt x="2782" y="4138"/>
                    <a:pt x="2789" y="4138"/>
                    <a:pt x="2795" y="4138"/>
                  </a:cubicBezTo>
                  <a:cubicBezTo>
                    <a:pt x="2802" y="4138"/>
                    <a:pt x="2802" y="4135"/>
                    <a:pt x="2802" y="4135"/>
                  </a:cubicBezTo>
                  <a:lnTo>
                    <a:pt x="2805" y="4135"/>
                  </a:lnTo>
                  <a:cubicBezTo>
                    <a:pt x="2815" y="4135"/>
                    <a:pt x="2829" y="4138"/>
                    <a:pt x="2839" y="4132"/>
                  </a:cubicBezTo>
                  <a:cubicBezTo>
                    <a:pt x="2846" y="4132"/>
                    <a:pt x="2852" y="4132"/>
                    <a:pt x="2862" y="4132"/>
                  </a:cubicBezTo>
                  <a:cubicBezTo>
                    <a:pt x="2889" y="4118"/>
                    <a:pt x="2923" y="4132"/>
                    <a:pt x="2953" y="4122"/>
                  </a:cubicBezTo>
                  <a:cubicBezTo>
                    <a:pt x="2980" y="4105"/>
                    <a:pt x="3017" y="4118"/>
                    <a:pt x="3043" y="4105"/>
                  </a:cubicBezTo>
                  <a:lnTo>
                    <a:pt x="3043" y="4105"/>
                  </a:lnTo>
                  <a:lnTo>
                    <a:pt x="3043" y="4105"/>
                  </a:lnTo>
                  <a:lnTo>
                    <a:pt x="3043" y="4105"/>
                  </a:lnTo>
                  <a:lnTo>
                    <a:pt x="3043" y="4105"/>
                  </a:lnTo>
                  <a:cubicBezTo>
                    <a:pt x="3090" y="4105"/>
                    <a:pt x="3138" y="4105"/>
                    <a:pt x="3185" y="4105"/>
                  </a:cubicBezTo>
                  <a:cubicBezTo>
                    <a:pt x="3195" y="4125"/>
                    <a:pt x="3208" y="4149"/>
                    <a:pt x="3218" y="4172"/>
                  </a:cubicBezTo>
                  <a:cubicBezTo>
                    <a:pt x="3228" y="4196"/>
                    <a:pt x="3232" y="4219"/>
                    <a:pt x="3211" y="4243"/>
                  </a:cubicBezTo>
                  <a:cubicBezTo>
                    <a:pt x="3198" y="4256"/>
                    <a:pt x="3211" y="4273"/>
                    <a:pt x="3198" y="4290"/>
                  </a:cubicBezTo>
                  <a:cubicBezTo>
                    <a:pt x="3198" y="4293"/>
                    <a:pt x="3198" y="4300"/>
                    <a:pt x="3198" y="4306"/>
                  </a:cubicBezTo>
                  <a:cubicBezTo>
                    <a:pt x="3181" y="4317"/>
                    <a:pt x="3171" y="4330"/>
                    <a:pt x="3178" y="4347"/>
                  </a:cubicBezTo>
                  <a:cubicBezTo>
                    <a:pt x="3181" y="4350"/>
                    <a:pt x="3185" y="4353"/>
                    <a:pt x="3185" y="4353"/>
                  </a:cubicBezTo>
                  <a:cubicBezTo>
                    <a:pt x="3185" y="4357"/>
                    <a:pt x="3185" y="4357"/>
                    <a:pt x="3185" y="4357"/>
                  </a:cubicBezTo>
                  <a:lnTo>
                    <a:pt x="3185" y="4357"/>
                  </a:lnTo>
                  <a:cubicBezTo>
                    <a:pt x="3185" y="4360"/>
                    <a:pt x="3181" y="4360"/>
                    <a:pt x="3178" y="4363"/>
                  </a:cubicBezTo>
                  <a:cubicBezTo>
                    <a:pt x="3175" y="4370"/>
                    <a:pt x="3171" y="4374"/>
                    <a:pt x="3171" y="4377"/>
                  </a:cubicBezTo>
                  <a:cubicBezTo>
                    <a:pt x="3168" y="4377"/>
                    <a:pt x="3164" y="4374"/>
                    <a:pt x="3161" y="4370"/>
                  </a:cubicBezTo>
                  <a:cubicBezTo>
                    <a:pt x="3164" y="4367"/>
                    <a:pt x="3164" y="4363"/>
                    <a:pt x="3161" y="4360"/>
                  </a:cubicBezTo>
                  <a:cubicBezTo>
                    <a:pt x="3161" y="4357"/>
                    <a:pt x="3161" y="4357"/>
                    <a:pt x="3158" y="4353"/>
                  </a:cubicBezTo>
                  <a:cubicBezTo>
                    <a:pt x="3158" y="4347"/>
                    <a:pt x="3151" y="4343"/>
                    <a:pt x="3148" y="4340"/>
                  </a:cubicBezTo>
                  <a:cubicBezTo>
                    <a:pt x="3148" y="4333"/>
                    <a:pt x="3144" y="4327"/>
                    <a:pt x="3131" y="4327"/>
                  </a:cubicBezTo>
                  <a:lnTo>
                    <a:pt x="3131" y="4327"/>
                  </a:lnTo>
                  <a:lnTo>
                    <a:pt x="3131" y="4323"/>
                  </a:lnTo>
                  <a:lnTo>
                    <a:pt x="3131" y="4323"/>
                  </a:lnTo>
                  <a:lnTo>
                    <a:pt x="3131" y="4323"/>
                  </a:lnTo>
                  <a:cubicBezTo>
                    <a:pt x="3128" y="4320"/>
                    <a:pt x="3124" y="4317"/>
                    <a:pt x="3124" y="4313"/>
                  </a:cubicBezTo>
                  <a:lnTo>
                    <a:pt x="3121" y="4310"/>
                  </a:lnTo>
                  <a:cubicBezTo>
                    <a:pt x="3124" y="4306"/>
                    <a:pt x="3124" y="4306"/>
                    <a:pt x="3124" y="4303"/>
                  </a:cubicBezTo>
                  <a:cubicBezTo>
                    <a:pt x="3121" y="4283"/>
                    <a:pt x="3101" y="4273"/>
                    <a:pt x="3081" y="4263"/>
                  </a:cubicBezTo>
                  <a:cubicBezTo>
                    <a:pt x="3081" y="4259"/>
                    <a:pt x="3081" y="4259"/>
                    <a:pt x="3081" y="4259"/>
                  </a:cubicBezTo>
                  <a:cubicBezTo>
                    <a:pt x="3064" y="4253"/>
                    <a:pt x="3060" y="4239"/>
                    <a:pt x="3040" y="4233"/>
                  </a:cubicBezTo>
                  <a:cubicBezTo>
                    <a:pt x="3043" y="4233"/>
                    <a:pt x="3043" y="4233"/>
                    <a:pt x="3043" y="4233"/>
                  </a:cubicBezTo>
                  <a:cubicBezTo>
                    <a:pt x="3037" y="4226"/>
                    <a:pt x="3023" y="4229"/>
                    <a:pt x="3017" y="4223"/>
                  </a:cubicBezTo>
                  <a:lnTo>
                    <a:pt x="3017" y="4223"/>
                  </a:lnTo>
                  <a:cubicBezTo>
                    <a:pt x="3003" y="4216"/>
                    <a:pt x="2993" y="4216"/>
                    <a:pt x="2980" y="4223"/>
                  </a:cubicBezTo>
                  <a:cubicBezTo>
                    <a:pt x="2980" y="4229"/>
                    <a:pt x="2976" y="4236"/>
                    <a:pt x="2986" y="4239"/>
                  </a:cubicBezTo>
                  <a:cubicBezTo>
                    <a:pt x="3033" y="4253"/>
                    <a:pt x="3057" y="4276"/>
                    <a:pt x="3081" y="4303"/>
                  </a:cubicBezTo>
                  <a:cubicBezTo>
                    <a:pt x="3084" y="4310"/>
                    <a:pt x="3090" y="4313"/>
                    <a:pt x="3097" y="4313"/>
                  </a:cubicBezTo>
                  <a:lnTo>
                    <a:pt x="3097" y="4313"/>
                  </a:lnTo>
                  <a:cubicBezTo>
                    <a:pt x="3097" y="4317"/>
                    <a:pt x="3101" y="4317"/>
                    <a:pt x="3104" y="4317"/>
                  </a:cubicBezTo>
                  <a:cubicBezTo>
                    <a:pt x="3101" y="4323"/>
                    <a:pt x="3101" y="4330"/>
                    <a:pt x="3111" y="4333"/>
                  </a:cubicBezTo>
                  <a:cubicBezTo>
                    <a:pt x="3111" y="4333"/>
                    <a:pt x="3114" y="4333"/>
                    <a:pt x="3118" y="4337"/>
                  </a:cubicBezTo>
                  <a:cubicBezTo>
                    <a:pt x="3138" y="4363"/>
                    <a:pt x="3154" y="4390"/>
                    <a:pt x="3171" y="4417"/>
                  </a:cubicBezTo>
                  <a:lnTo>
                    <a:pt x="3171" y="4417"/>
                  </a:lnTo>
                  <a:lnTo>
                    <a:pt x="3171" y="4417"/>
                  </a:lnTo>
                  <a:cubicBezTo>
                    <a:pt x="3171" y="4424"/>
                    <a:pt x="3171" y="4434"/>
                    <a:pt x="3175" y="4444"/>
                  </a:cubicBezTo>
                  <a:cubicBezTo>
                    <a:pt x="3171" y="4444"/>
                    <a:pt x="3171" y="4444"/>
                    <a:pt x="3171" y="4444"/>
                  </a:cubicBezTo>
                  <a:cubicBezTo>
                    <a:pt x="3171" y="4448"/>
                    <a:pt x="3171" y="4448"/>
                    <a:pt x="3171" y="4448"/>
                  </a:cubicBezTo>
                  <a:lnTo>
                    <a:pt x="3171" y="4448"/>
                  </a:lnTo>
                  <a:cubicBezTo>
                    <a:pt x="3168" y="4454"/>
                    <a:pt x="3161" y="4457"/>
                    <a:pt x="3158" y="4461"/>
                  </a:cubicBezTo>
                  <a:cubicBezTo>
                    <a:pt x="3161" y="4461"/>
                    <a:pt x="3161" y="4461"/>
                    <a:pt x="3164" y="4461"/>
                  </a:cubicBezTo>
                  <a:lnTo>
                    <a:pt x="3164" y="4461"/>
                  </a:lnTo>
                  <a:lnTo>
                    <a:pt x="3164" y="4464"/>
                  </a:lnTo>
                  <a:cubicBezTo>
                    <a:pt x="3161" y="4467"/>
                    <a:pt x="3158" y="4471"/>
                    <a:pt x="3158" y="4478"/>
                  </a:cubicBezTo>
                  <a:cubicBezTo>
                    <a:pt x="3154" y="4478"/>
                    <a:pt x="3151" y="4481"/>
                    <a:pt x="3151" y="4484"/>
                  </a:cubicBezTo>
                  <a:lnTo>
                    <a:pt x="3151" y="4488"/>
                  </a:lnTo>
                  <a:cubicBezTo>
                    <a:pt x="3148" y="4484"/>
                    <a:pt x="3148" y="4481"/>
                    <a:pt x="3144" y="4478"/>
                  </a:cubicBezTo>
                  <a:cubicBezTo>
                    <a:pt x="3114" y="4431"/>
                    <a:pt x="3107" y="4377"/>
                    <a:pt x="3057" y="4337"/>
                  </a:cubicBezTo>
                  <a:cubicBezTo>
                    <a:pt x="3050" y="4333"/>
                    <a:pt x="3043" y="4330"/>
                    <a:pt x="3037" y="4327"/>
                  </a:cubicBezTo>
                  <a:cubicBezTo>
                    <a:pt x="3023" y="4317"/>
                    <a:pt x="3000" y="4310"/>
                    <a:pt x="2980" y="4303"/>
                  </a:cubicBezTo>
                  <a:lnTo>
                    <a:pt x="2980" y="4303"/>
                  </a:lnTo>
                  <a:cubicBezTo>
                    <a:pt x="2953" y="4293"/>
                    <a:pt x="2929" y="4300"/>
                    <a:pt x="2906" y="4306"/>
                  </a:cubicBezTo>
                  <a:cubicBezTo>
                    <a:pt x="2903" y="4306"/>
                    <a:pt x="2899" y="4306"/>
                    <a:pt x="2896" y="4306"/>
                  </a:cubicBezTo>
                  <a:cubicBezTo>
                    <a:pt x="2889" y="4306"/>
                    <a:pt x="2879" y="4306"/>
                    <a:pt x="2872" y="4310"/>
                  </a:cubicBezTo>
                  <a:cubicBezTo>
                    <a:pt x="2869" y="4310"/>
                    <a:pt x="2866" y="4313"/>
                    <a:pt x="2862" y="4313"/>
                  </a:cubicBezTo>
                  <a:lnTo>
                    <a:pt x="2862" y="4313"/>
                  </a:lnTo>
                  <a:lnTo>
                    <a:pt x="2859" y="4313"/>
                  </a:lnTo>
                  <a:lnTo>
                    <a:pt x="2856" y="4313"/>
                  </a:lnTo>
                  <a:lnTo>
                    <a:pt x="2852" y="4313"/>
                  </a:lnTo>
                  <a:cubicBezTo>
                    <a:pt x="2849" y="4310"/>
                    <a:pt x="2849" y="4310"/>
                    <a:pt x="2849" y="4310"/>
                  </a:cubicBezTo>
                  <a:cubicBezTo>
                    <a:pt x="2846" y="4310"/>
                    <a:pt x="2842" y="4310"/>
                    <a:pt x="2839" y="4310"/>
                  </a:cubicBezTo>
                  <a:lnTo>
                    <a:pt x="2839" y="4310"/>
                  </a:lnTo>
                  <a:cubicBezTo>
                    <a:pt x="2832" y="4313"/>
                    <a:pt x="2825" y="4313"/>
                    <a:pt x="2819" y="4310"/>
                  </a:cubicBezTo>
                  <a:cubicBezTo>
                    <a:pt x="2815" y="4310"/>
                    <a:pt x="2812" y="4310"/>
                    <a:pt x="2812" y="4310"/>
                  </a:cubicBezTo>
                  <a:cubicBezTo>
                    <a:pt x="2765" y="4300"/>
                    <a:pt x="2718" y="4306"/>
                    <a:pt x="2668" y="4306"/>
                  </a:cubicBezTo>
                  <a:cubicBezTo>
                    <a:pt x="2661" y="4306"/>
                    <a:pt x="2654" y="4303"/>
                    <a:pt x="2647" y="4303"/>
                  </a:cubicBezTo>
                  <a:cubicBezTo>
                    <a:pt x="2644" y="4303"/>
                    <a:pt x="2644" y="4303"/>
                    <a:pt x="2641" y="4303"/>
                  </a:cubicBezTo>
                  <a:cubicBezTo>
                    <a:pt x="2641" y="4303"/>
                    <a:pt x="2641" y="4300"/>
                    <a:pt x="2641" y="4296"/>
                  </a:cubicBezTo>
                  <a:cubicBezTo>
                    <a:pt x="2624" y="4283"/>
                    <a:pt x="2604" y="4283"/>
                    <a:pt x="2580" y="4283"/>
                  </a:cubicBezTo>
                  <a:cubicBezTo>
                    <a:pt x="2453" y="4283"/>
                    <a:pt x="2325" y="4283"/>
                    <a:pt x="2198" y="4283"/>
                  </a:cubicBezTo>
                  <a:moveTo>
                    <a:pt x="2621" y="4330"/>
                  </a:moveTo>
                  <a:lnTo>
                    <a:pt x="2621" y="4330"/>
                  </a:lnTo>
                  <a:lnTo>
                    <a:pt x="2621" y="4330"/>
                  </a:lnTo>
                  <a:lnTo>
                    <a:pt x="2621" y="4330"/>
                  </a:lnTo>
                  <a:cubicBezTo>
                    <a:pt x="2617" y="4333"/>
                    <a:pt x="2617" y="4333"/>
                    <a:pt x="2617" y="4337"/>
                  </a:cubicBezTo>
                  <a:cubicBezTo>
                    <a:pt x="2617" y="4333"/>
                    <a:pt x="2617" y="4333"/>
                    <a:pt x="2621" y="4330"/>
                  </a:cubicBezTo>
                  <a:moveTo>
                    <a:pt x="2503" y="4746"/>
                  </a:moveTo>
                  <a:lnTo>
                    <a:pt x="2503" y="4746"/>
                  </a:lnTo>
                  <a:cubicBezTo>
                    <a:pt x="2486" y="4753"/>
                    <a:pt x="2466" y="4753"/>
                    <a:pt x="2446" y="4753"/>
                  </a:cubicBezTo>
                  <a:cubicBezTo>
                    <a:pt x="2463" y="4749"/>
                    <a:pt x="2483" y="4749"/>
                    <a:pt x="2503" y="4746"/>
                  </a:cubicBezTo>
                  <a:moveTo>
                    <a:pt x="1819" y="4803"/>
                  </a:moveTo>
                  <a:lnTo>
                    <a:pt x="1819" y="4803"/>
                  </a:lnTo>
                  <a:cubicBezTo>
                    <a:pt x="1819" y="4806"/>
                    <a:pt x="1819" y="4806"/>
                    <a:pt x="1819" y="4806"/>
                  </a:cubicBezTo>
                  <a:lnTo>
                    <a:pt x="1819" y="4806"/>
                  </a:lnTo>
                  <a:lnTo>
                    <a:pt x="1819" y="4803"/>
                  </a:lnTo>
                  <a:moveTo>
                    <a:pt x="1977" y="4780"/>
                  </a:moveTo>
                  <a:lnTo>
                    <a:pt x="1977" y="4780"/>
                  </a:lnTo>
                  <a:cubicBezTo>
                    <a:pt x="1974" y="4783"/>
                    <a:pt x="1970" y="4787"/>
                    <a:pt x="1970" y="4790"/>
                  </a:cubicBezTo>
                  <a:lnTo>
                    <a:pt x="1970" y="4790"/>
                  </a:lnTo>
                  <a:cubicBezTo>
                    <a:pt x="1960" y="4790"/>
                    <a:pt x="1954" y="4790"/>
                    <a:pt x="1947" y="4790"/>
                  </a:cubicBezTo>
                  <a:lnTo>
                    <a:pt x="1944" y="4790"/>
                  </a:lnTo>
                  <a:cubicBezTo>
                    <a:pt x="1920" y="4780"/>
                    <a:pt x="1893" y="4780"/>
                    <a:pt x="1866" y="4780"/>
                  </a:cubicBezTo>
                  <a:cubicBezTo>
                    <a:pt x="1870" y="4780"/>
                    <a:pt x="1873" y="4780"/>
                    <a:pt x="1876" y="4777"/>
                  </a:cubicBezTo>
                  <a:cubicBezTo>
                    <a:pt x="1910" y="4777"/>
                    <a:pt x="1944" y="4780"/>
                    <a:pt x="1977" y="4780"/>
                  </a:cubicBezTo>
                  <a:cubicBezTo>
                    <a:pt x="1980" y="4780"/>
                    <a:pt x="1980" y="4780"/>
                    <a:pt x="1984" y="4780"/>
                  </a:cubicBezTo>
                  <a:cubicBezTo>
                    <a:pt x="1980" y="4780"/>
                    <a:pt x="1980" y="4780"/>
                    <a:pt x="1977" y="4780"/>
                  </a:cubicBezTo>
                  <a:moveTo>
                    <a:pt x="1715" y="4793"/>
                  </a:moveTo>
                  <a:lnTo>
                    <a:pt x="1715" y="4793"/>
                  </a:lnTo>
                  <a:cubicBezTo>
                    <a:pt x="1732" y="4790"/>
                    <a:pt x="1752" y="4787"/>
                    <a:pt x="1766" y="4777"/>
                  </a:cubicBezTo>
                  <a:cubicBezTo>
                    <a:pt x="1769" y="4780"/>
                    <a:pt x="1772" y="4780"/>
                    <a:pt x="1779" y="4780"/>
                  </a:cubicBezTo>
                  <a:cubicBezTo>
                    <a:pt x="1789" y="4777"/>
                    <a:pt x="1799" y="4780"/>
                    <a:pt x="1809" y="4780"/>
                  </a:cubicBezTo>
                  <a:cubicBezTo>
                    <a:pt x="1816" y="4780"/>
                    <a:pt x="1823" y="4780"/>
                    <a:pt x="1826" y="4780"/>
                  </a:cubicBezTo>
                  <a:cubicBezTo>
                    <a:pt x="1830" y="4780"/>
                    <a:pt x="1830" y="4780"/>
                    <a:pt x="1833" y="4780"/>
                  </a:cubicBezTo>
                  <a:cubicBezTo>
                    <a:pt x="1836" y="4780"/>
                    <a:pt x="1840" y="4780"/>
                    <a:pt x="1843" y="4780"/>
                  </a:cubicBezTo>
                  <a:cubicBezTo>
                    <a:pt x="1826" y="4780"/>
                    <a:pt x="1806" y="4783"/>
                    <a:pt x="1789" y="4787"/>
                  </a:cubicBezTo>
                  <a:cubicBezTo>
                    <a:pt x="1783" y="4790"/>
                    <a:pt x="1779" y="4793"/>
                    <a:pt x="1776" y="4796"/>
                  </a:cubicBezTo>
                  <a:cubicBezTo>
                    <a:pt x="1779" y="4800"/>
                    <a:pt x="1779" y="4800"/>
                    <a:pt x="1779" y="4800"/>
                  </a:cubicBezTo>
                  <a:lnTo>
                    <a:pt x="1779" y="4800"/>
                  </a:lnTo>
                  <a:lnTo>
                    <a:pt x="1779" y="4803"/>
                  </a:lnTo>
                  <a:lnTo>
                    <a:pt x="1779" y="4803"/>
                  </a:lnTo>
                  <a:cubicBezTo>
                    <a:pt x="1776" y="4803"/>
                    <a:pt x="1772" y="4803"/>
                    <a:pt x="1766" y="4803"/>
                  </a:cubicBezTo>
                  <a:cubicBezTo>
                    <a:pt x="1762" y="4803"/>
                    <a:pt x="1759" y="4803"/>
                    <a:pt x="1756" y="4803"/>
                  </a:cubicBezTo>
                  <a:cubicBezTo>
                    <a:pt x="1749" y="4803"/>
                    <a:pt x="1746" y="4803"/>
                    <a:pt x="1742" y="4803"/>
                  </a:cubicBezTo>
                  <a:cubicBezTo>
                    <a:pt x="1736" y="4803"/>
                    <a:pt x="1732" y="4803"/>
                    <a:pt x="1729" y="4803"/>
                  </a:cubicBezTo>
                  <a:cubicBezTo>
                    <a:pt x="1726" y="4803"/>
                    <a:pt x="1719" y="4803"/>
                    <a:pt x="1715" y="4803"/>
                  </a:cubicBezTo>
                  <a:cubicBezTo>
                    <a:pt x="1705" y="4800"/>
                    <a:pt x="1699" y="4800"/>
                    <a:pt x="1689" y="4803"/>
                  </a:cubicBezTo>
                  <a:cubicBezTo>
                    <a:pt x="1669" y="4803"/>
                    <a:pt x="1645" y="4803"/>
                    <a:pt x="1625" y="4800"/>
                  </a:cubicBezTo>
                  <a:cubicBezTo>
                    <a:pt x="1601" y="4806"/>
                    <a:pt x="1574" y="4803"/>
                    <a:pt x="1551" y="4803"/>
                  </a:cubicBezTo>
                  <a:cubicBezTo>
                    <a:pt x="1551" y="4800"/>
                    <a:pt x="1551" y="4800"/>
                    <a:pt x="1551" y="4800"/>
                  </a:cubicBezTo>
                  <a:lnTo>
                    <a:pt x="1551" y="4796"/>
                  </a:lnTo>
                  <a:lnTo>
                    <a:pt x="1554" y="4796"/>
                  </a:lnTo>
                  <a:cubicBezTo>
                    <a:pt x="1564" y="4800"/>
                    <a:pt x="1574" y="4800"/>
                    <a:pt x="1581" y="4796"/>
                  </a:cubicBezTo>
                  <a:lnTo>
                    <a:pt x="1584" y="4796"/>
                  </a:lnTo>
                  <a:cubicBezTo>
                    <a:pt x="1598" y="4796"/>
                    <a:pt x="1612" y="4796"/>
                    <a:pt x="1625" y="4796"/>
                  </a:cubicBezTo>
                  <a:cubicBezTo>
                    <a:pt x="1628" y="4796"/>
                    <a:pt x="1635" y="4796"/>
                    <a:pt x="1641" y="4796"/>
                  </a:cubicBezTo>
                  <a:cubicBezTo>
                    <a:pt x="1665" y="4796"/>
                    <a:pt x="1692" y="4796"/>
                    <a:pt x="1715" y="4793"/>
                  </a:cubicBezTo>
                  <a:moveTo>
                    <a:pt x="1058" y="4830"/>
                  </a:moveTo>
                  <a:lnTo>
                    <a:pt x="1058" y="4830"/>
                  </a:lnTo>
                  <a:moveTo>
                    <a:pt x="944" y="4830"/>
                  </a:moveTo>
                  <a:lnTo>
                    <a:pt x="944" y="4830"/>
                  </a:lnTo>
                  <a:lnTo>
                    <a:pt x="944" y="4830"/>
                  </a:lnTo>
                  <a:cubicBezTo>
                    <a:pt x="947" y="4834"/>
                    <a:pt x="950" y="4837"/>
                    <a:pt x="950" y="4840"/>
                  </a:cubicBezTo>
                  <a:cubicBezTo>
                    <a:pt x="950" y="4837"/>
                    <a:pt x="947" y="4834"/>
                    <a:pt x="944" y="4830"/>
                  </a:cubicBezTo>
                  <a:moveTo>
                    <a:pt x="1635" y="4813"/>
                  </a:moveTo>
                  <a:lnTo>
                    <a:pt x="1635" y="4813"/>
                  </a:lnTo>
                  <a:lnTo>
                    <a:pt x="1635" y="4813"/>
                  </a:lnTo>
                  <a:lnTo>
                    <a:pt x="1635" y="4813"/>
                  </a:lnTo>
                  <a:cubicBezTo>
                    <a:pt x="1638" y="4813"/>
                    <a:pt x="1638" y="4813"/>
                    <a:pt x="1638" y="4813"/>
                  </a:cubicBezTo>
                  <a:lnTo>
                    <a:pt x="1638" y="4813"/>
                  </a:lnTo>
                  <a:lnTo>
                    <a:pt x="1635" y="4813"/>
                  </a:lnTo>
                  <a:moveTo>
                    <a:pt x="1182" y="4806"/>
                  </a:moveTo>
                  <a:lnTo>
                    <a:pt x="1182" y="4806"/>
                  </a:lnTo>
                  <a:cubicBezTo>
                    <a:pt x="1219" y="4806"/>
                    <a:pt x="1252" y="4806"/>
                    <a:pt x="1289" y="4806"/>
                  </a:cubicBezTo>
                  <a:cubicBezTo>
                    <a:pt x="1293" y="4806"/>
                    <a:pt x="1293" y="4803"/>
                    <a:pt x="1296" y="4803"/>
                  </a:cubicBezTo>
                  <a:cubicBezTo>
                    <a:pt x="1296" y="4806"/>
                    <a:pt x="1296" y="4806"/>
                    <a:pt x="1296" y="4806"/>
                  </a:cubicBezTo>
                  <a:lnTo>
                    <a:pt x="1299" y="4810"/>
                  </a:lnTo>
                  <a:cubicBezTo>
                    <a:pt x="1269" y="4810"/>
                    <a:pt x="1242" y="4810"/>
                    <a:pt x="1212" y="4813"/>
                  </a:cubicBezTo>
                  <a:lnTo>
                    <a:pt x="1212" y="4813"/>
                  </a:lnTo>
                  <a:cubicBezTo>
                    <a:pt x="1178" y="4813"/>
                    <a:pt x="1145" y="4813"/>
                    <a:pt x="1111" y="4813"/>
                  </a:cubicBezTo>
                  <a:cubicBezTo>
                    <a:pt x="1105" y="4813"/>
                    <a:pt x="1098" y="4813"/>
                    <a:pt x="1091" y="4810"/>
                  </a:cubicBezTo>
                  <a:cubicBezTo>
                    <a:pt x="1108" y="4810"/>
                    <a:pt x="1121" y="4806"/>
                    <a:pt x="1135" y="4806"/>
                  </a:cubicBezTo>
                  <a:cubicBezTo>
                    <a:pt x="1141" y="4806"/>
                    <a:pt x="1148" y="4806"/>
                    <a:pt x="1155" y="4806"/>
                  </a:cubicBezTo>
                  <a:cubicBezTo>
                    <a:pt x="1162" y="4806"/>
                    <a:pt x="1172" y="4806"/>
                    <a:pt x="1182" y="4806"/>
                  </a:cubicBezTo>
                  <a:moveTo>
                    <a:pt x="2094" y="4787"/>
                  </a:moveTo>
                  <a:lnTo>
                    <a:pt x="2094" y="4787"/>
                  </a:lnTo>
                  <a:cubicBezTo>
                    <a:pt x="2080" y="4790"/>
                    <a:pt x="2067" y="4790"/>
                    <a:pt x="2057" y="4790"/>
                  </a:cubicBezTo>
                  <a:cubicBezTo>
                    <a:pt x="2050" y="4787"/>
                    <a:pt x="2047" y="4787"/>
                    <a:pt x="2040" y="4790"/>
                  </a:cubicBezTo>
                  <a:cubicBezTo>
                    <a:pt x="2036" y="4790"/>
                    <a:pt x="2033" y="4790"/>
                    <a:pt x="2030" y="4790"/>
                  </a:cubicBezTo>
                  <a:cubicBezTo>
                    <a:pt x="2027" y="4790"/>
                    <a:pt x="2023" y="4787"/>
                    <a:pt x="2020" y="4787"/>
                  </a:cubicBezTo>
                  <a:cubicBezTo>
                    <a:pt x="2017" y="4787"/>
                    <a:pt x="2013" y="4787"/>
                    <a:pt x="2013" y="4783"/>
                  </a:cubicBezTo>
                  <a:cubicBezTo>
                    <a:pt x="2007" y="4780"/>
                    <a:pt x="2003" y="4780"/>
                    <a:pt x="2000" y="4780"/>
                  </a:cubicBezTo>
                  <a:cubicBezTo>
                    <a:pt x="2017" y="4780"/>
                    <a:pt x="2033" y="4780"/>
                    <a:pt x="2050" y="4780"/>
                  </a:cubicBezTo>
                  <a:cubicBezTo>
                    <a:pt x="2080" y="4780"/>
                    <a:pt x="2107" y="4777"/>
                    <a:pt x="2137" y="4777"/>
                  </a:cubicBezTo>
                  <a:lnTo>
                    <a:pt x="2134" y="4777"/>
                  </a:lnTo>
                  <a:cubicBezTo>
                    <a:pt x="2121" y="4780"/>
                    <a:pt x="2107" y="4783"/>
                    <a:pt x="2094" y="4787"/>
                  </a:cubicBezTo>
                  <a:moveTo>
                    <a:pt x="2285" y="4763"/>
                  </a:moveTo>
                  <a:lnTo>
                    <a:pt x="2285" y="4763"/>
                  </a:lnTo>
                  <a:cubicBezTo>
                    <a:pt x="2275" y="4763"/>
                    <a:pt x="2265" y="4763"/>
                    <a:pt x="2258" y="4766"/>
                  </a:cubicBezTo>
                  <a:cubicBezTo>
                    <a:pt x="2238" y="4770"/>
                    <a:pt x="2218" y="4773"/>
                    <a:pt x="2198" y="4773"/>
                  </a:cubicBezTo>
                  <a:cubicBezTo>
                    <a:pt x="2211" y="4770"/>
                    <a:pt x="2225" y="4766"/>
                    <a:pt x="2241" y="4766"/>
                  </a:cubicBezTo>
                  <a:cubicBezTo>
                    <a:pt x="2248" y="4766"/>
                    <a:pt x="2255" y="4766"/>
                    <a:pt x="2258" y="4763"/>
                  </a:cubicBezTo>
                  <a:cubicBezTo>
                    <a:pt x="2288" y="4756"/>
                    <a:pt x="2315" y="4760"/>
                    <a:pt x="2346" y="4760"/>
                  </a:cubicBezTo>
                  <a:cubicBezTo>
                    <a:pt x="2365" y="4760"/>
                    <a:pt x="2386" y="4760"/>
                    <a:pt x="2403" y="4756"/>
                  </a:cubicBezTo>
                  <a:lnTo>
                    <a:pt x="2406" y="4756"/>
                  </a:lnTo>
                  <a:cubicBezTo>
                    <a:pt x="2403" y="4756"/>
                    <a:pt x="2399" y="4756"/>
                    <a:pt x="2396" y="4756"/>
                  </a:cubicBezTo>
                  <a:cubicBezTo>
                    <a:pt x="2362" y="4766"/>
                    <a:pt x="2322" y="4760"/>
                    <a:pt x="2285" y="4763"/>
                  </a:cubicBezTo>
                  <a:moveTo>
                    <a:pt x="2882" y="4739"/>
                  </a:moveTo>
                  <a:lnTo>
                    <a:pt x="2882" y="4739"/>
                  </a:lnTo>
                  <a:cubicBezTo>
                    <a:pt x="2782" y="4746"/>
                    <a:pt x="2681" y="4743"/>
                    <a:pt x="2580" y="4743"/>
                  </a:cubicBezTo>
                  <a:cubicBezTo>
                    <a:pt x="2607" y="4739"/>
                    <a:pt x="2634" y="4743"/>
                    <a:pt x="2661" y="4739"/>
                  </a:cubicBezTo>
                  <a:cubicBezTo>
                    <a:pt x="2718" y="4733"/>
                    <a:pt x="2782" y="4739"/>
                    <a:pt x="2836" y="4716"/>
                  </a:cubicBezTo>
                  <a:cubicBezTo>
                    <a:pt x="2836" y="4713"/>
                    <a:pt x="2836" y="4713"/>
                    <a:pt x="2839" y="4709"/>
                  </a:cubicBezTo>
                  <a:cubicBezTo>
                    <a:pt x="2846" y="4709"/>
                    <a:pt x="2852" y="4709"/>
                    <a:pt x="2862" y="4709"/>
                  </a:cubicBezTo>
                  <a:cubicBezTo>
                    <a:pt x="2862" y="4709"/>
                    <a:pt x="2866" y="4713"/>
                    <a:pt x="2866" y="4716"/>
                  </a:cubicBezTo>
                  <a:cubicBezTo>
                    <a:pt x="2893" y="4723"/>
                    <a:pt x="2923" y="4733"/>
                    <a:pt x="2950" y="4733"/>
                  </a:cubicBezTo>
                  <a:cubicBezTo>
                    <a:pt x="2953" y="4733"/>
                    <a:pt x="2956" y="4733"/>
                    <a:pt x="2956" y="4733"/>
                  </a:cubicBezTo>
                  <a:cubicBezTo>
                    <a:pt x="2963" y="4739"/>
                    <a:pt x="2966" y="4743"/>
                    <a:pt x="2976" y="4746"/>
                  </a:cubicBezTo>
                  <a:cubicBezTo>
                    <a:pt x="2946" y="4743"/>
                    <a:pt x="2916" y="4739"/>
                    <a:pt x="2882" y="4739"/>
                  </a:cubicBezTo>
                  <a:moveTo>
                    <a:pt x="3329" y="4834"/>
                  </a:moveTo>
                  <a:lnTo>
                    <a:pt x="3329" y="4834"/>
                  </a:lnTo>
                  <a:lnTo>
                    <a:pt x="3332" y="4834"/>
                  </a:lnTo>
                  <a:lnTo>
                    <a:pt x="3329" y="4834"/>
                  </a:lnTo>
                  <a:moveTo>
                    <a:pt x="3406" y="4830"/>
                  </a:moveTo>
                  <a:lnTo>
                    <a:pt x="3406" y="4830"/>
                  </a:lnTo>
                  <a:cubicBezTo>
                    <a:pt x="3413" y="4830"/>
                    <a:pt x="3419" y="4827"/>
                    <a:pt x="3426" y="4827"/>
                  </a:cubicBezTo>
                  <a:cubicBezTo>
                    <a:pt x="3429" y="4823"/>
                    <a:pt x="3429" y="4823"/>
                    <a:pt x="3429" y="4823"/>
                  </a:cubicBezTo>
                  <a:cubicBezTo>
                    <a:pt x="3429" y="4827"/>
                    <a:pt x="3429" y="4830"/>
                    <a:pt x="3429" y="4834"/>
                  </a:cubicBezTo>
                  <a:cubicBezTo>
                    <a:pt x="3426" y="4834"/>
                    <a:pt x="3423" y="4830"/>
                    <a:pt x="3423" y="4830"/>
                  </a:cubicBezTo>
                  <a:cubicBezTo>
                    <a:pt x="3416" y="4830"/>
                    <a:pt x="3413" y="4830"/>
                    <a:pt x="3406" y="4830"/>
                  </a:cubicBezTo>
                  <a:moveTo>
                    <a:pt x="3171" y="5126"/>
                  </a:moveTo>
                  <a:lnTo>
                    <a:pt x="3171" y="5126"/>
                  </a:lnTo>
                  <a:cubicBezTo>
                    <a:pt x="3158" y="5129"/>
                    <a:pt x="3144" y="5132"/>
                    <a:pt x="3131" y="5135"/>
                  </a:cubicBezTo>
                  <a:cubicBezTo>
                    <a:pt x="3090" y="5135"/>
                    <a:pt x="3047" y="5135"/>
                    <a:pt x="3007" y="5135"/>
                  </a:cubicBezTo>
                  <a:lnTo>
                    <a:pt x="3007" y="5135"/>
                  </a:lnTo>
                  <a:lnTo>
                    <a:pt x="3007" y="5135"/>
                  </a:lnTo>
                  <a:cubicBezTo>
                    <a:pt x="2997" y="5132"/>
                    <a:pt x="2986" y="5132"/>
                    <a:pt x="2980" y="5126"/>
                  </a:cubicBezTo>
                  <a:lnTo>
                    <a:pt x="2980" y="5126"/>
                  </a:lnTo>
                  <a:lnTo>
                    <a:pt x="2980" y="5126"/>
                  </a:lnTo>
                  <a:cubicBezTo>
                    <a:pt x="2983" y="5126"/>
                    <a:pt x="2986" y="5126"/>
                    <a:pt x="2990" y="5122"/>
                  </a:cubicBezTo>
                  <a:cubicBezTo>
                    <a:pt x="3037" y="5132"/>
                    <a:pt x="3077" y="5109"/>
                    <a:pt x="3121" y="5116"/>
                  </a:cubicBezTo>
                  <a:cubicBezTo>
                    <a:pt x="3164" y="5105"/>
                    <a:pt x="3211" y="5109"/>
                    <a:pt x="3252" y="5088"/>
                  </a:cubicBezTo>
                  <a:cubicBezTo>
                    <a:pt x="3289" y="5085"/>
                    <a:pt x="3322" y="5075"/>
                    <a:pt x="3356" y="5062"/>
                  </a:cubicBezTo>
                  <a:cubicBezTo>
                    <a:pt x="3359" y="5062"/>
                    <a:pt x="3362" y="5062"/>
                    <a:pt x="3366" y="5058"/>
                  </a:cubicBezTo>
                  <a:cubicBezTo>
                    <a:pt x="3369" y="5058"/>
                    <a:pt x="3376" y="5058"/>
                    <a:pt x="3379" y="5058"/>
                  </a:cubicBezTo>
                  <a:lnTo>
                    <a:pt x="3379" y="5058"/>
                  </a:lnTo>
                  <a:lnTo>
                    <a:pt x="3379" y="5058"/>
                  </a:lnTo>
                  <a:cubicBezTo>
                    <a:pt x="3383" y="5058"/>
                    <a:pt x="3389" y="5058"/>
                    <a:pt x="3393" y="5058"/>
                  </a:cubicBezTo>
                  <a:lnTo>
                    <a:pt x="3393" y="5058"/>
                  </a:lnTo>
                  <a:lnTo>
                    <a:pt x="3393" y="5058"/>
                  </a:lnTo>
                  <a:cubicBezTo>
                    <a:pt x="3419" y="5062"/>
                    <a:pt x="3450" y="5065"/>
                    <a:pt x="3480" y="5068"/>
                  </a:cubicBezTo>
                  <a:cubicBezTo>
                    <a:pt x="3504" y="5052"/>
                    <a:pt x="3510" y="5031"/>
                    <a:pt x="3510" y="5008"/>
                  </a:cubicBezTo>
                  <a:lnTo>
                    <a:pt x="3510" y="5008"/>
                  </a:lnTo>
                  <a:cubicBezTo>
                    <a:pt x="3534" y="4944"/>
                    <a:pt x="3524" y="4884"/>
                    <a:pt x="3487" y="4827"/>
                  </a:cubicBezTo>
                  <a:lnTo>
                    <a:pt x="3487" y="4827"/>
                  </a:lnTo>
                  <a:cubicBezTo>
                    <a:pt x="3477" y="4806"/>
                    <a:pt x="3457" y="4793"/>
                    <a:pt x="3443" y="4773"/>
                  </a:cubicBezTo>
                  <a:cubicBezTo>
                    <a:pt x="3423" y="4756"/>
                    <a:pt x="3406" y="4739"/>
                    <a:pt x="3386" y="4723"/>
                  </a:cubicBezTo>
                  <a:cubicBezTo>
                    <a:pt x="3369" y="4713"/>
                    <a:pt x="3356" y="4689"/>
                    <a:pt x="3325" y="4709"/>
                  </a:cubicBezTo>
                  <a:lnTo>
                    <a:pt x="3325" y="4709"/>
                  </a:lnTo>
                  <a:cubicBezTo>
                    <a:pt x="3289" y="4719"/>
                    <a:pt x="3252" y="4729"/>
                    <a:pt x="3211" y="4729"/>
                  </a:cubicBezTo>
                  <a:cubicBezTo>
                    <a:pt x="3211" y="4726"/>
                    <a:pt x="3208" y="4726"/>
                    <a:pt x="3205" y="4723"/>
                  </a:cubicBezTo>
                  <a:cubicBezTo>
                    <a:pt x="3198" y="4719"/>
                    <a:pt x="3185" y="4719"/>
                    <a:pt x="3178" y="4713"/>
                  </a:cubicBezTo>
                  <a:cubicBezTo>
                    <a:pt x="3175" y="4709"/>
                    <a:pt x="3175" y="4702"/>
                    <a:pt x="3175" y="4699"/>
                  </a:cubicBezTo>
                  <a:cubicBezTo>
                    <a:pt x="3175" y="4686"/>
                    <a:pt x="3175" y="4676"/>
                    <a:pt x="3181" y="4666"/>
                  </a:cubicBezTo>
                  <a:cubicBezTo>
                    <a:pt x="3181" y="4662"/>
                    <a:pt x="3185" y="4659"/>
                    <a:pt x="3185" y="4656"/>
                  </a:cubicBezTo>
                  <a:cubicBezTo>
                    <a:pt x="3185" y="4649"/>
                    <a:pt x="3188" y="4639"/>
                    <a:pt x="3188" y="4632"/>
                  </a:cubicBezTo>
                  <a:cubicBezTo>
                    <a:pt x="3195" y="4609"/>
                    <a:pt x="3195" y="4582"/>
                    <a:pt x="3201" y="4558"/>
                  </a:cubicBezTo>
                  <a:cubicBezTo>
                    <a:pt x="3215" y="4484"/>
                    <a:pt x="3235" y="4410"/>
                    <a:pt x="3238" y="4333"/>
                  </a:cubicBezTo>
                  <a:cubicBezTo>
                    <a:pt x="3245" y="4327"/>
                    <a:pt x="3248" y="4320"/>
                    <a:pt x="3262" y="4323"/>
                  </a:cubicBezTo>
                  <a:cubicBezTo>
                    <a:pt x="3265" y="4350"/>
                    <a:pt x="3285" y="4374"/>
                    <a:pt x="3299" y="4397"/>
                  </a:cubicBezTo>
                  <a:cubicBezTo>
                    <a:pt x="3309" y="4427"/>
                    <a:pt x="3322" y="4457"/>
                    <a:pt x="3352" y="4481"/>
                  </a:cubicBezTo>
                  <a:cubicBezTo>
                    <a:pt x="3366" y="4515"/>
                    <a:pt x="3386" y="4545"/>
                    <a:pt x="3403" y="4575"/>
                  </a:cubicBezTo>
                  <a:cubicBezTo>
                    <a:pt x="3406" y="4592"/>
                    <a:pt x="3416" y="4605"/>
                    <a:pt x="3429" y="4619"/>
                  </a:cubicBezTo>
                  <a:cubicBezTo>
                    <a:pt x="3429" y="4632"/>
                    <a:pt x="3440" y="4639"/>
                    <a:pt x="3453" y="4649"/>
                  </a:cubicBezTo>
                  <a:cubicBezTo>
                    <a:pt x="3463" y="4666"/>
                    <a:pt x="3483" y="4679"/>
                    <a:pt x="3483" y="4699"/>
                  </a:cubicBezTo>
                  <a:cubicBezTo>
                    <a:pt x="3497" y="4713"/>
                    <a:pt x="3500" y="4726"/>
                    <a:pt x="3507" y="4736"/>
                  </a:cubicBezTo>
                  <a:cubicBezTo>
                    <a:pt x="3520" y="4746"/>
                    <a:pt x="3507" y="4760"/>
                    <a:pt x="3520" y="4766"/>
                  </a:cubicBezTo>
                  <a:cubicBezTo>
                    <a:pt x="3524" y="4770"/>
                    <a:pt x="3527" y="4773"/>
                    <a:pt x="3527" y="4777"/>
                  </a:cubicBezTo>
                  <a:cubicBezTo>
                    <a:pt x="3517" y="4770"/>
                    <a:pt x="3510" y="4760"/>
                    <a:pt x="3497" y="4756"/>
                  </a:cubicBezTo>
                  <a:lnTo>
                    <a:pt x="3497" y="4756"/>
                  </a:lnTo>
                  <a:cubicBezTo>
                    <a:pt x="3490" y="4753"/>
                    <a:pt x="3487" y="4749"/>
                    <a:pt x="3483" y="4746"/>
                  </a:cubicBezTo>
                  <a:cubicBezTo>
                    <a:pt x="3480" y="4739"/>
                    <a:pt x="3473" y="4736"/>
                    <a:pt x="3470" y="4729"/>
                  </a:cubicBezTo>
                  <a:cubicBezTo>
                    <a:pt x="3467" y="4726"/>
                    <a:pt x="3460" y="4723"/>
                    <a:pt x="3457" y="4719"/>
                  </a:cubicBezTo>
                  <a:cubicBezTo>
                    <a:pt x="3446" y="4713"/>
                    <a:pt x="3440" y="4709"/>
                    <a:pt x="3423" y="4699"/>
                  </a:cubicBezTo>
                  <a:cubicBezTo>
                    <a:pt x="3426" y="4729"/>
                    <a:pt x="3467" y="4739"/>
                    <a:pt x="3470" y="4763"/>
                  </a:cubicBezTo>
                  <a:cubicBezTo>
                    <a:pt x="3493" y="4773"/>
                    <a:pt x="3497" y="4793"/>
                    <a:pt x="3517" y="4803"/>
                  </a:cubicBezTo>
                  <a:lnTo>
                    <a:pt x="3517" y="4803"/>
                  </a:lnTo>
                  <a:cubicBezTo>
                    <a:pt x="3520" y="4806"/>
                    <a:pt x="3520" y="4810"/>
                    <a:pt x="3524" y="4810"/>
                  </a:cubicBezTo>
                  <a:cubicBezTo>
                    <a:pt x="3524" y="4817"/>
                    <a:pt x="3524" y="4820"/>
                    <a:pt x="3530" y="4820"/>
                  </a:cubicBezTo>
                  <a:lnTo>
                    <a:pt x="3530" y="4820"/>
                  </a:lnTo>
                  <a:cubicBezTo>
                    <a:pt x="3534" y="4837"/>
                    <a:pt x="3540" y="4854"/>
                    <a:pt x="3557" y="4867"/>
                  </a:cubicBezTo>
                  <a:lnTo>
                    <a:pt x="3557" y="4867"/>
                  </a:lnTo>
                  <a:cubicBezTo>
                    <a:pt x="3561" y="4870"/>
                    <a:pt x="3561" y="4870"/>
                    <a:pt x="3561" y="4874"/>
                  </a:cubicBezTo>
                  <a:cubicBezTo>
                    <a:pt x="3561" y="4877"/>
                    <a:pt x="3561" y="4881"/>
                    <a:pt x="3561" y="4887"/>
                  </a:cubicBezTo>
                  <a:cubicBezTo>
                    <a:pt x="3561" y="4891"/>
                    <a:pt x="3564" y="4897"/>
                    <a:pt x="3567" y="4901"/>
                  </a:cubicBezTo>
                  <a:cubicBezTo>
                    <a:pt x="3577" y="4907"/>
                    <a:pt x="3574" y="4911"/>
                    <a:pt x="3567" y="4914"/>
                  </a:cubicBezTo>
                  <a:cubicBezTo>
                    <a:pt x="3567" y="4917"/>
                    <a:pt x="3567" y="4924"/>
                    <a:pt x="3567" y="4927"/>
                  </a:cubicBezTo>
                  <a:cubicBezTo>
                    <a:pt x="3571" y="4941"/>
                    <a:pt x="3571" y="4951"/>
                    <a:pt x="3564" y="4964"/>
                  </a:cubicBezTo>
                  <a:cubicBezTo>
                    <a:pt x="3564" y="4971"/>
                    <a:pt x="3561" y="4978"/>
                    <a:pt x="3561" y="4981"/>
                  </a:cubicBezTo>
                  <a:cubicBezTo>
                    <a:pt x="3561" y="4991"/>
                    <a:pt x="3557" y="4998"/>
                    <a:pt x="3557" y="5005"/>
                  </a:cubicBezTo>
                  <a:cubicBezTo>
                    <a:pt x="3554" y="5008"/>
                    <a:pt x="3554" y="5011"/>
                    <a:pt x="3550" y="5015"/>
                  </a:cubicBezTo>
                  <a:cubicBezTo>
                    <a:pt x="3547" y="5018"/>
                    <a:pt x="3544" y="5025"/>
                    <a:pt x="3544" y="5028"/>
                  </a:cubicBezTo>
                  <a:cubicBezTo>
                    <a:pt x="3540" y="5031"/>
                    <a:pt x="3537" y="5035"/>
                    <a:pt x="3537" y="5035"/>
                  </a:cubicBezTo>
                  <a:cubicBezTo>
                    <a:pt x="3534" y="5042"/>
                    <a:pt x="3530" y="5045"/>
                    <a:pt x="3530" y="5048"/>
                  </a:cubicBezTo>
                  <a:cubicBezTo>
                    <a:pt x="3527" y="5052"/>
                    <a:pt x="3527" y="5052"/>
                    <a:pt x="3524" y="5055"/>
                  </a:cubicBezTo>
                  <a:cubicBezTo>
                    <a:pt x="3524" y="5058"/>
                    <a:pt x="3520" y="5062"/>
                    <a:pt x="3517" y="5062"/>
                  </a:cubicBezTo>
                  <a:lnTo>
                    <a:pt x="3514" y="5068"/>
                  </a:lnTo>
                  <a:cubicBezTo>
                    <a:pt x="3514" y="5068"/>
                    <a:pt x="3510" y="5072"/>
                    <a:pt x="3510" y="5075"/>
                  </a:cubicBezTo>
                  <a:lnTo>
                    <a:pt x="3507" y="5075"/>
                  </a:lnTo>
                  <a:lnTo>
                    <a:pt x="3504" y="5075"/>
                  </a:lnTo>
                  <a:cubicBezTo>
                    <a:pt x="3500" y="5075"/>
                    <a:pt x="3493" y="5075"/>
                    <a:pt x="3487" y="5078"/>
                  </a:cubicBezTo>
                  <a:cubicBezTo>
                    <a:pt x="3467" y="5092"/>
                    <a:pt x="3440" y="5092"/>
                    <a:pt x="3416" y="5095"/>
                  </a:cubicBezTo>
                  <a:cubicBezTo>
                    <a:pt x="3400" y="5095"/>
                    <a:pt x="3379" y="5095"/>
                    <a:pt x="3369" y="5105"/>
                  </a:cubicBezTo>
                  <a:cubicBezTo>
                    <a:pt x="3366" y="5105"/>
                    <a:pt x="3366" y="5105"/>
                    <a:pt x="3362" y="5105"/>
                  </a:cubicBezTo>
                  <a:cubicBezTo>
                    <a:pt x="3319" y="5112"/>
                    <a:pt x="3275" y="5112"/>
                    <a:pt x="3232" y="5116"/>
                  </a:cubicBezTo>
                  <a:cubicBezTo>
                    <a:pt x="3211" y="5119"/>
                    <a:pt x="3191" y="5122"/>
                    <a:pt x="3171" y="5126"/>
                  </a:cubicBezTo>
                  <a:moveTo>
                    <a:pt x="3587" y="4793"/>
                  </a:moveTo>
                  <a:lnTo>
                    <a:pt x="3587" y="4793"/>
                  </a:lnTo>
                  <a:lnTo>
                    <a:pt x="3587" y="4793"/>
                  </a:lnTo>
                  <a:lnTo>
                    <a:pt x="3584" y="4793"/>
                  </a:lnTo>
                  <a:lnTo>
                    <a:pt x="3584" y="4793"/>
                  </a:lnTo>
                  <a:lnTo>
                    <a:pt x="3584" y="4793"/>
                  </a:lnTo>
                  <a:cubicBezTo>
                    <a:pt x="3587" y="4793"/>
                    <a:pt x="3587" y="4793"/>
                    <a:pt x="3587" y="4793"/>
                  </a:cubicBezTo>
                  <a:moveTo>
                    <a:pt x="3678" y="4051"/>
                  </a:moveTo>
                  <a:lnTo>
                    <a:pt x="3678" y="4051"/>
                  </a:lnTo>
                  <a:cubicBezTo>
                    <a:pt x="3681" y="4051"/>
                    <a:pt x="3685" y="4055"/>
                    <a:pt x="3688" y="4055"/>
                  </a:cubicBezTo>
                  <a:cubicBezTo>
                    <a:pt x="3688" y="4055"/>
                    <a:pt x="3685" y="4055"/>
                    <a:pt x="3681" y="4055"/>
                  </a:cubicBezTo>
                  <a:lnTo>
                    <a:pt x="3678" y="4051"/>
                  </a:lnTo>
                  <a:moveTo>
                    <a:pt x="4024" y="3662"/>
                  </a:moveTo>
                  <a:lnTo>
                    <a:pt x="4024" y="3662"/>
                  </a:lnTo>
                  <a:cubicBezTo>
                    <a:pt x="4020" y="3662"/>
                    <a:pt x="4017" y="3659"/>
                    <a:pt x="4017" y="3659"/>
                  </a:cubicBezTo>
                  <a:cubicBezTo>
                    <a:pt x="4020" y="3659"/>
                    <a:pt x="4020" y="3659"/>
                    <a:pt x="4024" y="3659"/>
                  </a:cubicBezTo>
                  <a:lnTo>
                    <a:pt x="4024" y="3662"/>
                  </a:lnTo>
                  <a:moveTo>
                    <a:pt x="2476" y="3467"/>
                  </a:moveTo>
                  <a:lnTo>
                    <a:pt x="2476" y="3467"/>
                  </a:lnTo>
                  <a:lnTo>
                    <a:pt x="2476" y="3467"/>
                  </a:lnTo>
                  <a:cubicBezTo>
                    <a:pt x="2476" y="3471"/>
                    <a:pt x="2476" y="3471"/>
                    <a:pt x="2476" y="3471"/>
                  </a:cubicBezTo>
                  <a:lnTo>
                    <a:pt x="2473" y="3471"/>
                  </a:lnTo>
                  <a:cubicBezTo>
                    <a:pt x="2473" y="3471"/>
                    <a:pt x="2476" y="3471"/>
                    <a:pt x="2476" y="3467"/>
                  </a:cubicBezTo>
                  <a:moveTo>
                    <a:pt x="2476" y="3467"/>
                  </a:moveTo>
                  <a:lnTo>
                    <a:pt x="2476" y="3467"/>
                  </a:lnTo>
                  <a:cubicBezTo>
                    <a:pt x="2476" y="3471"/>
                    <a:pt x="2476" y="3471"/>
                    <a:pt x="2476" y="3471"/>
                  </a:cubicBezTo>
                  <a:lnTo>
                    <a:pt x="2476" y="3467"/>
                  </a:lnTo>
                  <a:moveTo>
                    <a:pt x="2466" y="3494"/>
                  </a:moveTo>
                  <a:lnTo>
                    <a:pt x="2466" y="3494"/>
                  </a:lnTo>
                  <a:cubicBezTo>
                    <a:pt x="2423" y="3504"/>
                    <a:pt x="2382" y="3501"/>
                    <a:pt x="2339" y="3504"/>
                  </a:cubicBezTo>
                  <a:cubicBezTo>
                    <a:pt x="2379" y="3498"/>
                    <a:pt x="2423" y="3504"/>
                    <a:pt x="2466" y="3494"/>
                  </a:cubicBezTo>
                  <a:moveTo>
                    <a:pt x="2832" y="3491"/>
                  </a:moveTo>
                  <a:lnTo>
                    <a:pt x="2832" y="3491"/>
                  </a:lnTo>
                  <a:cubicBezTo>
                    <a:pt x="2802" y="3498"/>
                    <a:pt x="2765" y="3488"/>
                    <a:pt x="2735" y="3501"/>
                  </a:cubicBezTo>
                  <a:cubicBezTo>
                    <a:pt x="2735" y="3504"/>
                    <a:pt x="2732" y="3504"/>
                    <a:pt x="2732" y="3508"/>
                  </a:cubicBezTo>
                  <a:cubicBezTo>
                    <a:pt x="2728" y="3508"/>
                    <a:pt x="2725" y="3508"/>
                    <a:pt x="2725" y="3508"/>
                  </a:cubicBezTo>
                  <a:cubicBezTo>
                    <a:pt x="2715" y="3504"/>
                    <a:pt x="2704" y="3504"/>
                    <a:pt x="2694" y="3501"/>
                  </a:cubicBezTo>
                  <a:cubicBezTo>
                    <a:pt x="2688" y="3501"/>
                    <a:pt x="2684" y="3501"/>
                    <a:pt x="2678" y="3501"/>
                  </a:cubicBezTo>
                  <a:cubicBezTo>
                    <a:pt x="2658" y="3504"/>
                    <a:pt x="2641" y="3498"/>
                    <a:pt x="2624" y="3494"/>
                  </a:cubicBezTo>
                  <a:cubicBezTo>
                    <a:pt x="2570" y="3491"/>
                    <a:pt x="2517" y="3491"/>
                    <a:pt x="2466" y="3494"/>
                  </a:cubicBezTo>
                  <a:lnTo>
                    <a:pt x="2466" y="3494"/>
                  </a:lnTo>
                  <a:cubicBezTo>
                    <a:pt x="2473" y="3494"/>
                    <a:pt x="2476" y="3491"/>
                    <a:pt x="2480" y="3488"/>
                  </a:cubicBezTo>
                  <a:cubicBezTo>
                    <a:pt x="2527" y="3481"/>
                    <a:pt x="2570" y="3484"/>
                    <a:pt x="2617" y="3488"/>
                  </a:cubicBezTo>
                  <a:cubicBezTo>
                    <a:pt x="2671" y="3474"/>
                    <a:pt x="2725" y="3474"/>
                    <a:pt x="2779" y="3471"/>
                  </a:cubicBezTo>
                  <a:cubicBezTo>
                    <a:pt x="2792" y="3467"/>
                    <a:pt x="2805" y="3467"/>
                    <a:pt x="2815" y="3460"/>
                  </a:cubicBezTo>
                  <a:lnTo>
                    <a:pt x="2815" y="3460"/>
                  </a:lnTo>
                  <a:cubicBezTo>
                    <a:pt x="2859" y="3460"/>
                    <a:pt x="2903" y="3460"/>
                    <a:pt x="2950" y="3457"/>
                  </a:cubicBezTo>
                  <a:cubicBezTo>
                    <a:pt x="2983" y="3457"/>
                    <a:pt x="3013" y="3460"/>
                    <a:pt x="3043" y="3471"/>
                  </a:cubicBezTo>
                  <a:cubicBezTo>
                    <a:pt x="3054" y="3471"/>
                    <a:pt x="3064" y="3474"/>
                    <a:pt x="3071" y="3474"/>
                  </a:cubicBezTo>
                  <a:cubicBezTo>
                    <a:pt x="3060" y="3474"/>
                    <a:pt x="3050" y="3474"/>
                    <a:pt x="3040" y="3474"/>
                  </a:cubicBezTo>
                  <a:cubicBezTo>
                    <a:pt x="2973" y="3484"/>
                    <a:pt x="2903" y="3484"/>
                    <a:pt x="2832" y="3491"/>
                  </a:cubicBezTo>
                  <a:moveTo>
                    <a:pt x="3789" y="3306"/>
                  </a:moveTo>
                  <a:lnTo>
                    <a:pt x="3789" y="3306"/>
                  </a:lnTo>
                  <a:lnTo>
                    <a:pt x="3789" y="3306"/>
                  </a:lnTo>
                  <a:lnTo>
                    <a:pt x="3789" y="3306"/>
                  </a:lnTo>
                  <a:lnTo>
                    <a:pt x="3792" y="3303"/>
                  </a:lnTo>
                  <a:lnTo>
                    <a:pt x="3789" y="3306"/>
                  </a:lnTo>
                  <a:moveTo>
                    <a:pt x="3352" y="2762"/>
                  </a:moveTo>
                  <a:lnTo>
                    <a:pt x="3352" y="2762"/>
                  </a:lnTo>
                  <a:moveTo>
                    <a:pt x="3846" y="1779"/>
                  </a:moveTo>
                  <a:lnTo>
                    <a:pt x="3846" y="1779"/>
                  </a:lnTo>
                  <a:lnTo>
                    <a:pt x="3846" y="1779"/>
                  </a:lnTo>
                  <a:cubicBezTo>
                    <a:pt x="3843" y="1775"/>
                    <a:pt x="3843" y="1775"/>
                    <a:pt x="3843" y="1775"/>
                  </a:cubicBezTo>
                  <a:cubicBezTo>
                    <a:pt x="3846" y="1775"/>
                    <a:pt x="3846" y="1775"/>
                    <a:pt x="3846" y="1779"/>
                  </a:cubicBezTo>
                  <a:moveTo>
                    <a:pt x="4057" y="1722"/>
                  </a:moveTo>
                  <a:lnTo>
                    <a:pt x="4057" y="1722"/>
                  </a:lnTo>
                  <a:cubicBezTo>
                    <a:pt x="4054" y="1725"/>
                    <a:pt x="4054" y="1725"/>
                    <a:pt x="4050" y="1725"/>
                  </a:cubicBezTo>
                  <a:lnTo>
                    <a:pt x="4050" y="1722"/>
                  </a:lnTo>
                  <a:cubicBezTo>
                    <a:pt x="4054" y="1722"/>
                    <a:pt x="4054" y="1722"/>
                    <a:pt x="4057" y="1722"/>
                  </a:cubicBezTo>
                  <a:moveTo>
                    <a:pt x="4151" y="1728"/>
                  </a:moveTo>
                  <a:lnTo>
                    <a:pt x="4151" y="1728"/>
                  </a:lnTo>
                  <a:moveTo>
                    <a:pt x="4131" y="1578"/>
                  </a:moveTo>
                  <a:lnTo>
                    <a:pt x="4131" y="1578"/>
                  </a:lnTo>
                  <a:cubicBezTo>
                    <a:pt x="4131" y="1581"/>
                    <a:pt x="4131" y="1584"/>
                    <a:pt x="4128" y="1588"/>
                  </a:cubicBezTo>
                  <a:cubicBezTo>
                    <a:pt x="4128" y="1578"/>
                    <a:pt x="4125" y="1567"/>
                    <a:pt x="4121" y="1557"/>
                  </a:cubicBezTo>
                  <a:cubicBezTo>
                    <a:pt x="4125" y="1564"/>
                    <a:pt x="4125" y="1571"/>
                    <a:pt x="4131" y="1578"/>
                  </a:cubicBezTo>
                  <a:moveTo>
                    <a:pt x="4121" y="1551"/>
                  </a:moveTo>
                  <a:lnTo>
                    <a:pt x="4121" y="1551"/>
                  </a:lnTo>
                  <a:lnTo>
                    <a:pt x="4121" y="1554"/>
                  </a:lnTo>
                  <a:cubicBezTo>
                    <a:pt x="4121" y="1551"/>
                    <a:pt x="4121" y="1551"/>
                    <a:pt x="4121" y="1551"/>
                  </a:cubicBezTo>
                  <a:moveTo>
                    <a:pt x="4322" y="1708"/>
                  </a:moveTo>
                  <a:cubicBezTo>
                    <a:pt x="4322" y="1708"/>
                    <a:pt x="4322" y="1705"/>
                    <a:pt x="4322" y="1708"/>
                  </a:cubicBezTo>
                  <a:moveTo>
                    <a:pt x="4064" y="701"/>
                  </a:moveTo>
                  <a:lnTo>
                    <a:pt x="4064" y="701"/>
                  </a:lnTo>
                  <a:lnTo>
                    <a:pt x="4064" y="701"/>
                  </a:lnTo>
                  <a:lnTo>
                    <a:pt x="4064" y="705"/>
                  </a:lnTo>
                  <a:lnTo>
                    <a:pt x="4064" y="705"/>
                  </a:lnTo>
                  <a:cubicBezTo>
                    <a:pt x="4064" y="701"/>
                    <a:pt x="4064" y="701"/>
                    <a:pt x="4064" y="701"/>
                  </a:cubicBezTo>
                  <a:moveTo>
                    <a:pt x="4064" y="701"/>
                  </a:moveTo>
                  <a:lnTo>
                    <a:pt x="4064" y="701"/>
                  </a:lnTo>
                  <a:lnTo>
                    <a:pt x="4064" y="701"/>
                  </a:lnTo>
                  <a:cubicBezTo>
                    <a:pt x="4064" y="705"/>
                    <a:pt x="4064" y="705"/>
                    <a:pt x="4064" y="705"/>
                  </a:cubicBezTo>
                  <a:lnTo>
                    <a:pt x="4064" y="705"/>
                  </a:lnTo>
                  <a:lnTo>
                    <a:pt x="4064" y="701"/>
                  </a:lnTo>
                  <a:moveTo>
                    <a:pt x="4024" y="554"/>
                  </a:moveTo>
                  <a:lnTo>
                    <a:pt x="4024" y="554"/>
                  </a:lnTo>
                  <a:lnTo>
                    <a:pt x="4024" y="554"/>
                  </a:lnTo>
                  <a:cubicBezTo>
                    <a:pt x="4027" y="554"/>
                    <a:pt x="4027" y="554"/>
                    <a:pt x="4030" y="557"/>
                  </a:cubicBezTo>
                  <a:cubicBezTo>
                    <a:pt x="4027" y="557"/>
                    <a:pt x="4027" y="557"/>
                    <a:pt x="4024" y="557"/>
                  </a:cubicBezTo>
                  <a:cubicBezTo>
                    <a:pt x="4024" y="554"/>
                    <a:pt x="4024" y="554"/>
                    <a:pt x="4024" y="554"/>
                  </a:cubicBezTo>
                  <a:moveTo>
                    <a:pt x="4050" y="490"/>
                  </a:moveTo>
                  <a:lnTo>
                    <a:pt x="4050" y="490"/>
                  </a:lnTo>
                  <a:moveTo>
                    <a:pt x="3483" y="1289"/>
                  </a:moveTo>
                  <a:lnTo>
                    <a:pt x="3483" y="1289"/>
                  </a:lnTo>
                  <a:moveTo>
                    <a:pt x="3265" y="1279"/>
                  </a:moveTo>
                  <a:lnTo>
                    <a:pt x="3265" y="1279"/>
                  </a:lnTo>
                  <a:cubicBezTo>
                    <a:pt x="3282" y="1279"/>
                    <a:pt x="3299" y="1279"/>
                    <a:pt x="3315" y="1275"/>
                  </a:cubicBezTo>
                  <a:cubicBezTo>
                    <a:pt x="3299" y="1279"/>
                    <a:pt x="3282" y="1279"/>
                    <a:pt x="3265" y="1279"/>
                  </a:cubicBezTo>
                  <a:moveTo>
                    <a:pt x="3409" y="1346"/>
                  </a:moveTo>
                  <a:lnTo>
                    <a:pt x="3409" y="1346"/>
                  </a:lnTo>
                  <a:lnTo>
                    <a:pt x="3409" y="1346"/>
                  </a:lnTo>
                  <a:lnTo>
                    <a:pt x="3406" y="1346"/>
                  </a:lnTo>
                  <a:lnTo>
                    <a:pt x="3409" y="1346"/>
                  </a:lnTo>
                  <a:moveTo>
                    <a:pt x="1380" y="1383"/>
                  </a:moveTo>
                  <a:lnTo>
                    <a:pt x="1380" y="1383"/>
                  </a:lnTo>
                  <a:moveTo>
                    <a:pt x="2100" y="1356"/>
                  </a:moveTo>
                  <a:lnTo>
                    <a:pt x="2100" y="1356"/>
                  </a:lnTo>
                  <a:lnTo>
                    <a:pt x="2097" y="1356"/>
                  </a:lnTo>
                  <a:cubicBezTo>
                    <a:pt x="2097" y="1353"/>
                    <a:pt x="2100" y="1353"/>
                    <a:pt x="2100" y="1353"/>
                  </a:cubicBezTo>
                  <a:lnTo>
                    <a:pt x="2100" y="1356"/>
                  </a:lnTo>
                  <a:moveTo>
                    <a:pt x="584" y="1386"/>
                  </a:moveTo>
                  <a:lnTo>
                    <a:pt x="584" y="1386"/>
                  </a:lnTo>
                  <a:lnTo>
                    <a:pt x="587" y="1389"/>
                  </a:lnTo>
                  <a:lnTo>
                    <a:pt x="584" y="1389"/>
                  </a:lnTo>
                  <a:cubicBezTo>
                    <a:pt x="584" y="1386"/>
                    <a:pt x="584" y="1386"/>
                    <a:pt x="584" y="1386"/>
                  </a:cubicBezTo>
                  <a:moveTo>
                    <a:pt x="876" y="1399"/>
                  </a:moveTo>
                  <a:lnTo>
                    <a:pt x="876" y="1399"/>
                  </a:lnTo>
                  <a:lnTo>
                    <a:pt x="876" y="1396"/>
                  </a:lnTo>
                  <a:lnTo>
                    <a:pt x="880" y="1399"/>
                  </a:lnTo>
                  <a:lnTo>
                    <a:pt x="880" y="1399"/>
                  </a:lnTo>
                  <a:lnTo>
                    <a:pt x="880" y="1399"/>
                  </a:lnTo>
                  <a:lnTo>
                    <a:pt x="876" y="1399"/>
                  </a:lnTo>
                  <a:moveTo>
                    <a:pt x="1880" y="1369"/>
                  </a:moveTo>
                  <a:lnTo>
                    <a:pt x="1880" y="1369"/>
                  </a:lnTo>
                  <a:lnTo>
                    <a:pt x="1880" y="1369"/>
                  </a:lnTo>
                  <a:lnTo>
                    <a:pt x="1883" y="1369"/>
                  </a:lnTo>
                  <a:lnTo>
                    <a:pt x="1883" y="1369"/>
                  </a:lnTo>
                  <a:cubicBezTo>
                    <a:pt x="1880" y="1369"/>
                    <a:pt x="1880" y="1369"/>
                    <a:pt x="1880" y="1369"/>
                  </a:cubicBezTo>
                  <a:moveTo>
                    <a:pt x="2111" y="1396"/>
                  </a:moveTo>
                  <a:lnTo>
                    <a:pt x="2111" y="1396"/>
                  </a:lnTo>
                  <a:cubicBezTo>
                    <a:pt x="2117" y="1393"/>
                    <a:pt x="2124" y="1389"/>
                    <a:pt x="2127" y="1383"/>
                  </a:cubicBezTo>
                  <a:cubicBezTo>
                    <a:pt x="2151" y="1399"/>
                    <a:pt x="2181" y="1389"/>
                    <a:pt x="2204" y="1389"/>
                  </a:cubicBezTo>
                  <a:cubicBezTo>
                    <a:pt x="2225" y="1386"/>
                    <a:pt x="2245" y="1383"/>
                    <a:pt x="2265" y="1389"/>
                  </a:cubicBezTo>
                  <a:cubicBezTo>
                    <a:pt x="2322" y="1379"/>
                    <a:pt x="2379" y="1406"/>
                    <a:pt x="2433" y="1386"/>
                  </a:cubicBezTo>
                  <a:cubicBezTo>
                    <a:pt x="2436" y="1383"/>
                    <a:pt x="2436" y="1383"/>
                    <a:pt x="2439" y="1383"/>
                  </a:cubicBezTo>
                  <a:cubicBezTo>
                    <a:pt x="2443" y="1383"/>
                    <a:pt x="2446" y="1383"/>
                    <a:pt x="2450" y="1383"/>
                  </a:cubicBezTo>
                  <a:cubicBezTo>
                    <a:pt x="2460" y="1383"/>
                    <a:pt x="2466" y="1383"/>
                    <a:pt x="2473" y="1379"/>
                  </a:cubicBezTo>
                  <a:lnTo>
                    <a:pt x="2473" y="1379"/>
                  </a:lnTo>
                  <a:cubicBezTo>
                    <a:pt x="2480" y="1379"/>
                    <a:pt x="2486" y="1379"/>
                    <a:pt x="2493" y="1376"/>
                  </a:cubicBezTo>
                  <a:lnTo>
                    <a:pt x="2497" y="1376"/>
                  </a:lnTo>
                  <a:cubicBezTo>
                    <a:pt x="2510" y="1383"/>
                    <a:pt x="2527" y="1383"/>
                    <a:pt x="2540" y="1383"/>
                  </a:cubicBezTo>
                  <a:cubicBezTo>
                    <a:pt x="2554" y="1386"/>
                    <a:pt x="2564" y="1389"/>
                    <a:pt x="2577" y="1389"/>
                  </a:cubicBezTo>
                  <a:cubicBezTo>
                    <a:pt x="2567" y="1393"/>
                    <a:pt x="2557" y="1393"/>
                    <a:pt x="2547" y="1396"/>
                  </a:cubicBezTo>
                  <a:cubicBezTo>
                    <a:pt x="2540" y="1396"/>
                    <a:pt x="2530" y="1396"/>
                    <a:pt x="2523" y="1396"/>
                  </a:cubicBezTo>
                  <a:cubicBezTo>
                    <a:pt x="2517" y="1393"/>
                    <a:pt x="2513" y="1396"/>
                    <a:pt x="2507" y="1396"/>
                  </a:cubicBezTo>
                  <a:cubicBezTo>
                    <a:pt x="2476" y="1399"/>
                    <a:pt x="2446" y="1399"/>
                    <a:pt x="2416" y="1396"/>
                  </a:cubicBezTo>
                  <a:cubicBezTo>
                    <a:pt x="2409" y="1393"/>
                    <a:pt x="2406" y="1393"/>
                    <a:pt x="2399" y="1396"/>
                  </a:cubicBezTo>
                  <a:cubicBezTo>
                    <a:pt x="2379" y="1396"/>
                    <a:pt x="2362" y="1399"/>
                    <a:pt x="2342" y="1396"/>
                  </a:cubicBezTo>
                  <a:cubicBezTo>
                    <a:pt x="2336" y="1396"/>
                    <a:pt x="2329" y="1393"/>
                    <a:pt x="2325" y="1396"/>
                  </a:cubicBezTo>
                  <a:cubicBezTo>
                    <a:pt x="2322" y="1396"/>
                    <a:pt x="2318" y="1396"/>
                    <a:pt x="2315" y="1396"/>
                  </a:cubicBezTo>
                  <a:cubicBezTo>
                    <a:pt x="2305" y="1396"/>
                    <a:pt x="2298" y="1396"/>
                    <a:pt x="2288" y="1396"/>
                  </a:cubicBezTo>
                  <a:cubicBezTo>
                    <a:pt x="2272" y="1399"/>
                    <a:pt x="2255" y="1396"/>
                    <a:pt x="2238" y="1399"/>
                  </a:cubicBezTo>
                  <a:cubicBezTo>
                    <a:pt x="2221" y="1399"/>
                    <a:pt x="2201" y="1399"/>
                    <a:pt x="2184" y="1399"/>
                  </a:cubicBezTo>
                  <a:cubicBezTo>
                    <a:pt x="2168" y="1396"/>
                    <a:pt x="2147" y="1396"/>
                    <a:pt x="2131" y="1396"/>
                  </a:cubicBezTo>
                  <a:cubicBezTo>
                    <a:pt x="2124" y="1396"/>
                    <a:pt x="2117" y="1396"/>
                    <a:pt x="2111" y="1396"/>
                  </a:cubicBezTo>
                  <a:moveTo>
                    <a:pt x="2218" y="1410"/>
                  </a:moveTo>
                  <a:lnTo>
                    <a:pt x="2218" y="1410"/>
                  </a:lnTo>
                  <a:moveTo>
                    <a:pt x="2204" y="1410"/>
                  </a:moveTo>
                  <a:lnTo>
                    <a:pt x="2204" y="1410"/>
                  </a:lnTo>
                  <a:moveTo>
                    <a:pt x="4205" y="1396"/>
                  </a:moveTo>
                  <a:lnTo>
                    <a:pt x="4205" y="1396"/>
                  </a:lnTo>
                  <a:cubicBezTo>
                    <a:pt x="4202" y="1396"/>
                    <a:pt x="4202" y="1396"/>
                    <a:pt x="4202" y="1396"/>
                  </a:cubicBezTo>
                  <a:lnTo>
                    <a:pt x="4202" y="1396"/>
                  </a:lnTo>
                  <a:lnTo>
                    <a:pt x="4205" y="1396"/>
                  </a:lnTo>
                  <a:moveTo>
                    <a:pt x="4218" y="1410"/>
                  </a:moveTo>
                  <a:lnTo>
                    <a:pt x="4218" y="1410"/>
                  </a:lnTo>
                  <a:cubicBezTo>
                    <a:pt x="4222" y="1406"/>
                    <a:pt x="4229" y="1403"/>
                    <a:pt x="4232" y="1399"/>
                  </a:cubicBezTo>
                  <a:lnTo>
                    <a:pt x="4232" y="1399"/>
                  </a:lnTo>
                  <a:cubicBezTo>
                    <a:pt x="4255" y="1383"/>
                    <a:pt x="4225" y="1383"/>
                    <a:pt x="4218" y="1373"/>
                  </a:cubicBezTo>
                  <a:cubicBezTo>
                    <a:pt x="4205" y="1369"/>
                    <a:pt x="4192" y="1369"/>
                    <a:pt x="4178" y="1376"/>
                  </a:cubicBezTo>
                  <a:lnTo>
                    <a:pt x="4178" y="1376"/>
                  </a:lnTo>
                  <a:lnTo>
                    <a:pt x="4178" y="1376"/>
                  </a:lnTo>
                  <a:cubicBezTo>
                    <a:pt x="4118" y="1373"/>
                    <a:pt x="4057" y="1373"/>
                    <a:pt x="3993" y="1373"/>
                  </a:cubicBezTo>
                  <a:cubicBezTo>
                    <a:pt x="3977" y="1373"/>
                    <a:pt x="3957" y="1373"/>
                    <a:pt x="3940" y="1379"/>
                  </a:cubicBezTo>
                  <a:cubicBezTo>
                    <a:pt x="3859" y="1376"/>
                    <a:pt x="3782" y="1379"/>
                    <a:pt x="3701" y="1383"/>
                  </a:cubicBezTo>
                  <a:cubicBezTo>
                    <a:pt x="3688" y="1383"/>
                    <a:pt x="3675" y="1383"/>
                    <a:pt x="3665" y="1383"/>
                  </a:cubicBezTo>
                  <a:lnTo>
                    <a:pt x="3665" y="1383"/>
                  </a:lnTo>
                  <a:lnTo>
                    <a:pt x="3665" y="1383"/>
                  </a:lnTo>
                  <a:cubicBezTo>
                    <a:pt x="3654" y="1379"/>
                    <a:pt x="3644" y="1379"/>
                    <a:pt x="3638" y="1383"/>
                  </a:cubicBezTo>
                  <a:cubicBezTo>
                    <a:pt x="3628" y="1383"/>
                    <a:pt x="3621" y="1383"/>
                    <a:pt x="3611" y="1383"/>
                  </a:cubicBezTo>
                  <a:cubicBezTo>
                    <a:pt x="3604" y="1383"/>
                    <a:pt x="3594" y="1383"/>
                    <a:pt x="3584" y="1383"/>
                  </a:cubicBezTo>
                  <a:lnTo>
                    <a:pt x="3584" y="1383"/>
                  </a:lnTo>
                  <a:lnTo>
                    <a:pt x="3584" y="1383"/>
                  </a:lnTo>
                  <a:cubicBezTo>
                    <a:pt x="3547" y="1383"/>
                    <a:pt x="3507" y="1383"/>
                    <a:pt x="3470" y="1383"/>
                  </a:cubicBezTo>
                  <a:cubicBezTo>
                    <a:pt x="3450" y="1383"/>
                    <a:pt x="3429" y="1379"/>
                    <a:pt x="3413" y="1389"/>
                  </a:cubicBezTo>
                  <a:cubicBezTo>
                    <a:pt x="3409" y="1389"/>
                    <a:pt x="3409" y="1389"/>
                    <a:pt x="3409" y="1389"/>
                  </a:cubicBezTo>
                  <a:lnTo>
                    <a:pt x="3409" y="1389"/>
                  </a:lnTo>
                  <a:cubicBezTo>
                    <a:pt x="3403" y="1386"/>
                    <a:pt x="3396" y="1386"/>
                    <a:pt x="3386" y="1389"/>
                  </a:cubicBezTo>
                  <a:lnTo>
                    <a:pt x="3386" y="1389"/>
                  </a:lnTo>
                  <a:lnTo>
                    <a:pt x="3386" y="1389"/>
                  </a:lnTo>
                  <a:cubicBezTo>
                    <a:pt x="3359" y="1379"/>
                    <a:pt x="3336" y="1383"/>
                    <a:pt x="3309" y="1389"/>
                  </a:cubicBezTo>
                  <a:cubicBezTo>
                    <a:pt x="3305" y="1389"/>
                    <a:pt x="3305" y="1389"/>
                    <a:pt x="3305" y="1389"/>
                  </a:cubicBezTo>
                  <a:lnTo>
                    <a:pt x="3305" y="1389"/>
                  </a:lnTo>
                  <a:cubicBezTo>
                    <a:pt x="3299" y="1386"/>
                    <a:pt x="3292" y="1386"/>
                    <a:pt x="3285" y="1389"/>
                  </a:cubicBezTo>
                  <a:cubicBezTo>
                    <a:pt x="3205" y="1389"/>
                    <a:pt x="3124" y="1389"/>
                    <a:pt x="3043" y="1389"/>
                  </a:cubicBezTo>
                  <a:lnTo>
                    <a:pt x="3043" y="1389"/>
                  </a:lnTo>
                  <a:lnTo>
                    <a:pt x="3043" y="1389"/>
                  </a:lnTo>
                  <a:cubicBezTo>
                    <a:pt x="3030" y="1393"/>
                    <a:pt x="3017" y="1393"/>
                    <a:pt x="3007" y="1393"/>
                  </a:cubicBezTo>
                  <a:cubicBezTo>
                    <a:pt x="3000" y="1393"/>
                    <a:pt x="2997" y="1393"/>
                    <a:pt x="2990" y="1393"/>
                  </a:cubicBezTo>
                  <a:lnTo>
                    <a:pt x="2990" y="1393"/>
                  </a:lnTo>
                  <a:lnTo>
                    <a:pt x="2990" y="1393"/>
                  </a:lnTo>
                  <a:cubicBezTo>
                    <a:pt x="2973" y="1393"/>
                    <a:pt x="2953" y="1389"/>
                    <a:pt x="2936" y="1396"/>
                  </a:cubicBezTo>
                  <a:cubicBezTo>
                    <a:pt x="2923" y="1396"/>
                    <a:pt x="2913" y="1396"/>
                    <a:pt x="2903" y="1399"/>
                  </a:cubicBezTo>
                  <a:cubicBezTo>
                    <a:pt x="2896" y="1399"/>
                    <a:pt x="2886" y="1399"/>
                    <a:pt x="2879" y="1399"/>
                  </a:cubicBezTo>
                  <a:cubicBezTo>
                    <a:pt x="2876" y="1399"/>
                    <a:pt x="2876" y="1399"/>
                    <a:pt x="2876" y="1399"/>
                  </a:cubicBezTo>
                  <a:cubicBezTo>
                    <a:pt x="2876" y="1396"/>
                    <a:pt x="2876" y="1396"/>
                    <a:pt x="2879" y="1393"/>
                  </a:cubicBezTo>
                  <a:cubicBezTo>
                    <a:pt x="2856" y="1376"/>
                    <a:pt x="2829" y="1379"/>
                    <a:pt x="2802" y="1383"/>
                  </a:cubicBezTo>
                  <a:cubicBezTo>
                    <a:pt x="2795" y="1383"/>
                    <a:pt x="2792" y="1386"/>
                    <a:pt x="2789" y="1389"/>
                  </a:cubicBezTo>
                  <a:cubicBezTo>
                    <a:pt x="2785" y="1389"/>
                    <a:pt x="2782" y="1386"/>
                    <a:pt x="2775" y="1386"/>
                  </a:cubicBezTo>
                  <a:cubicBezTo>
                    <a:pt x="2745" y="1386"/>
                    <a:pt x="2715" y="1389"/>
                    <a:pt x="2681" y="1386"/>
                  </a:cubicBezTo>
                  <a:cubicBezTo>
                    <a:pt x="2658" y="1386"/>
                    <a:pt x="2631" y="1386"/>
                    <a:pt x="2607" y="1389"/>
                  </a:cubicBezTo>
                  <a:cubicBezTo>
                    <a:pt x="2614" y="1386"/>
                    <a:pt x="2621" y="1383"/>
                    <a:pt x="2627" y="1376"/>
                  </a:cubicBezTo>
                  <a:lnTo>
                    <a:pt x="2631" y="1373"/>
                  </a:lnTo>
                  <a:lnTo>
                    <a:pt x="2631" y="1373"/>
                  </a:lnTo>
                  <a:lnTo>
                    <a:pt x="2631" y="1373"/>
                  </a:lnTo>
                  <a:cubicBezTo>
                    <a:pt x="2631" y="1376"/>
                    <a:pt x="2634" y="1376"/>
                    <a:pt x="2637" y="1376"/>
                  </a:cubicBezTo>
                  <a:cubicBezTo>
                    <a:pt x="2641" y="1376"/>
                    <a:pt x="2641" y="1376"/>
                    <a:pt x="2641" y="1376"/>
                  </a:cubicBezTo>
                  <a:cubicBezTo>
                    <a:pt x="2644" y="1376"/>
                    <a:pt x="2647" y="1376"/>
                    <a:pt x="2651" y="1376"/>
                  </a:cubicBezTo>
                  <a:cubicBezTo>
                    <a:pt x="2654" y="1376"/>
                    <a:pt x="2658" y="1376"/>
                    <a:pt x="2661" y="1376"/>
                  </a:cubicBezTo>
                  <a:cubicBezTo>
                    <a:pt x="2701" y="1373"/>
                    <a:pt x="2738" y="1376"/>
                    <a:pt x="2779" y="1373"/>
                  </a:cubicBezTo>
                  <a:cubicBezTo>
                    <a:pt x="2789" y="1373"/>
                    <a:pt x="2802" y="1373"/>
                    <a:pt x="2812" y="1376"/>
                  </a:cubicBezTo>
                  <a:cubicBezTo>
                    <a:pt x="2889" y="1373"/>
                    <a:pt x="2970" y="1373"/>
                    <a:pt x="3047" y="1373"/>
                  </a:cubicBezTo>
                  <a:cubicBezTo>
                    <a:pt x="3074" y="1369"/>
                    <a:pt x="3097" y="1376"/>
                    <a:pt x="3121" y="1363"/>
                  </a:cubicBezTo>
                  <a:lnTo>
                    <a:pt x="3121" y="1363"/>
                  </a:lnTo>
                  <a:cubicBezTo>
                    <a:pt x="3238" y="1363"/>
                    <a:pt x="3352" y="1363"/>
                    <a:pt x="3470" y="1363"/>
                  </a:cubicBezTo>
                  <a:cubicBezTo>
                    <a:pt x="3470" y="1359"/>
                    <a:pt x="3470" y="1356"/>
                    <a:pt x="3470" y="1356"/>
                  </a:cubicBezTo>
                  <a:lnTo>
                    <a:pt x="3470" y="1356"/>
                  </a:lnTo>
                  <a:lnTo>
                    <a:pt x="3470" y="1356"/>
                  </a:lnTo>
                  <a:cubicBezTo>
                    <a:pt x="3547" y="1349"/>
                    <a:pt x="3624" y="1359"/>
                    <a:pt x="3701" y="1342"/>
                  </a:cubicBezTo>
                  <a:cubicBezTo>
                    <a:pt x="3758" y="1342"/>
                    <a:pt x="3816" y="1339"/>
                    <a:pt x="3873" y="1342"/>
                  </a:cubicBezTo>
                  <a:cubicBezTo>
                    <a:pt x="3886" y="1346"/>
                    <a:pt x="3900" y="1342"/>
                    <a:pt x="3910" y="1336"/>
                  </a:cubicBezTo>
                  <a:lnTo>
                    <a:pt x="3910" y="1336"/>
                  </a:lnTo>
                  <a:lnTo>
                    <a:pt x="3910" y="1336"/>
                  </a:lnTo>
                  <a:cubicBezTo>
                    <a:pt x="3920" y="1336"/>
                    <a:pt x="3930" y="1336"/>
                    <a:pt x="3936" y="1329"/>
                  </a:cubicBezTo>
                  <a:cubicBezTo>
                    <a:pt x="3940" y="1329"/>
                    <a:pt x="3943" y="1329"/>
                    <a:pt x="3947" y="1326"/>
                  </a:cubicBezTo>
                  <a:cubicBezTo>
                    <a:pt x="3960" y="1329"/>
                    <a:pt x="3970" y="1326"/>
                    <a:pt x="3973" y="1319"/>
                  </a:cubicBezTo>
                  <a:cubicBezTo>
                    <a:pt x="3980" y="1319"/>
                    <a:pt x="3987" y="1316"/>
                    <a:pt x="3987" y="1309"/>
                  </a:cubicBezTo>
                  <a:lnTo>
                    <a:pt x="3987" y="1309"/>
                  </a:lnTo>
                  <a:lnTo>
                    <a:pt x="3987" y="1309"/>
                  </a:lnTo>
                  <a:cubicBezTo>
                    <a:pt x="4000" y="1309"/>
                    <a:pt x="4007" y="1302"/>
                    <a:pt x="4014" y="1292"/>
                  </a:cubicBezTo>
                  <a:lnTo>
                    <a:pt x="4014" y="1292"/>
                  </a:lnTo>
                  <a:lnTo>
                    <a:pt x="4014" y="1292"/>
                  </a:lnTo>
                  <a:cubicBezTo>
                    <a:pt x="4050" y="1306"/>
                    <a:pt x="4087" y="1312"/>
                    <a:pt x="4125" y="1319"/>
                  </a:cubicBezTo>
                  <a:cubicBezTo>
                    <a:pt x="4178" y="1319"/>
                    <a:pt x="4229" y="1322"/>
                    <a:pt x="4279" y="1342"/>
                  </a:cubicBezTo>
                  <a:cubicBezTo>
                    <a:pt x="4282" y="1346"/>
                    <a:pt x="4286" y="1349"/>
                    <a:pt x="4292" y="1349"/>
                  </a:cubicBezTo>
                  <a:cubicBezTo>
                    <a:pt x="4296" y="1353"/>
                    <a:pt x="4302" y="1356"/>
                    <a:pt x="4309" y="1359"/>
                  </a:cubicBezTo>
                  <a:cubicBezTo>
                    <a:pt x="4312" y="1363"/>
                    <a:pt x="4312" y="1366"/>
                    <a:pt x="4316" y="1369"/>
                  </a:cubicBezTo>
                  <a:cubicBezTo>
                    <a:pt x="4319" y="1373"/>
                    <a:pt x="4322" y="1379"/>
                    <a:pt x="4322" y="1383"/>
                  </a:cubicBezTo>
                  <a:cubicBezTo>
                    <a:pt x="4322" y="1386"/>
                    <a:pt x="4326" y="1389"/>
                    <a:pt x="4326" y="1393"/>
                  </a:cubicBezTo>
                  <a:cubicBezTo>
                    <a:pt x="4329" y="1396"/>
                    <a:pt x="4332" y="1403"/>
                    <a:pt x="4336" y="1406"/>
                  </a:cubicBezTo>
                  <a:cubicBezTo>
                    <a:pt x="4339" y="1410"/>
                    <a:pt x="4343" y="1413"/>
                    <a:pt x="4346" y="1416"/>
                  </a:cubicBezTo>
                  <a:cubicBezTo>
                    <a:pt x="4346" y="1416"/>
                    <a:pt x="4346" y="1420"/>
                    <a:pt x="4349" y="1420"/>
                  </a:cubicBezTo>
                  <a:cubicBezTo>
                    <a:pt x="4349" y="1423"/>
                    <a:pt x="4349" y="1426"/>
                    <a:pt x="4349" y="1430"/>
                  </a:cubicBezTo>
                  <a:cubicBezTo>
                    <a:pt x="4349" y="1433"/>
                    <a:pt x="4349" y="1436"/>
                    <a:pt x="4353" y="1443"/>
                  </a:cubicBezTo>
                  <a:cubicBezTo>
                    <a:pt x="4353" y="1446"/>
                    <a:pt x="4356" y="1446"/>
                    <a:pt x="4363" y="1450"/>
                  </a:cubicBezTo>
                  <a:lnTo>
                    <a:pt x="4363" y="1450"/>
                  </a:lnTo>
                  <a:cubicBezTo>
                    <a:pt x="4359" y="1453"/>
                    <a:pt x="4356" y="1453"/>
                    <a:pt x="4353" y="1457"/>
                  </a:cubicBezTo>
                  <a:cubicBezTo>
                    <a:pt x="4349" y="1460"/>
                    <a:pt x="4349" y="1467"/>
                    <a:pt x="4353" y="1474"/>
                  </a:cubicBezTo>
                  <a:cubicBezTo>
                    <a:pt x="4356" y="1477"/>
                    <a:pt x="4359" y="1480"/>
                    <a:pt x="4366" y="1480"/>
                  </a:cubicBezTo>
                  <a:cubicBezTo>
                    <a:pt x="4363" y="1480"/>
                    <a:pt x="4363" y="1484"/>
                    <a:pt x="4363" y="1484"/>
                  </a:cubicBezTo>
                  <a:cubicBezTo>
                    <a:pt x="4349" y="1514"/>
                    <a:pt x="4363" y="1547"/>
                    <a:pt x="4349" y="1578"/>
                  </a:cubicBezTo>
                  <a:cubicBezTo>
                    <a:pt x="4346" y="1588"/>
                    <a:pt x="4343" y="1601"/>
                    <a:pt x="4336" y="1611"/>
                  </a:cubicBezTo>
                  <a:cubicBezTo>
                    <a:pt x="4332" y="1648"/>
                    <a:pt x="4299" y="1675"/>
                    <a:pt x="4259" y="1695"/>
                  </a:cubicBezTo>
                  <a:lnTo>
                    <a:pt x="4255" y="1695"/>
                  </a:lnTo>
                  <a:cubicBezTo>
                    <a:pt x="4249" y="1685"/>
                    <a:pt x="4235" y="1681"/>
                    <a:pt x="4222" y="1678"/>
                  </a:cubicBezTo>
                  <a:cubicBezTo>
                    <a:pt x="4225" y="1671"/>
                    <a:pt x="4242" y="1665"/>
                    <a:pt x="4218" y="1658"/>
                  </a:cubicBezTo>
                  <a:lnTo>
                    <a:pt x="4218" y="1658"/>
                  </a:lnTo>
                  <a:lnTo>
                    <a:pt x="4218" y="1658"/>
                  </a:lnTo>
                  <a:cubicBezTo>
                    <a:pt x="4215" y="1655"/>
                    <a:pt x="4212" y="1655"/>
                    <a:pt x="4208" y="1655"/>
                  </a:cubicBezTo>
                  <a:lnTo>
                    <a:pt x="4208" y="1655"/>
                  </a:lnTo>
                  <a:cubicBezTo>
                    <a:pt x="4182" y="1651"/>
                    <a:pt x="4182" y="1631"/>
                    <a:pt x="4168" y="1618"/>
                  </a:cubicBezTo>
                  <a:cubicBezTo>
                    <a:pt x="4168" y="1611"/>
                    <a:pt x="4165" y="1608"/>
                    <a:pt x="4165" y="1601"/>
                  </a:cubicBezTo>
                  <a:lnTo>
                    <a:pt x="4165" y="1601"/>
                  </a:lnTo>
                  <a:lnTo>
                    <a:pt x="4165" y="1601"/>
                  </a:lnTo>
                  <a:cubicBezTo>
                    <a:pt x="4165" y="1598"/>
                    <a:pt x="4165" y="1598"/>
                    <a:pt x="4165" y="1594"/>
                  </a:cubicBezTo>
                  <a:cubicBezTo>
                    <a:pt x="4165" y="1574"/>
                    <a:pt x="4168" y="1551"/>
                    <a:pt x="4154" y="1534"/>
                  </a:cubicBezTo>
                  <a:cubicBezTo>
                    <a:pt x="4154" y="1531"/>
                    <a:pt x="4154" y="1527"/>
                    <a:pt x="4154" y="1520"/>
                  </a:cubicBezTo>
                  <a:cubicBezTo>
                    <a:pt x="4168" y="1484"/>
                    <a:pt x="4195" y="1446"/>
                    <a:pt x="4218" y="1410"/>
                  </a:cubicBezTo>
                  <a:moveTo>
                    <a:pt x="4154" y="1500"/>
                  </a:moveTo>
                  <a:lnTo>
                    <a:pt x="4154" y="1500"/>
                  </a:lnTo>
                  <a:cubicBezTo>
                    <a:pt x="4151" y="1500"/>
                    <a:pt x="4151" y="1500"/>
                    <a:pt x="4151" y="1503"/>
                  </a:cubicBezTo>
                  <a:lnTo>
                    <a:pt x="4151" y="1500"/>
                  </a:lnTo>
                  <a:lnTo>
                    <a:pt x="4154" y="1500"/>
                  </a:lnTo>
                  <a:moveTo>
                    <a:pt x="4104" y="1514"/>
                  </a:moveTo>
                  <a:lnTo>
                    <a:pt x="4104" y="1514"/>
                  </a:lnTo>
                  <a:lnTo>
                    <a:pt x="4104" y="1514"/>
                  </a:lnTo>
                  <a:cubicBezTo>
                    <a:pt x="4111" y="1510"/>
                    <a:pt x="4114" y="1510"/>
                    <a:pt x="4118" y="1507"/>
                  </a:cubicBezTo>
                  <a:cubicBezTo>
                    <a:pt x="4118" y="1514"/>
                    <a:pt x="4121" y="1517"/>
                    <a:pt x="4125" y="1520"/>
                  </a:cubicBezTo>
                  <a:cubicBezTo>
                    <a:pt x="4114" y="1527"/>
                    <a:pt x="4114" y="1537"/>
                    <a:pt x="4118" y="1547"/>
                  </a:cubicBezTo>
                  <a:cubicBezTo>
                    <a:pt x="4114" y="1534"/>
                    <a:pt x="4107" y="1524"/>
                    <a:pt x="4104" y="1514"/>
                  </a:cubicBezTo>
                  <a:close/>
                </a:path>
              </a:pathLst>
            </a:custGeom>
            <a:grp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 name="Google Shape;1162;p36">
              <a:extLst>
                <a:ext uri="{FF2B5EF4-FFF2-40B4-BE49-F238E27FC236}">
                  <a16:creationId xmlns:a16="http://schemas.microsoft.com/office/drawing/2014/main" id="{D249E05E-B4D0-1568-3A8A-10A038EF7725}"/>
                </a:ext>
              </a:extLst>
            </p:cNvPr>
            <p:cNvSpPr/>
            <p:nvPr/>
          </p:nvSpPr>
          <p:spPr>
            <a:xfrm>
              <a:off x="4592160" y="3774960"/>
              <a:ext cx="23400" cy="7200"/>
            </a:xfrm>
            <a:custGeom>
              <a:avLst/>
              <a:gdLst/>
              <a:ahLst/>
              <a:cxnLst/>
              <a:rect l="l" t="t" r="r" b="b"/>
              <a:pathLst>
                <a:path w="65" h="20" extrusionOk="0">
                  <a:moveTo>
                    <a:pt x="1" y="10"/>
                  </a:moveTo>
                  <a:lnTo>
                    <a:pt x="1" y="10"/>
                  </a:lnTo>
                  <a:cubicBezTo>
                    <a:pt x="-2" y="17"/>
                    <a:pt x="1" y="20"/>
                    <a:pt x="15" y="20"/>
                  </a:cubicBezTo>
                  <a:cubicBezTo>
                    <a:pt x="18" y="17"/>
                    <a:pt x="21" y="20"/>
                    <a:pt x="25" y="20"/>
                  </a:cubicBezTo>
                  <a:cubicBezTo>
                    <a:pt x="48" y="20"/>
                    <a:pt x="65" y="20"/>
                    <a:pt x="65" y="0"/>
                  </a:cubicBezTo>
                  <a:cubicBezTo>
                    <a:pt x="52" y="0"/>
                    <a:pt x="38" y="0"/>
                    <a:pt x="28" y="0"/>
                  </a:cubicBezTo>
                  <a:cubicBezTo>
                    <a:pt x="25" y="0"/>
                    <a:pt x="21" y="0"/>
                    <a:pt x="15" y="0"/>
                  </a:cubicBezTo>
                  <a:cubicBezTo>
                    <a:pt x="11" y="4"/>
                    <a:pt x="8" y="7"/>
                    <a:pt x="1"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 name="Google Shape;1163;p36">
              <a:extLst>
                <a:ext uri="{FF2B5EF4-FFF2-40B4-BE49-F238E27FC236}">
                  <a16:creationId xmlns:a16="http://schemas.microsoft.com/office/drawing/2014/main" id="{7073ECCD-99E1-8900-D055-532992FA642C}"/>
                </a:ext>
              </a:extLst>
            </p:cNvPr>
            <p:cNvSpPr/>
            <p:nvPr/>
          </p:nvSpPr>
          <p:spPr>
            <a:xfrm>
              <a:off x="4395960" y="4675320"/>
              <a:ext cx="449280" cy="41040"/>
            </a:xfrm>
            <a:custGeom>
              <a:avLst/>
              <a:gdLst/>
              <a:ahLst/>
              <a:cxnLst/>
              <a:rect l="l" t="t" r="r" b="b"/>
              <a:pathLst>
                <a:path w="1248" h="114" extrusionOk="0">
                  <a:moveTo>
                    <a:pt x="16" y="111"/>
                  </a:moveTo>
                  <a:lnTo>
                    <a:pt x="16" y="111"/>
                  </a:lnTo>
                  <a:lnTo>
                    <a:pt x="16" y="111"/>
                  </a:lnTo>
                  <a:lnTo>
                    <a:pt x="16" y="111"/>
                  </a:lnTo>
                  <a:cubicBezTo>
                    <a:pt x="40" y="111"/>
                    <a:pt x="59" y="111"/>
                    <a:pt x="83" y="114"/>
                  </a:cubicBezTo>
                  <a:cubicBezTo>
                    <a:pt x="107" y="111"/>
                    <a:pt x="134" y="111"/>
                    <a:pt x="160" y="111"/>
                  </a:cubicBezTo>
                  <a:cubicBezTo>
                    <a:pt x="180" y="111"/>
                    <a:pt x="201" y="111"/>
                    <a:pt x="221" y="111"/>
                  </a:cubicBezTo>
                  <a:cubicBezTo>
                    <a:pt x="224" y="111"/>
                    <a:pt x="227" y="107"/>
                    <a:pt x="227" y="107"/>
                  </a:cubicBezTo>
                  <a:cubicBezTo>
                    <a:pt x="261" y="104"/>
                    <a:pt x="294" y="111"/>
                    <a:pt x="328" y="101"/>
                  </a:cubicBezTo>
                  <a:cubicBezTo>
                    <a:pt x="331" y="101"/>
                    <a:pt x="335" y="101"/>
                    <a:pt x="338" y="101"/>
                  </a:cubicBezTo>
                  <a:cubicBezTo>
                    <a:pt x="352" y="107"/>
                    <a:pt x="355" y="101"/>
                    <a:pt x="352" y="94"/>
                  </a:cubicBezTo>
                  <a:lnTo>
                    <a:pt x="355" y="94"/>
                  </a:lnTo>
                  <a:lnTo>
                    <a:pt x="358" y="97"/>
                  </a:lnTo>
                  <a:cubicBezTo>
                    <a:pt x="378" y="97"/>
                    <a:pt x="398" y="97"/>
                    <a:pt x="419" y="94"/>
                  </a:cubicBezTo>
                  <a:cubicBezTo>
                    <a:pt x="432" y="94"/>
                    <a:pt x="449" y="94"/>
                    <a:pt x="462" y="91"/>
                  </a:cubicBezTo>
                  <a:cubicBezTo>
                    <a:pt x="473" y="91"/>
                    <a:pt x="483" y="91"/>
                    <a:pt x="496" y="91"/>
                  </a:cubicBezTo>
                  <a:cubicBezTo>
                    <a:pt x="503" y="91"/>
                    <a:pt x="509" y="91"/>
                    <a:pt x="516" y="91"/>
                  </a:cubicBezTo>
                  <a:cubicBezTo>
                    <a:pt x="523" y="91"/>
                    <a:pt x="523" y="91"/>
                    <a:pt x="523" y="87"/>
                  </a:cubicBezTo>
                  <a:lnTo>
                    <a:pt x="526" y="87"/>
                  </a:lnTo>
                  <a:cubicBezTo>
                    <a:pt x="556" y="84"/>
                    <a:pt x="593" y="94"/>
                    <a:pt x="623" y="84"/>
                  </a:cubicBezTo>
                  <a:cubicBezTo>
                    <a:pt x="627" y="81"/>
                    <a:pt x="630" y="81"/>
                    <a:pt x="634" y="81"/>
                  </a:cubicBezTo>
                  <a:cubicBezTo>
                    <a:pt x="691" y="74"/>
                    <a:pt x="748" y="84"/>
                    <a:pt x="805" y="67"/>
                  </a:cubicBezTo>
                  <a:lnTo>
                    <a:pt x="805" y="64"/>
                  </a:lnTo>
                  <a:cubicBezTo>
                    <a:pt x="835" y="64"/>
                    <a:pt x="865" y="64"/>
                    <a:pt x="895" y="64"/>
                  </a:cubicBezTo>
                  <a:cubicBezTo>
                    <a:pt x="942" y="54"/>
                    <a:pt x="996" y="47"/>
                    <a:pt x="1046" y="47"/>
                  </a:cubicBezTo>
                  <a:cubicBezTo>
                    <a:pt x="1050" y="44"/>
                    <a:pt x="1050" y="44"/>
                    <a:pt x="1053" y="44"/>
                  </a:cubicBezTo>
                  <a:cubicBezTo>
                    <a:pt x="1060" y="44"/>
                    <a:pt x="1066" y="44"/>
                    <a:pt x="1073" y="44"/>
                  </a:cubicBezTo>
                  <a:cubicBezTo>
                    <a:pt x="1077" y="40"/>
                    <a:pt x="1077" y="40"/>
                    <a:pt x="1080" y="40"/>
                  </a:cubicBezTo>
                  <a:cubicBezTo>
                    <a:pt x="1080" y="40"/>
                    <a:pt x="1083" y="40"/>
                    <a:pt x="1087" y="44"/>
                  </a:cubicBezTo>
                  <a:cubicBezTo>
                    <a:pt x="1090" y="44"/>
                    <a:pt x="1097" y="44"/>
                    <a:pt x="1104" y="40"/>
                  </a:cubicBezTo>
                  <a:cubicBezTo>
                    <a:pt x="1107" y="40"/>
                    <a:pt x="1113" y="40"/>
                    <a:pt x="1120" y="40"/>
                  </a:cubicBezTo>
                  <a:cubicBezTo>
                    <a:pt x="1130" y="37"/>
                    <a:pt x="1137" y="37"/>
                    <a:pt x="1144" y="40"/>
                  </a:cubicBezTo>
                  <a:cubicBezTo>
                    <a:pt x="1147" y="37"/>
                    <a:pt x="1154" y="37"/>
                    <a:pt x="1157" y="37"/>
                  </a:cubicBezTo>
                  <a:lnTo>
                    <a:pt x="1157" y="37"/>
                  </a:lnTo>
                  <a:cubicBezTo>
                    <a:pt x="1187" y="34"/>
                    <a:pt x="1218" y="34"/>
                    <a:pt x="1248" y="30"/>
                  </a:cubicBezTo>
                  <a:cubicBezTo>
                    <a:pt x="1248" y="20"/>
                    <a:pt x="1228" y="10"/>
                    <a:pt x="1214" y="4"/>
                  </a:cubicBezTo>
                  <a:lnTo>
                    <a:pt x="1214" y="0"/>
                  </a:lnTo>
                  <a:cubicBezTo>
                    <a:pt x="1201" y="4"/>
                    <a:pt x="1187" y="4"/>
                    <a:pt x="1174" y="7"/>
                  </a:cubicBezTo>
                  <a:lnTo>
                    <a:pt x="1174" y="7"/>
                  </a:lnTo>
                  <a:cubicBezTo>
                    <a:pt x="1171" y="7"/>
                    <a:pt x="1171" y="7"/>
                    <a:pt x="1167" y="7"/>
                  </a:cubicBezTo>
                  <a:cubicBezTo>
                    <a:pt x="1167" y="7"/>
                    <a:pt x="1167" y="10"/>
                    <a:pt x="1164" y="10"/>
                  </a:cubicBezTo>
                  <a:lnTo>
                    <a:pt x="1164" y="10"/>
                  </a:lnTo>
                  <a:cubicBezTo>
                    <a:pt x="1157" y="10"/>
                    <a:pt x="1151" y="14"/>
                    <a:pt x="1140" y="14"/>
                  </a:cubicBezTo>
                  <a:cubicBezTo>
                    <a:pt x="1134" y="14"/>
                    <a:pt x="1130" y="17"/>
                    <a:pt x="1123" y="17"/>
                  </a:cubicBezTo>
                  <a:cubicBezTo>
                    <a:pt x="1120" y="17"/>
                    <a:pt x="1117" y="17"/>
                    <a:pt x="1113" y="20"/>
                  </a:cubicBezTo>
                  <a:lnTo>
                    <a:pt x="1113" y="20"/>
                  </a:lnTo>
                  <a:lnTo>
                    <a:pt x="1113" y="20"/>
                  </a:lnTo>
                  <a:cubicBezTo>
                    <a:pt x="1080" y="17"/>
                    <a:pt x="1043" y="20"/>
                    <a:pt x="1009" y="27"/>
                  </a:cubicBezTo>
                  <a:cubicBezTo>
                    <a:pt x="942" y="30"/>
                    <a:pt x="872" y="37"/>
                    <a:pt x="805" y="47"/>
                  </a:cubicBezTo>
                  <a:cubicBezTo>
                    <a:pt x="664" y="57"/>
                    <a:pt x="519" y="64"/>
                    <a:pt x="378" y="74"/>
                  </a:cubicBezTo>
                  <a:cubicBezTo>
                    <a:pt x="378" y="74"/>
                    <a:pt x="378" y="77"/>
                    <a:pt x="375" y="77"/>
                  </a:cubicBezTo>
                  <a:cubicBezTo>
                    <a:pt x="378" y="74"/>
                    <a:pt x="378" y="74"/>
                    <a:pt x="378" y="74"/>
                  </a:cubicBezTo>
                  <a:cubicBezTo>
                    <a:pt x="294" y="74"/>
                    <a:pt x="214" y="84"/>
                    <a:pt x="130" y="91"/>
                  </a:cubicBezTo>
                  <a:lnTo>
                    <a:pt x="130" y="91"/>
                  </a:lnTo>
                  <a:cubicBezTo>
                    <a:pt x="97" y="87"/>
                    <a:pt x="66" y="97"/>
                    <a:pt x="33" y="101"/>
                  </a:cubicBezTo>
                  <a:lnTo>
                    <a:pt x="33" y="101"/>
                  </a:lnTo>
                  <a:cubicBezTo>
                    <a:pt x="33" y="97"/>
                    <a:pt x="30" y="94"/>
                    <a:pt x="30" y="94"/>
                  </a:cubicBezTo>
                  <a:cubicBezTo>
                    <a:pt x="23" y="94"/>
                    <a:pt x="13" y="94"/>
                    <a:pt x="6" y="94"/>
                  </a:cubicBezTo>
                  <a:cubicBezTo>
                    <a:pt x="-1" y="94"/>
                    <a:pt x="-1" y="97"/>
                    <a:pt x="2" y="101"/>
                  </a:cubicBezTo>
                  <a:cubicBezTo>
                    <a:pt x="6" y="107"/>
                    <a:pt x="9" y="107"/>
                    <a:pt x="16" y="1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 name="Google Shape;1164;p36">
              <a:extLst>
                <a:ext uri="{FF2B5EF4-FFF2-40B4-BE49-F238E27FC236}">
                  <a16:creationId xmlns:a16="http://schemas.microsoft.com/office/drawing/2014/main" id="{9C302548-6687-38EE-FDBA-1A6B40D1BF33}"/>
                </a:ext>
              </a:extLst>
            </p:cNvPr>
            <p:cNvSpPr/>
            <p:nvPr/>
          </p:nvSpPr>
          <p:spPr>
            <a:xfrm>
              <a:off x="4379760" y="4711680"/>
              <a:ext cx="13320" cy="3600"/>
            </a:xfrm>
            <a:custGeom>
              <a:avLst/>
              <a:gdLst/>
              <a:ahLst/>
              <a:cxnLst/>
              <a:rect l="l" t="t" r="r" b="b"/>
              <a:pathLst>
                <a:path w="37" h="10" extrusionOk="0">
                  <a:moveTo>
                    <a:pt x="37" y="0"/>
                  </a:moveTo>
                  <a:lnTo>
                    <a:pt x="37" y="0"/>
                  </a:lnTo>
                  <a:cubicBezTo>
                    <a:pt x="27" y="0"/>
                    <a:pt x="21" y="0"/>
                    <a:pt x="11" y="0"/>
                  </a:cubicBezTo>
                  <a:cubicBezTo>
                    <a:pt x="7" y="0"/>
                    <a:pt x="4" y="3"/>
                    <a:pt x="0" y="3"/>
                  </a:cubicBezTo>
                  <a:cubicBezTo>
                    <a:pt x="14" y="13"/>
                    <a:pt x="27" y="13"/>
                    <a:pt x="3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 name="Google Shape;1165;p36">
              <a:extLst>
                <a:ext uri="{FF2B5EF4-FFF2-40B4-BE49-F238E27FC236}">
                  <a16:creationId xmlns:a16="http://schemas.microsoft.com/office/drawing/2014/main" id="{BB72B5BF-C55E-78FF-25E9-1204C88C5F47}"/>
                </a:ext>
              </a:extLst>
            </p:cNvPr>
            <p:cNvSpPr/>
            <p:nvPr/>
          </p:nvSpPr>
          <p:spPr>
            <a:xfrm>
              <a:off x="5480280" y="3672000"/>
              <a:ext cx="162000" cy="12600"/>
            </a:xfrm>
            <a:custGeom>
              <a:avLst/>
              <a:gdLst/>
              <a:ahLst/>
              <a:cxnLst/>
              <a:rect l="l" t="t" r="r" b="b"/>
              <a:pathLst>
                <a:path w="450" h="35" extrusionOk="0">
                  <a:moveTo>
                    <a:pt x="396" y="1"/>
                  </a:moveTo>
                  <a:lnTo>
                    <a:pt x="396" y="1"/>
                  </a:lnTo>
                  <a:cubicBezTo>
                    <a:pt x="373" y="14"/>
                    <a:pt x="346" y="-6"/>
                    <a:pt x="323" y="1"/>
                  </a:cubicBezTo>
                  <a:cubicBezTo>
                    <a:pt x="309" y="11"/>
                    <a:pt x="296" y="8"/>
                    <a:pt x="279" y="8"/>
                  </a:cubicBezTo>
                  <a:cubicBezTo>
                    <a:pt x="208" y="8"/>
                    <a:pt x="138" y="11"/>
                    <a:pt x="67" y="11"/>
                  </a:cubicBezTo>
                  <a:cubicBezTo>
                    <a:pt x="47" y="11"/>
                    <a:pt x="24" y="8"/>
                    <a:pt x="0" y="24"/>
                  </a:cubicBezTo>
                  <a:cubicBezTo>
                    <a:pt x="37" y="28"/>
                    <a:pt x="78" y="38"/>
                    <a:pt x="108" y="34"/>
                  </a:cubicBezTo>
                  <a:cubicBezTo>
                    <a:pt x="161" y="24"/>
                    <a:pt x="212" y="38"/>
                    <a:pt x="262" y="34"/>
                  </a:cubicBezTo>
                  <a:cubicBezTo>
                    <a:pt x="323" y="31"/>
                    <a:pt x="386" y="34"/>
                    <a:pt x="450" y="18"/>
                  </a:cubicBezTo>
                  <a:cubicBezTo>
                    <a:pt x="437" y="-6"/>
                    <a:pt x="413" y="5"/>
                    <a:pt x="396"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1166;p36">
              <a:extLst>
                <a:ext uri="{FF2B5EF4-FFF2-40B4-BE49-F238E27FC236}">
                  <a16:creationId xmlns:a16="http://schemas.microsoft.com/office/drawing/2014/main" id="{8A66E40D-1958-E4BB-2DE0-DFCCCCB13013}"/>
                </a:ext>
              </a:extLst>
            </p:cNvPr>
            <p:cNvSpPr/>
            <p:nvPr/>
          </p:nvSpPr>
          <p:spPr>
            <a:xfrm>
              <a:off x="4964400" y="3735360"/>
              <a:ext cx="189720" cy="12960"/>
            </a:xfrm>
            <a:custGeom>
              <a:avLst/>
              <a:gdLst/>
              <a:ahLst/>
              <a:cxnLst/>
              <a:rect l="l" t="t" r="r" b="b"/>
              <a:pathLst>
                <a:path w="527" h="36" extrusionOk="0">
                  <a:moveTo>
                    <a:pt x="487" y="10"/>
                  </a:moveTo>
                  <a:lnTo>
                    <a:pt x="487" y="10"/>
                  </a:lnTo>
                  <a:cubicBezTo>
                    <a:pt x="400" y="6"/>
                    <a:pt x="309" y="6"/>
                    <a:pt x="222" y="6"/>
                  </a:cubicBezTo>
                  <a:cubicBezTo>
                    <a:pt x="199" y="6"/>
                    <a:pt x="176" y="6"/>
                    <a:pt x="152" y="0"/>
                  </a:cubicBezTo>
                  <a:lnTo>
                    <a:pt x="152" y="0"/>
                  </a:lnTo>
                  <a:cubicBezTo>
                    <a:pt x="142" y="0"/>
                    <a:pt x="132" y="0"/>
                    <a:pt x="129" y="6"/>
                  </a:cubicBezTo>
                  <a:cubicBezTo>
                    <a:pt x="125" y="6"/>
                    <a:pt x="122" y="6"/>
                    <a:pt x="119" y="6"/>
                  </a:cubicBezTo>
                  <a:cubicBezTo>
                    <a:pt x="78" y="0"/>
                    <a:pt x="41" y="0"/>
                    <a:pt x="1" y="3"/>
                  </a:cubicBezTo>
                  <a:cubicBezTo>
                    <a:pt x="-2" y="16"/>
                    <a:pt x="1" y="26"/>
                    <a:pt x="25" y="26"/>
                  </a:cubicBezTo>
                  <a:cubicBezTo>
                    <a:pt x="48" y="26"/>
                    <a:pt x="68" y="26"/>
                    <a:pt x="88" y="26"/>
                  </a:cubicBezTo>
                  <a:cubicBezTo>
                    <a:pt x="95" y="26"/>
                    <a:pt x="98" y="26"/>
                    <a:pt x="102" y="26"/>
                  </a:cubicBezTo>
                  <a:lnTo>
                    <a:pt x="102" y="26"/>
                  </a:lnTo>
                  <a:cubicBezTo>
                    <a:pt x="186" y="37"/>
                    <a:pt x="268" y="37"/>
                    <a:pt x="353" y="33"/>
                  </a:cubicBezTo>
                  <a:cubicBezTo>
                    <a:pt x="410" y="33"/>
                    <a:pt x="470" y="30"/>
                    <a:pt x="527" y="26"/>
                  </a:cubicBezTo>
                  <a:cubicBezTo>
                    <a:pt x="527" y="6"/>
                    <a:pt x="514" y="3"/>
                    <a:pt x="487"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1167;p36">
              <a:extLst>
                <a:ext uri="{FF2B5EF4-FFF2-40B4-BE49-F238E27FC236}">
                  <a16:creationId xmlns:a16="http://schemas.microsoft.com/office/drawing/2014/main" id="{DD5453D5-ED71-4501-F4D4-FA6F17A1986D}"/>
                </a:ext>
              </a:extLst>
            </p:cNvPr>
            <p:cNvSpPr/>
            <p:nvPr/>
          </p:nvSpPr>
          <p:spPr>
            <a:xfrm>
              <a:off x="5154120" y="384768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1168;p36">
              <a:extLst>
                <a:ext uri="{FF2B5EF4-FFF2-40B4-BE49-F238E27FC236}">
                  <a16:creationId xmlns:a16="http://schemas.microsoft.com/office/drawing/2014/main" id="{ACE70E1B-DF52-D54E-F724-30E43E448F65}"/>
                </a:ext>
              </a:extLst>
            </p:cNvPr>
            <p:cNvSpPr/>
            <p:nvPr/>
          </p:nvSpPr>
          <p:spPr>
            <a:xfrm>
              <a:off x="5229000" y="3754440"/>
              <a:ext cx="113760" cy="13680"/>
            </a:xfrm>
            <a:custGeom>
              <a:avLst/>
              <a:gdLst/>
              <a:ahLst/>
              <a:cxnLst/>
              <a:rect l="l" t="t" r="r" b="b"/>
              <a:pathLst>
                <a:path w="316" h="38" extrusionOk="0">
                  <a:moveTo>
                    <a:pt x="272" y="20"/>
                  </a:moveTo>
                  <a:lnTo>
                    <a:pt x="272" y="20"/>
                  </a:lnTo>
                  <a:cubicBezTo>
                    <a:pt x="282" y="24"/>
                    <a:pt x="289" y="24"/>
                    <a:pt x="299" y="24"/>
                  </a:cubicBezTo>
                  <a:cubicBezTo>
                    <a:pt x="309" y="24"/>
                    <a:pt x="312" y="20"/>
                    <a:pt x="316" y="14"/>
                  </a:cubicBezTo>
                  <a:cubicBezTo>
                    <a:pt x="316" y="7"/>
                    <a:pt x="309" y="0"/>
                    <a:pt x="302" y="0"/>
                  </a:cubicBezTo>
                  <a:cubicBezTo>
                    <a:pt x="282" y="0"/>
                    <a:pt x="262" y="4"/>
                    <a:pt x="245" y="4"/>
                  </a:cubicBezTo>
                  <a:cubicBezTo>
                    <a:pt x="208" y="-3"/>
                    <a:pt x="175" y="14"/>
                    <a:pt x="141" y="10"/>
                  </a:cubicBezTo>
                  <a:cubicBezTo>
                    <a:pt x="111" y="27"/>
                    <a:pt x="74" y="17"/>
                    <a:pt x="44" y="20"/>
                  </a:cubicBezTo>
                  <a:cubicBezTo>
                    <a:pt x="24" y="20"/>
                    <a:pt x="0" y="17"/>
                    <a:pt x="0" y="37"/>
                  </a:cubicBezTo>
                  <a:cubicBezTo>
                    <a:pt x="91" y="37"/>
                    <a:pt x="185" y="44"/>
                    <a:pt x="272"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1169;p36">
              <a:extLst>
                <a:ext uri="{FF2B5EF4-FFF2-40B4-BE49-F238E27FC236}">
                  <a16:creationId xmlns:a16="http://schemas.microsoft.com/office/drawing/2014/main" id="{1F37BF07-CE49-DE85-706D-45D410114C8F}"/>
                </a:ext>
              </a:extLst>
            </p:cNvPr>
            <p:cNvSpPr/>
            <p:nvPr/>
          </p:nvSpPr>
          <p:spPr>
            <a:xfrm>
              <a:off x="4599000" y="3494160"/>
              <a:ext cx="1085760" cy="30600"/>
            </a:xfrm>
            <a:custGeom>
              <a:avLst/>
              <a:gdLst/>
              <a:ahLst/>
              <a:cxnLst/>
              <a:rect l="l" t="t" r="r" b="b"/>
              <a:pathLst>
                <a:path w="3016" h="85" extrusionOk="0">
                  <a:moveTo>
                    <a:pt x="241" y="35"/>
                  </a:moveTo>
                  <a:lnTo>
                    <a:pt x="241" y="35"/>
                  </a:lnTo>
                  <a:cubicBezTo>
                    <a:pt x="224" y="32"/>
                    <a:pt x="207" y="25"/>
                    <a:pt x="191" y="35"/>
                  </a:cubicBezTo>
                  <a:cubicBezTo>
                    <a:pt x="177" y="35"/>
                    <a:pt x="163" y="35"/>
                    <a:pt x="153" y="35"/>
                  </a:cubicBezTo>
                  <a:cubicBezTo>
                    <a:pt x="127" y="45"/>
                    <a:pt x="96" y="35"/>
                    <a:pt x="70" y="39"/>
                  </a:cubicBezTo>
                  <a:cubicBezTo>
                    <a:pt x="53" y="42"/>
                    <a:pt x="36" y="45"/>
                    <a:pt x="19" y="42"/>
                  </a:cubicBezTo>
                  <a:cubicBezTo>
                    <a:pt x="13" y="42"/>
                    <a:pt x="6" y="42"/>
                    <a:pt x="2" y="45"/>
                  </a:cubicBezTo>
                  <a:cubicBezTo>
                    <a:pt x="-1" y="52"/>
                    <a:pt x="-1" y="59"/>
                    <a:pt x="6" y="65"/>
                  </a:cubicBezTo>
                  <a:cubicBezTo>
                    <a:pt x="13" y="65"/>
                    <a:pt x="19" y="69"/>
                    <a:pt x="26" y="69"/>
                  </a:cubicBezTo>
                  <a:cubicBezTo>
                    <a:pt x="39" y="72"/>
                    <a:pt x="49" y="69"/>
                    <a:pt x="63" y="65"/>
                  </a:cubicBezTo>
                  <a:cubicBezTo>
                    <a:pt x="110" y="59"/>
                    <a:pt x="160" y="72"/>
                    <a:pt x="204" y="55"/>
                  </a:cubicBezTo>
                  <a:cubicBezTo>
                    <a:pt x="214" y="49"/>
                    <a:pt x="220" y="55"/>
                    <a:pt x="227" y="59"/>
                  </a:cubicBezTo>
                  <a:cubicBezTo>
                    <a:pt x="244" y="62"/>
                    <a:pt x="264" y="69"/>
                    <a:pt x="281" y="55"/>
                  </a:cubicBezTo>
                  <a:lnTo>
                    <a:pt x="281" y="55"/>
                  </a:lnTo>
                  <a:cubicBezTo>
                    <a:pt x="284" y="55"/>
                    <a:pt x="288" y="55"/>
                    <a:pt x="288" y="55"/>
                  </a:cubicBezTo>
                  <a:lnTo>
                    <a:pt x="288" y="55"/>
                  </a:lnTo>
                  <a:cubicBezTo>
                    <a:pt x="301" y="65"/>
                    <a:pt x="318" y="62"/>
                    <a:pt x="331" y="62"/>
                  </a:cubicBezTo>
                  <a:lnTo>
                    <a:pt x="331" y="62"/>
                  </a:lnTo>
                  <a:cubicBezTo>
                    <a:pt x="335" y="62"/>
                    <a:pt x="338" y="62"/>
                    <a:pt x="341" y="62"/>
                  </a:cubicBezTo>
                  <a:cubicBezTo>
                    <a:pt x="425" y="62"/>
                    <a:pt x="506" y="62"/>
                    <a:pt x="590" y="55"/>
                  </a:cubicBezTo>
                  <a:cubicBezTo>
                    <a:pt x="637" y="49"/>
                    <a:pt x="684" y="62"/>
                    <a:pt x="731" y="45"/>
                  </a:cubicBezTo>
                  <a:cubicBezTo>
                    <a:pt x="734" y="45"/>
                    <a:pt x="738" y="45"/>
                    <a:pt x="741" y="45"/>
                  </a:cubicBezTo>
                  <a:cubicBezTo>
                    <a:pt x="768" y="59"/>
                    <a:pt x="795" y="55"/>
                    <a:pt x="821" y="45"/>
                  </a:cubicBezTo>
                  <a:cubicBezTo>
                    <a:pt x="828" y="45"/>
                    <a:pt x="838" y="45"/>
                    <a:pt x="845" y="45"/>
                  </a:cubicBezTo>
                  <a:lnTo>
                    <a:pt x="845" y="45"/>
                  </a:lnTo>
                  <a:cubicBezTo>
                    <a:pt x="862" y="55"/>
                    <a:pt x="882" y="55"/>
                    <a:pt x="899" y="45"/>
                  </a:cubicBezTo>
                  <a:lnTo>
                    <a:pt x="899" y="45"/>
                  </a:lnTo>
                  <a:cubicBezTo>
                    <a:pt x="942" y="52"/>
                    <a:pt x="986" y="39"/>
                    <a:pt x="1030" y="49"/>
                  </a:cubicBezTo>
                  <a:cubicBezTo>
                    <a:pt x="1043" y="55"/>
                    <a:pt x="1063" y="45"/>
                    <a:pt x="1080" y="45"/>
                  </a:cubicBezTo>
                  <a:cubicBezTo>
                    <a:pt x="1170" y="45"/>
                    <a:pt x="1257" y="49"/>
                    <a:pt x="1347" y="39"/>
                  </a:cubicBezTo>
                  <a:lnTo>
                    <a:pt x="1347" y="39"/>
                  </a:lnTo>
                  <a:cubicBezTo>
                    <a:pt x="1401" y="52"/>
                    <a:pt x="1451" y="39"/>
                    <a:pt x="1502" y="35"/>
                  </a:cubicBezTo>
                  <a:cubicBezTo>
                    <a:pt x="1508" y="42"/>
                    <a:pt x="1515" y="42"/>
                    <a:pt x="1525" y="42"/>
                  </a:cubicBezTo>
                  <a:cubicBezTo>
                    <a:pt x="1633" y="28"/>
                    <a:pt x="1744" y="42"/>
                    <a:pt x="1851" y="35"/>
                  </a:cubicBezTo>
                  <a:cubicBezTo>
                    <a:pt x="1864" y="35"/>
                    <a:pt x="1881" y="39"/>
                    <a:pt x="1891" y="25"/>
                  </a:cubicBezTo>
                  <a:lnTo>
                    <a:pt x="1891" y="25"/>
                  </a:lnTo>
                  <a:cubicBezTo>
                    <a:pt x="1905" y="28"/>
                    <a:pt x="1915" y="35"/>
                    <a:pt x="1928" y="35"/>
                  </a:cubicBezTo>
                  <a:lnTo>
                    <a:pt x="1928" y="35"/>
                  </a:lnTo>
                  <a:lnTo>
                    <a:pt x="1928" y="35"/>
                  </a:lnTo>
                  <a:cubicBezTo>
                    <a:pt x="1935" y="35"/>
                    <a:pt x="1938" y="35"/>
                    <a:pt x="1941" y="35"/>
                  </a:cubicBezTo>
                  <a:lnTo>
                    <a:pt x="1941" y="35"/>
                  </a:lnTo>
                  <a:lnTo>
                    <a:pt x="1941" y="35"/>
                  </a:lnTo>
                  <a:cubicBezTo>
                    <a:pt x="1965" y="35"/>
                    <a:pt x="1985" y="32"/>
                    <a:pt x="2005" y="39"/>
                  </a:cubicBezTo>
                  <a:cubicBezTo>
                    <a:pt x="2049" y="49"/>
                    <a:pt x="2093" y="39"/>
                    <a:pt x="2136" y="35"/>
                  </a:cubicBezTo>
                  <a:cubicBezTo>
                    <a:pt x="2187" y="49"/>
                    <a:pt x="2240" y="35"/>
                    <a:pt x="2294" y="35"/>
                  </a:cubicBezTo>
                  <a:cubicBezTo>
                    <a:pt x="2395" y="39"/>
                    <a:pt x="2495" y="42"/>
                    <a:pt x="2599" y="42"/>
                  </a:cubicBezTo>
                  <a:cubicBezTo>
                    <a:pt x="2613" y="45"/>
                    <a:pt x="2630" y="45"/>
                    <a:pt x="2640" y="35"/>
                  </a:cubicBezTo>
                  <a:lnTo>
                    <a:pt x="2640" y="35"/>
                  </a:lnTo>
                  <a:cubicBezTo>
                    <a:pt x="2673" y="32"/>
                    <a:pt x="2710" y="52"/>
                    <a:pt x="2744" y="35"/>
                  </a:cubicBezTo>
                  <a:cubicBezTo>
                    <a:pt x="2764" y="45"/>
                    <a:pt x="2784" y="35"/>
                    <a:pt x="2804" y="39"/>
                  </a:cubicBezTo>
                  <a:cubicBezTo>
                    <a:pt x="2824" y="49"/>
                    <a:pt x="2848" y="45"/>
                    <a:pt x="2871" y="45"/>
                  </a:cubicBezTo>
                  <a:cubicBezTo>
                    <a:pt x="2888" y="45"/>
                    <a:pt x="2908" y="42"/>
                    <a:pt x="2922" y="52"/>
                  </a:cubicBezTo>
                  <a:cubicBezTo>
                    <a:pt x="2948" y="59"/>
                    <a:pt x="2975" y="62"/>
                    <a:pt x="2989" y="82"/>
                  </a:cubicBezTo>
                  <a:cubicBezTo>
                    <a:pt x="3026" y="92"/>
                    <a:pt x="3015" y="75"/>
                    <a:pt x="3012" y="62"/>
                  </a:cubicBezTo>
                  <a:cubicBezTo>
                    <a:pt x="2999" y="42"/>
                    <a:pt x="2969" y="32"/>
                    <a:pt x="2948" y="18"/>
                  </a:cubicBezTo>
                  <a:cubicBezTo>
                    <a:pt x="2935" y="5"/>
                    <a:pt x="2912" y="5"/>
                    <a:pt x="2895" y="18"/>
                  </a:cubicBezTo>
                  <a:cubicBezTo>
                    <a:pt x="2895" y="22"/>
                    <a:pt x="2895" y="25"/>
                    <a:pt x="2898" y="25"/>
                  </a:cubicBezTo>
                  <a:cubicBezTo>
                    <a:pt x="2895" y="25"/>
                    <a:pt x="2891" y="25"/>
                    <a:pt x="2888" y="22"/>
                  </a:cubicBezTo>
                  <a:cubicBezTo>
                    <a:pt x="2881" y="22"/>
                    <a:pt x="2878" y="22"/>
                    <a:pt x="2871" y="22"/>
                  </a:cubicBezTo>
                  <a:lnTo>
                    <a:pt x="2871" y="22"/>
                  </a:lnTo>
                  <a:cubicBezTo>
                    <a:pt x="2824" y="5"/>
                    <a:pt x="2777" y="8"/>
                    <a:pt x="2730" y="25"/>
                  </a:cubicBezTo>
                  <a:lnTo>
                    <a:pt x="2730" y="25"/>
                  </a:lnTo>
                  <a:cubicBezTo>
                    <a:pt x="2700" y="8"/>
                    <a:pt x="2670" y="2"/>
                    <a:pt x="2640" y="25"/>
                  </a:cubicBezTo>
                  <a:cubicBezTo>
                    <a:pt x="2640" y="25"/>
                    <a:pt x="2636" y="22"/>
                    <a:pt x="2633" y="22"/>
                  </a:cubicBezTo>
                  <a:cubicBezTo>
                    <a:pt x="2596" y="8"/>
                    <a:pt x="2556" y="5"/>
                    <a:pt x="2515" y="5"/>
                  </a:cubicBezTo>
                  <a:cubicBezTo>
                    <a:pt x="2408" y="2"/>
                    <a:pt x="2304" y="2"/>
                    <a:pt x="2197" y="2"/>
                  </a:cubicBezTo>
                  <a:cubicBezTo>
                    <a:pt x="2176" y="5"/>
                    <a:pt x="2156" y="5"/>
                    <a:pt x="2140" y="12"/>
                  </a:cubicBezTo>
                  <a:cubicBezTo>
                    <a:pt x="2136" y="15"/>
                    <a:pt x="2133" y="15"/>
                    <a:pt x="2133" y="18"/>
                  </a:cubicBezTo>
                  <a:cubicBezTo>
                    <a:pt x="2072" y="-8"/>
                    <a:pt x="2008" y="2"/>
                    <a:pt x="1945" y="12"/>
                  </a:cubicBezTo>
                  <a:cubicBezTo>
                    <a:pt x="1945" y="15"/>
                    <a:pt x="1941" y="15"/>
                    <a:pt x="1941" y="18"/>
                  </a:cubicBezTo>
                  <a:cubicBezTo>
                    <a:pt x="1935" y="12"/>
                    <a:pt x="1928" y="12"/>
                    <a:pt x="1921" y="15"/>
                  </a:cubicBezTo>
                  <a:cubicBezTo>
                    <a:pt x="1918" y="15"/>
                    <a:pt x="1915" y="12"/>
                    <a:pt x="1911" y="12"/>
                  </a:cubicBezTo>
                  <a:cubicBezTo>
                    <a:pt x="1898" y="8"/>
                    <a:pt x="1881" y="8"/>
                    <a:pt x="1871" y="15"/>
                  </a:cubicBezTo>
                  <a:cubicBezTo>
                    <a:pt x="1868" y="15"/>
                    <a:pt x="1868" y="12"/>
                    <a:pt x="1864" y="12"/>
                  </a:cubicBezTo>
                  <a:cubicBezTo>
                    <a:pt x="1861" y="12"/>
                    <a:pt x="1854" y="12"/>
                    <a:pt x="1847" y="12"/>
                  </a:cubicBezTo>
                  <a:cubicBezTo>
                    <a:pt x="1831" y="15"/>
                    <a:pt x="1814" y="8"/>
                    <a:pt x="1794" y="8"/>
                  </a:cubicBezTo>
                  <a:cubicBezTo>
                    <a:pt x="1707" y="2"/>
                    <a:pt x="1619" y="-2"/>
                    <a:pt x="1532" y="8"/>
                  </a:cubicBezTo>
                  <a:cubicBezTo>
                    <a:pt x="1529" y="12"/>
                    <a:pt x="1522" y="12"/>
                    <a:pt x="1519" y="15"/>
                  </a:cubicBezTo>
                  <a:cubicBezTo>
                    <a:pt x="1455" y="-5"/>
                    <a:pt x="1391" y="-5"/>
                    <a:pt x="1327" y="15"/>
                  </a:cubicBezTo>
                  <a:cubicBezTo>
                    <a:pt x="1321" y="12"/>
                    <a:pt x="1314" y="12"/>
                    <a:pt x="1307" y="8"/>
                  </a:cubicBezTo>
                  <a:cubicBezTo>
                    <a:pt x="1224" y="5"/>
                    <a:pt x="1140" y="-5"/>
                    <a:pt x="1056" y="18"/>
                  </a:cubicBezTo>
                  <a:cubicBezTo>
                    <a:pt x="1056" y="22"/>
                    <a:pt x="1053" y="25"/>
                    <a:pt x="1053" y="25"/>
                  </a:cubicBezTo>
                  <a:cubicBezTo>
                    <a:pt x="1026" y="8"/>
                    <a:pt x="996" y="12"/>
                    <a:pt x="962" y="18"/>
                  </a:cubicBezTo>
                  <a:cubicBezTo>
                    <a:pt x="952" y="22"/>
                    <a:pt x="942" y="22"/>
                    <a:pt x="932" y="25"/>
                  </a:cubicBezTo>
                  <a:cubicBezTo>
                    <a:pt x="926" y="25"/>
                    <a:pt x="919" y="25"/>
                    <a:pt x="912" y="25"/>
                  </a:cubicBezTo>
                  <a:cubicBezTo>
                    <a:pt x="912" y="25"/>
                    <a:pt x="909" y="22"/>
                    <a:pt x="905" y="22"/>
                  </a:cubicBezTo>
                  <a:cubicBezTo>
                    <a:pt x="878" y="12"/>
                    <a:pt x="852" y="12"/>
                    <a:pt x="821" y="22"/>
                  </a:cubicBezTo>
                  <a:cubicBezTo>
                    <a:pt x="821" y="22"/>
                    <a:pt x="818" y="22"/>
                    <a:pt x="818" y="25"/>
                  </a:cubicBezTo>
                  <a:cubicBezTo>
                    <a:pt x="801" y="15"/>
                    <a:pt x="781" y="15"/>
                    <a:pt x="764" y="22"/>
                  </a:cubicBezTo>
                  <a:cubicBezTo>
                    <a:pt x="758" y="22"/>
                    <a:pt x="754" y="25"/>
                    <a:pt x="754" y="25"/>
                  </a:cubicBezTo>
                  <a:cubicBezTo>
                    <a:pt x="758" y="28"/>
                    <a:pt x="761" y="32"/>
                    <a:pt x="761" y="32"/>
                  </a:cubicBezTo>
                  <a:cubicBezTo>
                    <a:pt x="758" y="32"/>
                    <a:pt x="758" y="28"/>
                    <a:pt x="754" y="28"/>
                  </a:cubicBezTo>
                  <a:cubicBezTo>
                    <a:pt x="754" y="25"/>
                    <a:pt x="751" y="25"/>
                    <a:pt x="748" y="25"/>
                  </a:cubicBezTo>
                  <a:lnTo>
                    <a:pt x="744" y="25"/>
                  </a:lnTo>
                  <a:lnTo>
                    <a:pt x="744" y="25"/>
                  </a:lnTo>
                  <a:cubicBezTo>
                    <a:pt x="727" y="18"/>
                    <a:pt x="714" y="22"/>
                    <a:pt x="701" y="28"/>
                  </a:cubicBezTo>
                  <a:cubicBezTo>
                    <a:pt x="697" y="28"/>
                    <a:pt x="691" y="32"/>
                    <a:pt x="684" y="32"/>
                  </a:cubicBezTo>
                  <a:cubicBezTo>
                    <a:pt x="677" y="28"/>
                    <a:pt x="670" y="25"/>
                    <a:pt x="660" y="28"/>
                  </a:cubicBezTo>
                  <a:cubicBezTo>
                    <a:pt x="657" y="28"/>
                    <a:pt x="650" y="28"/>
                    <a:pt x="647" y="25"/>
                  </a:cubicBezTo>
                  <a:cubicBezTo>
                    <a:pt x="623" y="22"/>
                    <a:pt x="597" y="8"/>
                    <a:pt x="580" y="25"/>
                  </a:cubicBezTo>
                  <a:cubicBezTo>
                    <a:pt x="576" y="25"/>
                    <a:pt x="573" y="25"/>
                    <a:pt x="570" y="25"/>
                  </a:cubicBezTo>
                  <a:cubicBezTo>
                    <a:pt x="489" y="28"/>
                    <a:pt x="409" y="35"/>
                    <a:pt x="328" y="32"/>
                  </a:cubicBezTo>
                  <a:cubicBezTo>
                    <a:pt x="321" y="32"/>
                    <a:pt x="315" y="32"/>
                    <a:pt x="311" y="35"/>
                  </a:cubicBezTo>
                  <a:cubicBezTo>
                    <a:pt x="291" y="25"/>
                    <a:pt x="271" y="32"/>
                    <a:pt x="254" y="35"/>
                  </a:cubicBezTo>
                  <a:cubicBezTo>
                    <a:pt x="254" y="39"/>
                    <a:pt x="254" y="39"/>
                    <a:pt x="254" y="39"/>
                  </a:cubicBezTo>
                  <a:lnTo>
                    <a:pt x="254" y="39"/>
                  </a:lnTo>
                  <a:cubicBezTo>
                    <a:pt x="251" y="35"/>
                    <a:pt x="244" y="35"/>
                    <a:pt x="241" y="3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1170;p36">
              <a:extLst>
                <a:ext uri="{FF2B5EF4-FFF2-40B4-BE49-F238E27FC236}">
                  <a16:creationId xmlns:a16="http://schemas.microsoft.com/office/drawing/2014/main" id="{8AEF00C2-BF3E-CDE7-7FD2-7EE8F3CEC735}"/>
                </a:ext>
              </a:extLst>
            </p:cNvPr>
            <p:cNvSpPr/>
            <p:nvPr/>
          </p:nvSpPr>
          <p:spPr>
            <a:xfrm>
              <a:off x="4720320" y="3636000"/>
              <a:ext cx="70560" cy="11160"/>
            </a:xfrm>
            <a:custGeom>
              <a:avLst/>
              <a:gdLst/>
              <a:ahLst/>
              <a:cxnLst/>
              <a:rect l="l" t="t" r="r" b="b"/>
              <a:pathLst>
                <a:path w="196" h="31" extrusionOk="0">
                  <a:moveTo>
                    <a:pt x="196" y="31"/>
                  </a:moveTo>
                  <a:lnTo>
                    <a:pt x="196" y="31"/>
                  </a:lnTo>
                  <a:cubicBezTo>
                    <a:pt x="186" y="4"/>
                    <a:pt x="165" y="4"/>
                    <a:pt x="145" y="0"/>
                  </a:cubicBezTo>
                  <a:cubicBezTo>
                    <a:pt x="102" y="0"/>
                    <a:pt x="58" y="10"/>
                    <a:pt x="15" y="4"/>
                  </a:cubicBezTo>
                  <a:cubicBezTo>
                    <a:pt x="11" y="4"/>
                    <a:pt x="1" y="7"/>
                    <a:pt x="1" y="10"/>
                  </a:cubicBezTo>
                  <a:cubicBezTo>
                    <a:pt x="-2" y="20"/>
                    <a:pt x="8" y="24"/>
                    <a:pt x="15" y="24"/>
                  </a:cubicBezTo>
                  <a:cubicBezTo>
                    <a:pt x="48" y="20"/>
                    <a:pt x="85" y="34"/>
                    <a:pt x="119" y="24"/>
                  </a:cubicBezTo>
                  <a:cubicBezTo>
                    <a:pt x="142" y="20"/>
                    <a:pt x="165" y="17"/>
                    <a:pt x="196" y="3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1171;p36">
              <a:extLst>
                <a:ext uri="{FF2B5EF4-FFF2-40B4-BE49-F238E27FC236}">
                  <a16:creationId xmlns:a16="http://schemas.microsoft.com/office/drawing/2014/main" id="{D9D21D0C-DAD9-E003-003F-C11757D2715E}"/>
                </a:ext>
              </a:extLst>
            </p:cNvPr>
            <p:cNvSpPr/>
            <p:nvPr/>
          </p:nvSpPr>
          <p:spPr>
            <a:xfrm>
              <a:off x="5346360" y="3596400"/>
              <a:ext cx="299520" cy="20520"/>
            </a:xfrm>
            <a:custGeom>
              <a:avLst/>
              <a:gdLst/>
              <a:ahLst/>
              <a:cxnLst/>
              <a:rect l="l" t="t" r="r" b="b"/>
              <a:pathLst>
                <a:path w="832" h="57" extrusionOk="0">
                  <a:moveTo>
                    <a:pt x="486" y="26"/>
                  </a:moveTo>
                  <a:lnTo>
                    <a:pt x="486" y="26"/>
                  </a:lnTo>
                  <a:lnTo>
                    <a:pt x="486" y="26"/>
                  </a:lnTo>
                  <a:cubicBezTo>
                    <a:pt x="456" y="13"/>
                    <a:pt x="426" y="20"/>
                    <a:pt x="396" y="20"/>
                  </a:cubicBezTo>
                  <a:lnTo>
                    <a:pt x="396" y="20"/>
                  </a:lnTo>
                  <a:lnTo>
                    <a:pt x="396" y="20"/>
                  </a:lnTo>
                  <a:cubicBezTo>
                    <a:pt x="393" y="20"/>
                    <a:pt x="386" y="20"/>
                    <a:pt x="382" y="16"/>
                  </a:cubicBezTo>
                  <a:lnTo>
                    <a:pt x="382" y="16"/>
                  </a:lnTo>
                  <a:lnTo>
                    <a:pt x="382" y="16"/>
                  </a:lnTo>
                  <a:cubicBezTo>
                    <a:pt x="349" y="3"/>
                    <a:pt x="312" y="10"/>
                    <a:pt x="275" y="10"/>
                  </a:cubicBezTo>
                  <a:cubicBezTo>
                    <a:pt x="198" y="6"/>
                    <a:pt x="121" y="0"/>
                    <a:pt x="43" y="6"/>
                  </a:cubicBezTo>
                  <a:cubicBezTo>
                    <a:pt x="33" y="10"/>
                    <a:pt x="20" y="3"/>
                    <a:pt x="10" y="0"/>
                  </a:cubicBezTo>
                  <a:cubicBezTo>
                    <a:pt x="-4" y="10"/>
                    <a:pt x="-4" y="20"/>
                    <a:pt x="10" y="26"/>
                  </a:cubicBezTo>
                  <a:cubicBezTo>
                    <a:pt x="127" y="26"/>
                    <a:pt x="248" y="40"/>
                    <a:pt x="369" y="37"/>
                  </a:cubicBezTo>
                  <a:lnTo>
                    <a:pt x="369" y="37"/>
                  </a:lnTo>
                  <a:lnTo>
                    <a:pt x="369" y="37"/>
                  </a:lnTo>
                  <a:cubicBezTo>
                    <a:pt x="372" y="37"/>
                    <a:pt x="376" y="37"/>
                    <a:pt x="379" y="37"/>
                  </a:cubicBezTo>
                  <a:cubicBezTo>
                    <a:pt x="416" y="43"/>
                    <a:pt x="450" y="43"/>
                    <a:pt x="486" y="43"/>
                  </a:cubicBezTo>
                  <a:cubicBezTo>
                    <a:pt x="540" y="40"/>
                    <a:pt x="597" y="63"/>
                    <a:pt x="654" y="47"/>
                  </a:cubicBezTo>
                  <a:lnTo>
                    <a:pt x="654" y="47"/>
                  </a:lnTo>
                  <a:cubicBezTo>
                    <a:pt x="661" y="47"/>
                    <a:pt x="671" y="53"/>
                    <a:pt x="681" y="47"/>
                  </a:cubicBezTo>
                  <a:cubicBezTo>
                    <a:pt x="715" y="60"/>
                    <a:pt x="755" y="53"/>
                    <a:pt x="792" y="57"/>
                  </a:cubicBezTo>
                  <a:cubicBezTo>
                    <a:pt x="795" y="53"/>
                    <a:pt x="795" y="53"/>
                    <a:pt x="795" y="53"/>
                  </a:cubicBezTo>
                  <a:lnTo>
                    <a:pt x="795" y="53"/>
                  </a:lnTo>
                  <a:cubicBezTo>
                    <a:pt x="815" y="57"/>
                    <a:pt x="832" y="57"/>
                    <a:pt x="832" y="37"/>
                  </a:cubicBezTo>
                  <a:cubicBezTo>
                    <a:pt x="822" y="33"/>
                    <a:pt x="809" y="26"/>
                    <a:pt x="795" y="37"/>
                  </a:cubicBezTo>
                  <a:cubicBezTo>
                    <a:pt x="762" y="26"/>
                    <a:pt x="728" y="26"/>
                    <a:pt x="691" y="26"/>
                  </a:cubicBezTo>
                  <a:lnTo>
                    <a:pt x="691" y="26"/>
                  </a:lnTo>
                  <a:cubicBezTo>
                    <a:pt x="671" y="26"/>
                    <a:pt x="648" y="23"/>
                    <a:pt x="628" y="26"/>
                  </a:cubicBezTo>
                  <a:cubicBezTo>
                    <a:pt x="628" y="30"/>
                    <a:pt x="631" y="30"/>
                    <a:pt x="631" y="30"/>
                  </a:cubicBezTo>
                  <a:cubicBezTo>
                    <a:pt x="631" y="30"/>
                    <a:pt x="628" y="30"/>
                    <a:pt x="628" y="26"/>
                  </a:cubicBezTo>
                  <a:cubicBezTo>
                    <a:pt x="580" y="16"/>
                    <a:pt x="533" y="20"/>
                    <a:pt x="486"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1172;p36">
              <a:extLst>
                <a:ext uri="{FF2B5EF4-FFF2-40B4-BE49-F238E27FC236}">
                  <a16:creationId xmlns:a16="http://schemas.microsoft.com/office/drawing/2014/main" id="{05C9E741-7DEF-0106-0D05-F85CB80349C6}"/>
                </a:ext>
              </a:extLst>
            </p:cNvPr>
            <p:cNvSpPr/>
            <p:nvPr/>
          </p:nvSpPr>
          <p:spPr>
            <a:xfrm>
              <a:off x="5393520" y="3691080"/>
              <a:ext cx="142560" cy="11520"/>
            </a:xfrm>
            <a:custGeom>
              <a:avLst/>
              <a:gdLst/>
              <a:ahLst/>
              <a:cxnLst/>
              <a:rect l="l" t="t" r="r" b="b"/>
              <a:pathLst>
                <a:path w="396" h="32" extrusionOk="0">
                  <a:moveTo>
                    <a:pt x="43" y="32"/>
                  </a:moveTo>
                  <a:lnTo>
                    <a:pt x="43" y="32"/>
                  </a:lnTo>
                  <a:cubicBezTo>
                    <a:pt x="87" y="32"/>
                    <a:pt x="130" y="22"/>
                    <a:pt x="174" y="29"/>
                  </a:cubicBezTo>
                  <a:cubicBezTo>
                    <a:pt x="184" y="32"/>
                    <a:pt x="194" y="29"/>
                    <a:pt x="201" y="22"/>
                  </a:cubicBezTo>
                  <a:cubicBezTo>
                    <a:pt x="251" y="39"/>
                    <a:pt x="305" y="29"/>
                    <a:pt x="355" y="29"/>
                  </a:cubicBezTo>
                  <a:lnTo>
                    <a:pt x="355" y="29"/>
                  </a:lnTo>
                  <a:cubicBezTo>
                    <a:pt x="359" y="32"/>
                    <a:pt x="362" y="32"/>
                    <a:pt x="365" y="29"/>
                  </a:cubicBezTo>
                  <a:lnTo>
                    <a:pt x="365" y="29"/>
                  </a:lnTo>
                  <a:lnTo>
                    <a:pt x="365" y="29"/>
                  </a:lnTo>
                  <a:cubicBezTo>
                    <a:pt x="372" y="29"/>
                    <a:pt x="376" y="29"/>
                    <a:pt x="382" y="29"/>
                  </a:cubicBezTo>
                  <a:lnTo>
                    <a:pt x="382" y="29"/>
                  </a:lnTo>
                  <a:cubicBezTo>
                    <a:pt x="386" y="32"/>
                    <a:pt x="389" y="32"/>
                    <a:pt x="392" y="29"/>
                  </a:cubicBezTo>
                  <a:cubicBezTo>
                    <a:pt x="392" y="25"/>
                    <a:pt x="392" y="19"/>
                    <a:pt x="392" y="15"/>
                  </a:cubicBezTo>
                  <a:cubicBezTo>
                    <a:pt x="396" y="12"/>
                    <a:pt x="396" y="12"/>
                    <a:pt x="396" y="12"/>
                  </a:cubicBezTo>
                  <a:cubicBezTo>
                    <a:pt x="325" y="-1"/>
                    <a:pt x="258" y="2"/>
                    <a:pt x="188" y="5"/>
                  </a:cubicBezTo>
                  <a:lnTo>
                    <a:pt x="188" y="5"/>
                  </a:lnTo>
                  <a:lnTo>
                    <a:pt x="188" y="5"/>
                  </a:lnTo>
                  <a:cubicBezTo>
                    <a:pt x="184" y="5"/>
                    <a:pt x="178" y="5"/>
                    <a:pt x="174" y="5"/>
                  </a:cubicBezTo>
                  <a:lnTo>
                    <a:pt x="174" y="5"/>
                  </a:lnTo>
                  <a:lnTo>
                    <a:pt x="174" y="5"/>
                  </a:lnTo>
                  <a:cubicBezTo>
                    <a:pt x="171" y="5"/>
                    <a:pt x="164" y="5"/>
                    <a:pt x="161" y="5"/>
                  </a:cubicBezTo>
                  <a:lnTo>
                    <a:pt x="161" y="5"/>
                  </a:lnTo>
                  <a:lnTo>
                    <a:pt x="161" y="5"/>
                  </a:lnTo>
                  <a:cubicBezTo>
                    <a:pt x="141" y="-1"/>
                    <a:pt x="117" y="15"/>
                    <a:pt x="97" y="5"/>
                  </a:cubicBezTo>
                  <a:cubicBezTo>
                    <a:pt x="77" y="5"/>
                    <a:pt x="53" y="-8"/>
                    <a:pt x="33" y="5"/>
                  </a:cubicBezTo>
                  <a:lnTo>
                    <a:pt x="33" y="5"/>
                  </a:lnTo>
                  <a:cubicBezTo>
                    <a:pt x="26" y="12"/>
                    <a:pt x="13" y="12"/>
                    <a:pt x="0" y="15"/>
                  </a:cubicBezTo>
                  <a:cubicBezTo>
                    <a:pt x="13" y="25"/>
                    <a:pt x="37" y="19"/>
                    <a:pt x="43" y="3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1173;p36">
              <a:extLst>
                <a:ext uri="{FF2B5EF4-FFF2-40B4-BE49-F238E27FC236}">
                  <a16:creationId xmlns:a16="http://schemas.microsoft.com/office/drawing/2014/main" id="{5B826C0E-B6FB-6DC0-06CC-EFCBF2F18479}"/>
                </a:ext>
              </a:extLst>
            </p:cNvPr>
            <p:cNvSpPr/>
            <p:nvPr/>
          </p:nvSpPr>
          <p:spPr>
            <a:xfrm>
              <a:off x="4623840" y="3597480"/>
              <a:ext cx="384480" cy="15840"/>
            </a:xfrm>
            <a:custGeom>
              <a:avLst/>
              <a:gdLst/>
              <a:ahLst/>
              <a:cxnLst/>
              <a:rect l="l" t="t" r="r" b="b"/>
              <a:pathLst>
                <a:path w="1068" h="44" extrusionOk="0">
                  <a:moveTo>
                    <a:pt x="971" y="44"/>
                  </a:moveTo>
                  <a:lnTo>
                    <a:pt x="971" y="44"/>
                  </a:lnTo>
                  <a:lnTo>
                    <a:pt x="971" y="40"/>
                  </a:lnTo>
                  <a:cubicBezTo>
                    <a:pt x="971" y="44"/>
                    <a:pt x="971" y="44"/>
                    <a:pt x="971" y="44"/>
                  </a:cubicBezTo>
                  <a:cubicBezTo>
                    <a:pt x="1001" y="44"/>
                    <a:pt x="1028" y="40"/>
                    <a:pt x="1058" y="37"/>
                  </a:cubicBezTo>
                  <a:cubicBezTo>
                    <a:pt x="1061" y="37"/>
                    <a:pt x="1068" y="30"/>
                    <a:pt x="1068" y="27"/>
                  </a:cubicBezTo>
                  <a:cubicBezTo>
                    <a:pt x="1071" y="20"/>
                    <a:pt x="1061" y="17"/>
                    <a:pt x="1051" y="17"/>
                  </a:cubicBezTo>
                  <a:cubicBezTo>
                    <a:pt x="1014" y="27"/>
                    <a:pt x="974" y="17"/>
                    <a:pt x="934" y="23"/>
                  </a:cubicBezTo>
                  <a:lnTo>
                    <a:pt x="934" y="23"/>
                  </a:lnTo>
                  <a:lnTo>
                    <a:pt x="934" y="23"/>
                  </a:lnTo>
                  <a:cubicBezTo>
                    <a:pt x="873" y="7"/>
                    <a:pt x="813" y="17"/>
                    <a:pt x="752" y="17"/>
                  </a:cubicBezTo>
                  <a:lnTo>
                    <a:pt x="752" y="17"/>
                  </a:lnTo>
                  <a:cubicBezTo>
                    <a:pt x="746" y="13"/>
                    <a:pt x="742" y="13"/>
                    <a:pt x="739" y="13"/>
                  </a:cubicBezTo>
                  <a:cubicBezTo>
                    <a:pt x="732" y="13"/>
                    <a:pt x="722" y="10"/>
                    <a:pt x="715" y="7"/>
                  </a:cubicBezTo>
                  <a:cubicBezTo>
                    <a:pt x="625" y="0"/>
                    <a:pt x="534" y="0"/>
                    <a:pt x="447" y="0"/>
                  </a:cubicBezTo>
                  <a:cubicBezTo>
                    <a:pt x="437" y="0"/>
                    <a:pt x="433" y="3"/>
                    <a:pt x="427" y="7"/>
                  </a:cubicBezTo>
                  <a:cubicBezTo>
                    <a:pt x="420" y="7"/>
                    <a:pt x="410" y="7"/>
                    <a:pt x="403" y="7"/>
                  </a:cubicBezTo>
                  <a:cubicBezTo>
                    <a:pt x="390" y="7"/>
                    <a:pt x="376" y="7"/>
                    <a:pt x="363" y="7"/>
                  </a:cubicBezTo>
                  <a:lnTo>
                    <a:pt x="363" y="7"/>
                  </a:lnTo>
                  <a:lnTo>
                    <a:pt x="360" y="7"/>
                  </a:lnTo>
                  <a:cubicBezTo>
                    <a:pt x="356" y="7"/>
                    <a:pt x="356" y="3"/>
                    <a:pt x="353" y="3"/>
                  </a:cubicBezTo>
                  <a:cubicBezTo>
                    <a:pt x="346" y="0"/>
                    <a:pt x="340" y="0"/>
                    <a:pt x="333" y="0"/>
                  </a:cubicBezTo>
                  <a:cubicBezTo>
                    <a:pt x="326" y="3"/>
                    <a:pt x="323" y="3"/>
                    <a:pt x="319" y="7"/>
                  </a:cubicBezTo>
                  <a:lnTo>
                    <a:pt x="316" y="7"/>
                  </a:lnTo>
                  <a:lnTo>
                    <a:pt x="313" y="7"/>
                  </a:lnTo>
                  <a:cubicBezTo>
                    <a:pt x="306" y="7"/>
                    <a:pt x="303" y="7"/>
                    <a:pt x="299" y="10"/>
                  </a:cubicBezTo>
                  <a:cubicBezTo>
                    <a:pt x="296" y="10"/>
                    <a:pt x="293" y="10"/>
                    <a:pt x="289" y="10"/>
                  </a:cubicBezTo>
                  <a:cubicBezTo>
                    <a:pt x="283" y="10"/>
                    <a:pt x="289" y="3"/>
                    <a:pt x="283" y="3"/>
                  </a:cubicBezTo>
                  <a:cubicBezTo>
                    <a:pt x="272" y="0"/>
                    <a:pt x="259" y="0"/>
                    <a:pt x="249" y="3"/>
                  </a:cubicBezTo>
                  <a:cubicBezTo>
                    <a:pt x="249" y="3"/>
                    <a:pt x="249" y="7"/>
                    <a:pt x="246" y="7"/>
                  </a:cubicBezTo>
                  <a:cubicBezTo>
                    <a:pt x="242" y="7"/>
                    <a:pt x="242" y="7"/>
                    <a:pt x="239" y="7"/>
                  </a:cubicBezTo>
                  <a:cubicBezTo>
                    <a:pt x="232" y="3"/>
                    <a:pt x="229" y="0"/>
                    <a:pt x="222" y="0"/>
                  </a:cubicBezTo>
                  <a:cubicBezTo>
                    <a:pt x="199" y="7"/>
                    <a:pt x="165" y="-10"/>
                    <a:pt x="151" y="17"/>
                  </a:cubicBezTo>
                  <a:cubicBezTo>
                    <a:pt x="151" y="20"/>
                    <a:pt x="151" y="20"/>
                    <a:pt x="151" y="20"/>
                  </a:cubicBezTo>
                  <a:cubicBezTo>
                    <a:pt x="148" y="20"/>
                    <a:pt x="142" y="17"/>
                    <a:pt x="135" y="13"/>
                  </a:cubicBezTo>
                  <a:cubicBezTo>
                    <a:pt x="91" y="0"/>
                    <a:pt x="47" y="10"/>
                    <a:pt x="4" y="7"/>
                  </a:cubicBezTo>
                  <a:cubicBezTo>
                    <a:pt x="-3" y="13"/>
                    <a:pt x="1" y="20"/>
                    <a:pt x="1" y="27"/>
                  </a:cubicBezTo>
                  <a:cubicBezTo>
                    <a:pt x="37" y="44"/>
                    <a:pt x="81" y="34"/>
                    <a:pt x="118" y="34"/>
                  </a:cubicBezTo>
                  <a:lnTo>
                    <a:pt x="118" y="34"/>
                  </a:lnTo>
                  <a:cubicBezTo>
                    <a:pt x="138" y="37"/>
                    <a:pt x="155" y="37"/>
                    <a:pt x="172" y="34"/>
                  </a:cubicBezTo>
                  <a:lnTo>
                    <a:pt x="172" y="34"/>
                  </a:lnTo>
                  <a:lnTo>
                    <a:pt x="172" y="34"/>
                  </a:lnTo>
                  <a:cubicBezTo>
                    <a:pt x="179" y="34"/>
                    <a:pt x="189" y="34"/>
                    <a:pt x="195" y="34"/>
                  </a:cubicBezTo>
                  <a:lnTo>
                    <a:pt x="195" y="34"/>
                  </a:lnTo>
                  <a:lnTo>
                    <a:pt x="195" y="34"/>
                  </a:lnTo>
                  <a:cubicBezTo>
                    <a:pt x="202" y="34"/>
                    <a:pt x="205" y="30"/>
                    <a:pt x="209" y="30"/>
                  </a:cubicBezTo>
                  <a:cubicBezTo>
                    <a:pt x="266" y="34"/>
                    <a:pt x="323" y="34"/>
                    <a:pt x="383" y="34"/>
                  </a:cubicBezTo>
                  <a:cubicBezTo>
                    <a:pt x="467" y="34"/>
                    <a:pt x="551" y="34"/>
                    <a:pt x="638" y="34"/>
                  </a:cubicBezTo>
                  <a:cubicBezTo>
                    <a:pt x="645" y="34"/>
                    <a:pt x="652" y="34"/>
                    <a:pt x="662" y="34"/>
                  </a:cubicBezTo>
                  <a:lnTo>
                    <a:pt x="662" y="34"/>
                  </a:lnTo>
                  <a:cubicBezTo>
                    <a:pt x="665" y="40"/>
                    <a:pt x="672" y="40"/>
                    <a:pt x="675" y="34"/>
                  </a:cubicBezTo>
                  <a:lnTo>
                    <a:pt x="675" y="34"/>
                  </a:lnTo>
                  <a:cubicBezTo>
                    <a:pt x="679" y="34"/>
                    <a:pt x="682" y="34"/>
                    <a:pt x="685" y="34"/>
                  </a:cubicBezTo>
                  <a:cubicBezTo>
                    <a:pt x="746" y="47"/>
                    <a:pt x="806" y="40"/>
                    <a:pt x="867" y="40"/>
                  </a:cubicBezTo>
                  <a:lnTo>
                    <a:pt x="867" y="40"/>
                  </a:lnTo>
                  <a:cubicBezTo>
                    <a:pt x="873" y="44"/>
                    <a:pt x="877" y="44"/>
                    <a:pt x="880" y="40"/>
                  </a:cubicBezTo>
                  <a:lnTo>
                    <a:pt x="880" y="40"/>
                  </a:lnTo>
                  <a:cubicBezTo>
                    <a:pt x="910" y="44"/>
                    <a:pt x="940" y="44"/>
                    <a:pt x="971" y="4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1174;p36">
              <a:extLst>
                <a:ext uri="{FF2B5EF4-FFF2-40B4-BE49-F238E27FC236}">
                  <a16:creationId xmlns:a16="http://schemas.microsoft.com/office/drawing/2014/main" id="{48155B4B-A840-A80D-A3B5-0B1788E54744}"/>
                </a:ext>
              </a:extLst>
            </p:cNvPr>
            <p:cNvSpPr/>
            <p:nvPr/>
          </p:nvSpPr>
          <p:spPr>
            <a:xfrm>
              <a:off x="4653000" y="3551760"/>
              <a:ext cx="38160" cy="22680"/>
            </a:xfrm>
            <a:custGeom>
              <a:avLst/>
              <a:gdLst/>
              <a:ahLst/>
              <a:cxnLst/>
              <a:rect l="l" t="t" r="r" b="b"/>
              <a:pathLst>
                <a:path w="106" h="63" extrusionOk="0">
                  <a:moveTo>
                    <a:pt x="54" y="0"/>
                  </a:moveTo>
                  <a:lnTo>
                    <a:pt x="54" y="0"/>
                  </a:lnTo>
                  <a:cubicBezTo>
                    <a:pt x="37" y="3"/>
                    <a:pt x="20" y="3"/>
                    <a:pt x="7" y="9"/>
                  </a:cubicBezTo>
                  <a:cubicBezTo>
                    <a:pt x="3" y="9"/>
                    <a:pt x="3" y="13"/>
                    <a:pt x="0" y="13"/>
                  </a:cubicBezTo>
                  <a:cubicBezTo>
                    <a:pt x="0" y="29"/>
                    <a:pt x="17" y="43"/>
                    <a:pt x="27" y="60"/>
                  </a:cubicBezTo>
                  <a:cubicBezTo>
                    <a:pt x="30" y="60"/>
                    <a:pt x="34" y="60"/>
                    <a:pt x="37" y="60"/>
                  </a:cubicBezTo>
                  <a:cubicBezTo>
                    <a:pt x="84" y="73"/>
                    <a:pt x="67" y="26"/>
                    <a:pt x="101" y="26"/>
                  </a:cubicBezTo>
                  <a:cubicBezTo>
                    <a:pt x="108" y="19"/>
                    <a:pt x="108" y="16"/>
                    <a:pt x="101" y="9"/>
                  </a:cubicBezTo>
                  <a:cubicBezTo>
                    <a:pt x="91" y="3"/>
                    <a:pt x="81" y="0"/>
                    <a:pt x="70" y="0"/>
                  </a:cubicBezTo>
                  <a:cubicBezTo>
                    <a:pt x="64" y="0"/>
                    <a:pt x="57" y="0"/>
                    <a:pt x="5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 name="Google Shape;1175;p36">
              <a:extLst>
                <a:ext uri="{FF2B5EF4-FFF2-40B4-BE49-F238E27FC236}">
                  <a16:creationId xmlns:a16="http://schemas.microsoft.com/office/drawing/2014/main" id="{010C1A4D-FFD7-3898-C4C4-63A9CA071CCB}"/>
                </a:ext>
              </a:extLst>
            </p:cNvPr>
            <p:cNvSpPr/>
            <p:nvPr/>
          </p:nvSpPr>
          <p:spPr>
            <a:xfrm>
              <a:off x="5052600" y="3673800"/>
              <a:ext cx="46080" cy="9360"/>
            </a:xfrm>
            <a:custGeom>
              <a:avLst/>
              <a:gdLst/>
              <a:ahLst/>
              <a:cxnLst/>
              <a:rect l="l" t="t" r="r" b="b"/>
              <a:pathLst>
                <a:path w="128" h="26" extrusionOk="0">
                  <a:moveTo>
                    <a:pt x="0" y="23"/>
                  </a:moveTo>
                  <a:lnTo>
                    <a:pt x="0" y="23"/>
                  </a:lnTo>
                  <a:cubicBezTo>
                    <a:pt x="37" y="29"/>
                    <a:pt x="74" y="23"/>
                    <a:pt x="114" y="26"/>
                  </a:cubicBezTo>
                  <a:cubicBezTo>
                    <a:pt x="118" y="19"/>
                    <a:pt x="121" y="13"/>
                    <a:pt x="128" y="6"/>
                  </a:cubicBezTo>
                  <a:cubicBezTo>
                    <a:pt x="91" y="-4"/>
                    <a:pt x="51" y="0"/>
                    <a:pt x="14" y="3"/>
                  </a:cubicBezTo>
                  <a:cubicBezTo>
                    <a:pt x="0" y="9"/>
                    <a:pt x="0" y="16"/>
                    <a:pt x="0"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1176;p36">
              <a:extLst>
                <a:ext uri="{FF2B5EF4-FFF2-40B4-BE49-F238E27FC236}">
                  <a16:creationId xmlns:a16="http://schemas.microsoft.com/office/drawing/2014/main" id="{72E796B2-9AEC-A925-9929-4447B067384A}"/>
                </a:ext>
              </a:extLst>
            </p:cNvPr>
            <p:cNvSpPr/>
            <p:nvPr/>
          </p:nvSpPr>
          <p:spPr>
            <a:xfrm>
              <a:off x="5321880" y="3802320"/>
              <a:ext cx="226080" cy="15840"/>
            </a:xfrm>
            <a:custGeom>
              <a:avLst/>
              <a:gdLst/>
              <a:ahLst/>
              <a:cxnLst/>
              <a:rect l="l" t="t" r="r" b="b"/>
              <a:pathLst>
                <a:path w="628" h="44" extrusionOk="0">
                  <a:moveTo>
                    <a:pt x="51" y="25"/>
                  </a:moveTo>
                  <a:lnTo>
                    <a:pt x="51" y="25"/>
                  </a:lnTo>
                  <a:cubicBezTo>
                    <a:pt x="58" y="25"/>
                    <a:pt x="68" y="25"/>
                    <a:pt x="75" y="25"/>
                  </a:cubicBezTo>
                  <a:cubicBezTo>
                    <a:pt x="78" y="22"/>
                    <a:pt x="81" y="22"/>
                    <a:pt x="85" y="22"/>
                  </a:cubicBezTo>
                  <a:cubicBezTo>
                    <a:pt x="88" y="25"/>
                    <a:pt x="88" y="25"/>
                    <a:pt x="88" y="25"/>
                  </a:cubicBezTo>
                  <a:cubicBezTo>
                    <a:pt x="111" y="29"/>
                    <a:pt x="132" y="39"/>
                    <a:pt x="155" y="29"/>
                  </a:cubicBezTo>
                  <a:lnTo>
                    <a:pt x="155" y="29"/>
                  </a:lnTo>
                  <a:cubicBezTo>
                    <a:pt x="236" y="35"/>
                    <a:pt x="316" y="35"/>
                    <a:pt x="397" y="35"/>
                  </a:cubicBezTo>
                  <a:lnTo>
                    <a:pt x="397" y="35"/>
                  </a:lnTo>
                  <a:cubicBezTo>
                    <a:pt x="464" y="39"/>
                    <a:pt x="528" y="52"/>
                    <a:pt x="591" y="35"/>
                  </a:cubicBezTo>
                  <a:lnTo>
                    <a:pt x="591" y="35"/>
                  </a:lnTo>
                  <a:cubicBezTo>
                    <a:pt x="605" y="35"/>
                    <a:pt x="618" y="39"/>
                    <a:pt x="628" y="42"/>
                  </a:cubicBezTo>
                  <a:cubicBezTo>
                    <a:pt x="628" y="35"/>
                    <a:pt x="628" y="25"/>
                    <a:pt x="628" y="18"/>
                  </a:cubicBezTo>
                  <a:cubicBezTo>
                    <a:pt x="615" y="18"/>
                    <a:pt x="598" y="18"/>
                    <a:pt x="581" y="18"/>
                  </a:cubicBezTo>
                  <a:cubicBezTo>
                    <a:pt x="524" y="18"/>
                    <a:pt x="467" y="15"/>
                    <a:pt x="414" y="15"/>
                  </a:cubicBezTo>
                  <a:cubicBezTo>
                    <a:pt x="410" y="12"/>
                    <a:pt x="410" y="12"/>
                    <a:pt x="407" y="8"/>
                  </a:cubicBezTo>
                  <a:cubicBezTo>
                    <a:pt x="400" y="8"/>
                    <a:pt x="393" y="8"/>
                    <a:pt x="387" y="8"/>
                  </a:cubicBezTo>
                  <a:cubicBezTo>
                    <a:pt x="313" y="1"/>
                    <a:pt x="239" y="1"/>
                    <a:pt x="165" y="5"/>
                  </a:cubicBezTo>
                  <a:cubicBezTo>
                    <a:pt x="165" y="5"/>
                    <a:pt x="162" y="5"/>
                    <a:pt x="158" y="8"/>
                  </a:cubicBezTo>
                  <a:cubicBezTo>
                    <a:pt x="155" y="8"/>
                    <a:pt x="148" y="8"/>
                    <a:pt x="142" y="8"/>
                  </a:cubicBezTo>
                  <a:cubicBezTo>
                    <a:pt x="128" y="18"/>
                    <a:pt x="115" y="5"/>
                    <a:pt x="105" y="5"/>
                  </a:cubicBezTo>
                  <a:cubicBezTo>
                    <a:pt x="68" y="5"/>
                    <a:pt x="31" y="-12"/>
                    <a:pt x="0" y="15"/>
                  </a:cubicBezTo>
                  <a:cubicBezTo>
                    <a:pt x="4" y="15"/>
                    <a:pt x="7" y="18"/>
                    <a:pt x="11" y="18"/>
                  </a:cubicBezTo>
                  <a:cubicBezTo>
                    <a:pt x="21" y="25"/>
                    <a:pt x="34" y="25"/>
                    <a:pt x="51" y="2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1177;p36">
              <a:extLst>
                <a:ext uri="{FF2B5EF4-FFF2-40B4-BE49-F238E27FC236}">
                  <a16:creationId xmlns:a16="http://schemas.microsoft.com/office/drawing/2014/main" id="{040BF664-6DEC-6930-B193-E13207FE7B41}"/>
                </a:ext>
              </a:extLst>
            </p:cNvPr>
            <p:cNvSpPr/>
            <p:nvPr/>
          </p:nvSpPr>
          <p:spPr>
            <a:xfrm>
              <a:off x="5297760" y="3628800"/>
              <a:ext cx="75240" cy="10800"/>
            </a:xfrm>
            <a:custGeom>
              <a:avLst/>
              <a:gdLst/>
              <a:ahLst/>
              <a:cxnLst/>
              <a:rect l="l" t="t" r="r" b="b"/>
              <a:pathLst>
                <a:path w="209" h="30" extrusionOk="0">
                  <a:moveTo>
                    <a:pt x="91" y="10"/>
                  </a:moveTo>
                  <a:lnTo>
                    <a:pt x="91" y="10"/>
                  </a:lnTo>
                  <a:lnTo>
                    <a:pt x="91" y="10"/>
                  </a:lnTo>
                  <a:cubicBezTo>
                    <a:pt x="64" y="-3"/>
                    <a:pt x="31" y="4"/>
                    <a:pt x="0" y="0"/>
                  </a:cubicBezTo>
                  <a:cubicBezTo>
                    <a:pt x="0" y="7"/>
                    <a:pt x="0" y="14"/>
                    <a:pt x="0" y="20"/>
                  </a:cubicBezTo>
                  <a:cubicBezTo>
                    <a:pt x="24" y="20"/>
                    <a:pt x="48" y="30"/>
                    <a:pt x="64" y="10"/>
                  </a:cubicBezTo>
                  <a:cubicBezTo>
                    <a:pt x="64" y="27"/>
                    <a:pt x="81" y="30"/>
                    <a:pt x="95" y="27"/>
                  </a:cubicBezTo>
                  <a:cubicBezTo>
                    <a:pt x="121" y="24"/>
                    <a:pt x="145" y="30"/>
                    <a:pt x="168" y="27"/>
                  </a:cubicBezTo>
                  <a:lnTo>
                    <a:pt x="168" y="27"/>
                  </a:lnTo>
                  <a:cubicBezTo>
                    <a:pt x="175" y="30"/>
                    <a:pt x="178" y="30"/>
                    <a:pt x="182" y="27"/>
                  </a:cubicBezTo>
                  <a:cubicBezTo>
                    <a:pt x="178" y="27"/>
                    <a:pt x="178" y="27"/>
                    <a:pt x="178" y="27"/>
                  </a:cubicBezTo>
                  <a:lnTo>
                    <a:pt x="178" y="27"/>
                  </a:lnTo>
                  <a:lnTo>
                    <a:pt x="182" y="27"/>
                  </a:lnTo>
                  <a:cubicBezTo>
                    <a:pt x="192" y="27"/>
                    <a:pt x="202" y="27"/>
                    <a:pt x="209" y="20"/>
                  </a:cubicBezTo>
                  <a:cubicBezTo>
                    <a:pt x="209" y="17"/>
                    <a:pt x="209" y="17"/>
                    <a:pt x="209" y="14"/>
                  </a:cubicBezTo>
                  <a:cubicBezTo>
                    <a:pt x="209" y="14"/>
                    <a:pt x="205" y="14"/>
                    <a:pt x="205" y="10"/>
                  </a:cubicBezTo>
                  <a:cubicBezTo>
                    <a:pt x="205" y="7"/>
                    <a:pt x="205" y="4"/>
                    <a:pt x="209" y="0"/>
                  </a:cubicBezTo>
                  <a:cubicBezTo>
                    <a:pt x="202" y="4"/>
                    <a:pt x="199" y="4"/>
                    <a:pt x="195" y="4"/>
                  </a:cubicBezTo>
                  <a:lnTo>
                    <a:pt x="195" y="4"/>
                  </a:lnTo>
                  <a:cubicBezTo>
                    <a:pt x="162" y="14"/>
                    <a:pt x="125" y="0"/>
                    <a:pt x="91"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1178;p36">
              <a:extLst>
                <a:ext uri="{FF2B5EF4-FFF2-40B4-BE49-F238E27FC236}">
                  <a16:creationId xmlns:a16="http://schemas.microsoft.com/office/drawing/2014/main" id="{F88CE42F-ED62-5D6E-02A4-6A27D9544C1B}"/>
                </a:ext>
              </a:extLst>
            </p:cNvPr>
            <p:cNvSpPr/>
            <p:nvPr/>
          </p:nvSpPr>
          <p:spPr>
            <a:xfrm>
              <a:off x="4730400" y="3765240"/>
              <a:ext cx="111240" cy="15840"/>
            </a:xfrm>
            <a:custGeom>
              <a:avLst/>
              <a:gdLst/>
              <a:ahLst/>
              <a:cxnLst/>
              <a:rect l="l" t="t" r="r" b="b"/>
              <a:pathLst>
                <a:path w="309" h="44" extrusionOk="0">
                  <a:moveTo>
                    <a:pt x="148" y="37"/>
                  </a:moveTo>
                  <a:lnTo>
                    <a:pt x="148" y="37"/>
                  </a:lnTo>
                  <a:cubicBezTo>
                    <a:pt x="181" y="37"/>
                    <a:pt x="215" y="17"/>
                    <a:pt x="248" y="37"/>
                  </a:cubicBezTo>
                  <a:cubicBezTo>
                    <a:pt x="265" y="31"/>
                    <a:pt x="279" y="27"/>
                    <a:pt x="295" y="27"/>
                  </a:cubicBezTo>
                  <a:cubicBezTo>
                    <a:pt x="305" y="27"/>
                    <a:pt x="312" y="24"/>
                    <a:pt x="309" y="17"/>
                  </a:cubicBezTo>
                  <a:cubicBezTo>
                    <a:pt x="305" y="11"/>
                    <a:pt x="295" y="7"/>
                    <a:pt x="289" y="7"/>
                  </a:cubicBezTo>
                  <a:cubicBezTo>
                    <a:pt x="289" y="11"/>
                    <a:pt x="285" y="11"/>
                    <a:pt x="285" y="11"/>
                  </a:cubicBezTo>
                  <a:cubicBezTo>
                    <a:pt x="285" y="11"/>
                    <a:pt x="289" y="11"/>
                    <a:pt x="289" y="7"/>
                  </a:cubicBezTo>
                  <a:cubicBezTo>
                    <a:pt x="285" y="7"/>
                    <a:pt x="279" y="7"/>
                    <a:pt x="275" y="7"/>
                  </a:cubicBezTo>
                  <a:lnTo>
                    <a:pt x="275" y="7"/>
                  </a:lnTo>
                  <a:lnTo>
                    <a:pt x="275" y="7"/>
                  </a:lnTo>
                  <a:cubicBezTo>
                    <a:pt x="262" y="-3"/>
                    <a:pt x="248" y="-3"/>
                    <a:pt x="235" y="7"/>
                  </a:cubicBezTo>
                  <a:lnTo>
                    <a:pt x="235" y="7"/>
                  </a:lnTo>
                  <a:lnTo>
                    <a:pt x="235" y="7"/>
                  </a:lnTo>
                  <a:lnTo>
                    <a:pt x="235" y="7"/>
                  </a:lnTo>
                  <a:cubicBezTo>
                    <a:pt x="232" y="11"/>
                    <a:pt x="228" y="11"/>
                    <a:pt x="222" y="11"/>
                  </a:cubicBezTo>
                  <a:lnTo>
                    <a:pt x="222" y="11"/>
                  </a:lnTo>
                  <a:lnTo>
                    <a:pt x="222" y="11"/>
                  </a:lnTo>
                  <a:cubicBezTo>
                    <a:pt x="218" y="7"/>
                    <a:pt x="215" y="7"/>
                    <a:pt x="211" y="11"/>
                  </a:cubicBezTo>
                  <a:lnTo>
                    <a:pt x="215" y="11"/>
                  </a:lnTo>
                  <a:lnTo>
                    <a:pt x="215" y="11"/>
                  </a:lnTo>
                  <a:cubicBezTo>
                    <a:pt x="211" y="11"/>
                    <a:pt x="211" y="11"/>
                    <a:pt x="211" y="11"/>
                  </a:cubicBezTo>
                  <a:cubicBezTo>
                    <a:pt x="178" y="4"/>
                    <a:pt x="151" y="4"/>
                    <a:pt x="134" y="27"/>
                  </a:cubicBezTo>
                  <a:lnTo>
                    <a:pt x="134" y="27"/>
                  </a:lnTo>
                  <a:cubicBezTo>
                    <a:pt x="107" y="0"/>
                    <a:pt x="74" y="17"/>
                    <a:pt x="44" y="17"/>
                  </a:cubicBezTo>
                  <a:cubicBezTo>
                    <a:pt x="37" y="14"/>
                    <a:pt x="27" y="14"/>
                    <a:pt x="17" y="14"/>
                  </a:cubicBezTo>
                  <a:cubicBezTo>
                    <a:pt x="7" y="14"/>
                    <a:pt x="0" y="17"/>
                    <a:pt x="0" y="27"/>
                  </a:cubicBezTo>
                  <a:cubicBezTo>
                    <a:pt x="27" y="57"/>
                    <a:pt x="64" y="34"/>
                    <a:pt x="94" y="34"/>
                  </a:cubicBezTo>
                  <a:cubicBezTo>
                    <a:pt x="111" y="41"/>
                    <a:pt x="127" y="51"/>
                    <a:pt x="148" y="3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1179;p36">
              <a:extLst>
                <a:ext uri="{FF2B5EF4-FFF2-40B4-BE49-F238E27FC236}">
                  <a16:creationId xmlns:a16="http://schemas.microsoft.com/office/drawing/2014/main" id="{21B2F88C-6B02-7AB8-9FFB-85774FBEB0C9}"/>
                </a:ext>
              </a:extLst>
            </p:cNvPr>
            <p:cNvSpPr/>
            <p:nvPr/>
          </p:nvSpPr>
          <p:spPr>
            <a:xfrm>
              <a:off x="4796640" y="3738960"/>
              <a:ext cx="48600" cy="7200"/>
            </a:xfrm>
            <a:custGeom>
              <a:avLst/>
              <a:gdLst/>
              <a:ahLst/>
              <a:cxnLst/>
              <a:rect l="l" t="t" r="r" b="b"/>
              <a:pathLst>
                <a:path w="135" h="20" extrusionOk="0">
                  <a:moveTo>
                    <a:pt x="51" y="20"/>
                  </a:moveTo>
                  <a:lnTo>
                    <a:pt x="51" y="20"/>
                  </a:lnTo>
                  <a:cubicBezTo>
                    <a:pt x="74" y="20"/>
                    <a:pt x="101" y="13"/>
                    <a:pt x="125" y="13"/>
                  </a:cubicBezTo>
                  <a:cubicBezTo>
                    <a:pt x="145" y="16"/>
                    <a:pt x="131" y="3"/>
                    <a:pt x="131" y="0"/>
                  </a:cubicBezTo>
                  <a:cubicBezTo>
                    <a:pt x="88" y="0"/>
                    <a:pt x="44" y="0"/>
                    <a:pt x="0" y="0"/>
                  </a:cubicBezTo>
                  <a:cubicBezTo>
                    <a:pt x="10" y="6"/>
                    <a:pt x="17" y="10"/>
                    <a:pt x="27" y="16"/>
                  </a:cubicBezTo>
                  <a:cubicBezTo>
                    <a:pt x="34" y="16"/>
                    <a:pt x="44" y="16"/>
                    <a:pt x="51"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1180;p36">
              <a:extLst>
                <a:ext uri="{FF2B5EF4-FFF2-40B4-BE49-F238E27FC236}">
                  <a16:creationId xmlns:a16="http://schemas.microsoft.com/office/drawing/2014/main" id="{FE046D4A-3341-FC1E-F335-139C69885BFC}"/>
                </a:ext>
              </a:extLst>
            </p:cNvPr>
            <p:cNvSpPr/>
            <p:nvPr/>
          </p:nvSpPr>
          <p:spPr>
            <a:xfrm>
              <a:off x="4670640" y="3636000"/>
              <a:ext cx="43920" cy="14760"/>
            </a:xfrm>
            <a:custGeom>
              <a:avLst/>
              <a:gdLst/>
              <a:ahLst/>
              <a:cxnLst/>
              <a:rect l="l" t="t" r="r" b="b"/>
              <a:pathLst>
                <a:path w="122" h="41" extrusionOk="0">
                  <a:moveTo>
                    <a:pt x="42" y="0"/>
                  </a:moveTo>
                  <a:lnTo>
                    <a:pt x="42" y="0"/>
                  </a:lnTo>
                  <a:cubicBezTo>
                    <a:pt x="42" y="4"/>
                    <a:pt x="42" y="7"/>
                    <a:pt x="42" y="10"/>
                  </a:cubicBezTo>
                  <a:lnTo>
                    <a:pt x="42" y="10"/>
                  </a:lnTo>
                  <a:lnTo>
                    <a:pt x="42" y="10"/>
                  </a:lnTo>
                  <a:cubicBezTo>
                    <a:pt x="15" y="7"/>
                    <a:pt x="-5" y="14"/>
                    <a:pt x="2" y="37"/>
                  </a:cubicBezTo>
                  <a:cubicBezTo>
                    <a:pt x="18" y="34"/>
                    <a:pt x="21" y="17"/>
                    <a:pt x="42" y="20"/>
                  </a:cubicBezTo>
                  <a:cubicBezTo>
                    <a:pt x="62" y="34"/>
                    <a:pt x="96" y="20"/>
                    <a:pt x="122" y="41"/>
                  </a:cubicBezTo>
                  <a:cubicBezTo>
                    <a:pt x="116" y="-6"/>
                    <a:pt x="69" y="7"/>
                    <a:pt x="42"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 name="Google Shape;1181;p36">
              <a:extLst>
                <a:ext uri="{FF2B5EF4-FFF2-40B4-BE49-F238E27FC236}">
                  <a16:creationId xmlns:a16="http://schemas.microsoft.com/office/drawing/2014/main" id="{BDE834B1-935F-67A2-91DC-A270924A7EEA}"/>
                </a:ext>
              </a:extLst>
            </p:cNvPr>
            <p:cNvSpPr/>
            <p:nvPr/>
          </p:nvSpPr>
          <p:spPr>
            <a:xfrm>
              <a:off x="4692240" y="3523680"/>
              <a:ext cx="899640" cy="41040"/>
            </a:xfrm>
            <a:custGeom>
              <a:avLst/>
              <a:gdLst/>
              <a:ahLst/>
              <a:cxnLst/>
              <a:rect l="l" t="t" r="r" b="b"/>
              <a:pathLst>
                <a:path w="2499" h="114" extrusionOk="0">
                  <a:moveTo>
                    <a:pt x="2498" y="10"/>
                  </a:moveTo>
                  <a:lnTo>
                    <a:pt x="2498" y="10"/>
                  </a:lnTo>
                  <a:cubicBezTo>
                    <a:pt x="2502" y="-3"/>
                    <a:pt x="2488" y="0"/>
                    <a:pt x="2478" y="0"/>
                  </a:cubicBezTo>
                  <a:cubicBezTo>
                    <a:pt x="2438" y="3"/>
                    <a:pt x="2397" y="7"/>
                    <a:pt x="2354" y="10"/>
                  </a:cubicBezTo>
                  <a:cubicBezTo>
                    <a:pt x="2220" y="10"/>
                    <a:pt x="2089" y="3"/>
                    <a:pt x="1954" y="10"/>
                  </a:cubicBezTo>
                  <a:lnTo>
                    <a:pt x="1954" y="10"/>
                  </a:lnTo>
                  <a:cubicBezTo>
                    <a:pt x="1891" y="3"/>
                    <a:pt x="1830" y="20"/>
                    <a:pt x="1767" y="17"/>
                  </a:cubicBezTo>
                  <a:cubicBezTo>
                    <a:pt x="1740" y="17"/>
                    <a:pt x="1709" y="17"/>
                    <a:pt x="1682" y="17"/>
                  </a:cubicBezTo>
                  <a:lnTo>
                    <a:pt x="1682" y="17"/>
                  </a:lnTo>
                  <a:lnTo>
                    <a:pt x="1682" y="17"/>
                  </a:lnTo>
                  <a:cubicBezTo>
                    <a:pt x="1679" y="17"/>
                    <a:pt x="1676" y="17"/>
                    <a:pt x="1669" y="17"/>
                  </a:cubicBezTo>
                  <a:cubicBezTo>
                    <a:pt x="1632" y="20"/>
                    <a:pt x="1588" y="10"/>
                    <a:pt x="1552" y="27"/>
                  </a:cubicBezTo>
                  <a:lnTo>
                    <a:pt x="1552" y="27"/>
                  </a:lnTo>
                  <a:cubicBezTo>
                    <a:pt x="1548" y="24"/>
                    <a:pt x="1545" y="27"/>
                    <a:pt x="1542" y="27"/>
                  </a:cubicBezTo>
                  <a:cubicBezTo>
                    <a:pt x="1528" y="24"/>
                    <a:pt x="1515" y="24"/>
                    <a:pt x="1501" y="27"/>
                  </a:cubicBezTo>
                  <a:cubicBezTo>
                    <a:pt x="1498" y="27"/>
                    <a:pt x="1495" y="27"/>
                    <a:pt x="1491" y="27"/>
                  </a:cubicBezTo>
                  <a:cubicBezTo>
                    <a:pt x="1488" y="27"/>
                    <a:pt x="1485" y="24"/>
                    <a:pt x="1481" y="27"/>
                  </a:cubicBezTo>
                  <a:cubicBezTo>
                    <a:pt x="1468" y="17"/>
                    <a:pt x="1451" y="14"/>
                    <a:pt x="1438" y="24"/>
                  </a:cubicBezTo>
                  <a:cubicBezTo>
                    <a:pt x="1387" y="17"/>
                    <a:pt x="1337" y="30"/>
                    <a:pt x="1286" y="27"/>
                  </a:cubicBezTo>
                  <a:cubicBezTo>
                    <a:pt x="1280" y="30"/>
                    <a:pt x="1273" y="30"/>
                    <a:pt x="1270" y="34"/>
                  </a:cubicBezTo>
                  <a:cubicBezTo>
                    <a:pt x="1266" y="30"/>
                    <a:pt x="1260" y="30"/>
                    <a:pt x="1256" y="27"/>
                  </a:cubicBezTo>
                  <a:cubicBezTo>
                    <a:pt x="1253" y="30"/>
                    <a:pt x="1249" y="30"/>
                    <a:pt x="1246" y="27"/>
                  </a:cubicBezTo>
                  <a:cubicBezTo>
                    <a:pt x="1243" y="30"/>
                    <a:pt x="1236" y="34"/>
                    <a:pt x="1233" y="37"/>
                  </a:cubicBezTo>
                  <a:lnTo>
                    <a:pt x="1233" y="37"/>
                  </a:lnTo>
                  <a:lnTo>
                    <a:pt x="1233" y="37"/>
                  </a:lnTo>
                  <a:cubicBezTo>
                    <a:pt x="1219" y="37"/>
                    <a:pt x="1206" y="37"/>
                    <a:pt x="1192" y="37"/>
                  </a:cubicBezTo>
                  <a:cubicBezTo>
                    <a:pt x="1179" y="37"/>
                    <a:pt x="1162" y="37"/>
                    <a:pt x="1149" y="37"/>
                  </a:cubicBezTo>
                  <a:cubicBezTo>
                    <a:pt x="1139" y="37"/>
                    <a:pt x="1129" y="37"/>
                    <a:pt x="1119" y="34"/>
                  </a:cubicBezTo>
                  <a:cubicBezTo>
                    <a:pt x="1115" y="34"/>
                    <a:pt x="1109" y="30"/>
                    <a:pt x="1102" y="30"/>
                  </a:cubicBezTo>
                  <a:lnTo>
                    <a:pt x="1102" y="27"/>
                  </a:lnTo>
                  <a:cubicBezTo>
                    <a:pt x="1092" y="27"/>
                    <a:pt x="1082" y="30"/>
                    <a:pt x="1075" y="34"/>
                  </a:cubicBezTo>
                  <a:lnTo>
                    <a:pt x="1075" y="34"/>
                  </a:lnTo>
                  <a:cubicBezTo>
                    <a:pt x="1072" y="34"/>
                    <a:pt x="1068" y="34"/>
                    <a:pt x="1068" y="34"/>
                  </a:cubicBezTo>
                  <a:lnTo>
                    <a:pt x="1068" y="34"/>
                  </a:lnTo>
                  <a:cubicBezTo>
                    <a:pt x="1058" y="27"/>
                    <a:pt x="1048" y="27"/>
                    <a:pt x="1038" y="34"/>
                  </a:cubicBezTo>
                  <a:lnTo>
                    <a:pt x="1035" y="34"/>
                  </a:lnTo>
                  <a:cubicBezTo>
                    <a:pt x="1018" y="34"/>
                    <a:pt x="1001" y="30"/>
                    <a:pt x="984" y="37"/>
                  </a:cubicBezTo>
                  <a:cubicBezTo>
                    <a:pt x="984" y="37"/>
                    <a:pt x="981" y="40"/>
                    <a:pt x="978" y="37"/>
                  </a:cubicBezTo>
                  <a:cubicBezTo>
                    <a:pt x="974" y="37"/>
                    <a:pt x="974" y="37"/>
                    <a:pt x="974" y="37"/>
                  </a:cubicBezTo>
                  <a:cubicBezTo>
                    <a:pt x="952" y="37"/>
                    <a:pt x="932" y="37"/>
                    <a:pt x="911" y="37"/>
                  </a:cubicBezTo>
                  <a:cubicBezTo>
                    <a:pt x="824" y="37"/>
                    <a:pt x="740" y="37"/>
                    <a:pt x="657" y="34"/>
                  </a:cubicBezTo>
                  <a:cubicBezTo>
                    <a:pt x="636" y="34"/>
                    <a:pt x="616" y="34"/>
                    <a:pt x="600" y="44"/>
                  </a:cubicBezTo>
                  <a:lnTo>
                    <a:pt x="600" y="44"/>
                  </a:lnTo>
                  <a:cubicBezTo>
                    <a:pt x="596" y="44"/>
                    <a:pt x="593" y="44"/>
                    <a:pt x="586" y="44"/>
                  </a:cubicBezTo>
                  <a:cubicBezTo>
                    <a:pt x="552" y="40"/>
                    <a:pt x="515" y="30"/>
                    <a:pt x="479" y="44"/>
                  </a:cubicBezTo>
                  <a:lnTo>
                    <a:pt x="479" y="44"/>
                  </a:lnTo>
                  <a:cubicBezTo>
                    <a:pt x="479" y="44"/>
                    <a:pt x="475" y="44"/>
                    <a:pt x="472" y="44"/>
                  </a:cubicBezTo>
                  <a:cubicBezTo>
                    <a:pt x="448" y="30"/>
                    <a:pt x="421" y="37"/>
                    <a:pt x="395" y="37"/>
                  </a:cubicBezTo>
                  <a:lnTo>
                    <a:pt x="395" y="37"/>
                  </a:lnTo>
                  <a:cubicBezTo>
                    <a:pt x="391" y="37"/>
                    <a:pt x="385" y="37"/>
                    <a:pt x="381" y="37"/>
                  </a:cubicBezTo>
                  <a:cubicBezTo>
                    <a:pt x="378" y="37"/>
                    <a:pt x="371" y="37"/>
                    <a:pt x="368" y="37"/>
                  </a:cubicBezTo>
                  <a:lnTo>
                    <a:pt x="368" y="37"/>
                  </a:lnTo>
                  <a:lnTo>
                    <a:pt x="368" y="37"/>
                  </a:lnTo>
                  <a:lnTo>
                    <a:pt x="368" y="37"/>
                  </a:lnTo>
                  <a:lnTo>
                    <a:pt x="368" y="37"/>
                  </a:lnTo>
                  <a:cubicBezTo>
                    <a:pt x="364" y="37"/>
                    <a:pt x="361" y="37"/>
                    <a:pt x="354" y="37"/>
                  </a:cubicBezTo>
                  <a:cubicBezTo>
                    <a:pt x="294" y="37"/>
                    <a:pt x="233" y="27"/>
                    <a:pt x="176" y="44"/>
                  </a:cubicBezTo>
                  <a:cubicBezTo>
                    <a:pt x="123" y="37"/>
                    <a:pt x="72" y="37"/>
                    <a:pt x="19" y="47"/>
                  </a:cubicBezTo>
                  <a:cubicBezTo>
                    <a:pt x="2" y="50"/>
                    <a:pt x="-5" y="61"/>
                    <a:pt x="5" y="71"/>
                  </a:cubicBezTo>
                  <a:cubicBezTo>
                    <a:pt x="22" y="81"/>
                    <a:pt x="42" y="67"/>
                    <a:pt x="59" y="71"/>
                  </a:cubicBezTo>
                  <a:cubicBezTo>
                    <a:pt x="59" y="71"/>
                    <a:pt x="62" y="71"/>
                    <a:pt x="66" y="71"/>
                  </a:cubicBezTo>
                  <a:cubicBezTo>
                    <a:pt x="66" y="71"/>
                    <a:pt x="66" y="74"/>
                    <a:pt x="62" y="74"/>
                  </a:cubicBezTo>
                  <a:cubicBezTo>
                    <a:pt x="56" y="74"/>
                    <a:pt x="46" y="74"/>
                    <a:pt x="36" y="78"/>
                  </a:cubicBezTo>
                  <a:cubicBezTo>
                    <a:pt x="22" y="84"/>
                    <a:pt x="9" y="91"/>
                    <a:pt x="22" y="104"/>
                  </a:cubicBezTo>
                  <a:cubicBezTo>
                    <a:pt x="29" y="107"/>
                    <a:pt x="36" y="107"/>
                    <a:pt x="42" y="111"/>
                  </a:cubicBezTo>
                  <a:cubicBezTo>
                    <a:pt x="82" y="114"/>
                    <a:pt x="126" y="111"/>
                    <a:pt x="166" y="114"/>
                  </a:cubicBezTo>
                  <a:cubicBezTo>
                    <a:pt x="183" y="111"/>
                    <a:pt x="200" y="111"/>
                    <a:pt x="217" y="107"/>
                  </a:cubicBezTo>
                  <a:cubicBezTo>
                    <a:pt x="223" y="104"/>
                    <a:pt x="227" y="104"/>
                    <a:pt x="227" y="101"/>
                  </a:cubicBezTo>
                  <a:cubicBezTo>
                    <a:pt x="243" y="101"/>
                    <a:pt x="257" y="101"/>
                    <a:pt x="271" y="101"/>
                  </a:cubicBezTo>
                  <a:cubicBezTo>
                    <a:pt x="274" y="101"/>
                    <a:pt x="274" y="101"/>
                    <a:pt x="277" y="104"/>
                  </a:cubicBezTo>
                  <a:cubicBezTo>
                    <a:pt x="284" y="107"/>
                    <a:pt x="290" y="107"/>
                    <a:pt x="300" y="104"/>
                  </a:cubicBezTo>
                  <a:cubicBezTo>
                    <a:pt x="307" y="97"/>
                    <a:pt x="307" y="87"/>
                    <a:pt x="324" y="87"/>
                  </a:cubicBezTo>
                  <a:lnTo>
                    <a:pt x="324" y="87"/>
                  </a:lnTo>
                  <a:cubicBezTo>
                    <a:pt x="321" y="91"/>
                    <a:pt x="324" y="97"/>
                    <a:pt x="328" y="101"/>
                  </a:cubicBezTo>
                  <a:lnTo>
                    <a:pt x="328" y="101"/>
                  </a:lnTo>
                  <a:cubicBezTo>
                    <a:pt x="378" y="101"/>
                    <a:pt x="425" y="101"/>
                    <a:pt x="472" y="101"/>
                  </a:cubicBezTo>
                  <a:cubicBezTo>
                    <a:pt x="495" y="107"/>
                    <a:pt x="512" y="104"/>
                    <a:pt x="509" y="84"/>
                  </a:cubicBezTo>
                  <a:cubicBezTo>
                    <a:pt x="485" y="81"/>
                    <a:pt x="465" y="91"/>
                    <a:pt x="442" y="78"/>
                  </a:cubicBezTo>
                  <a:cubicBezTo>
                    <a:pt x="425" y="71"/>
                    <a:pt x="401" y="78"/>
                    <a:pt x="381" y="81"/>
                  </a:cubicBezTo>
                  <a:cubicBezTo>
                    <a:pt x="375" y="81"/>
                    <a:pt x="371" y="81"/>
                    <a:pt x="368" y="81"/>
                  </a:cubicBezTo>
                  <a:lnTo>
                    <a:pt x="368" y="81"/>
                  </a:lnTo>
                  <a:cubicBezTo>
                    <a:pt x="364" y="84"/>
                    <a:pt x="361" y="84"/>
                    <a:pt x="358" y="84"/>
                  </a:cubicBezTo>
                  <a:lnTo>
                    <a:pt x="354" y="84"/>
                  </a:lnTo>
                  <a:lnTo>
                    <a:pt x="354" y="84"/>
                  </a:lnTo>
                  <a:cubicBezTo>
                    <a:pt x="348" y="78"/>
                    <a:pt x="341" y="78"/>
                    <a:pt x="334" y="81"/>
                  </a:cubicBezTo>
                  <a:cubicBezTo>
                    <a:pt x="334" y="71"/>
                    <a:pt x="344" y="74"/>
                    <a:pt x="351" y="74"/>
                  </a:cubicBezTo>
                  <a:cubicBezTo>
                    <a:pt x="368" y="74"/>
                    <a:pt x="381" y="74"/>
                    <a:pt x="395" y="67"/>
                  </a:cubicBezTo>
                  <a:cubicBezTo>
                    <a:pt x="395" y="64"/>
                    <a:pt x="395" y="64"/>
                    <a:pt x="395" y="64"/>
                  </a:cubicBezTo>
                  <a:cubicBezTo>
                    <a:pt x="415" y="78"/>
                    <a:pt x="435" y="78"/>
                    <a:pt x="455" y="64"/>
                  </a:cubicBezTo>
                  <a:cubicBezTo>
                    <a:pt x="458" y="64"/>
                    <a:pt x="458" y="67"/>
                    <a:pt x="462" y="67"/>
                  </a:cubicBezTo>
                  <a:cubicBezTo>
                    <a:pt x="465" y="71"/>
                    <a:pt x="472" y="71"/>
                    <a:pt x="475" y="74"/>
                  </a:cubicBezTo>
                  <a:cubicBezTo>
                    <a:pt x="532" y="74"/>
                    <a:pt x="589" y="78"/>
                    <a:pt x="646" y="71"/>
                  </a:cubicBezTo>
                  <a:cubicBezTo>
                    <a:pt x="653" y="67"/>
                    <a:pt x="660" y="64"/>
                    <a:pt x="667" y="64"/>
                  </a:cubicBezTo>
                  <a:cubicBezTo>
                    <a:pt x="670" y="64"/>
                    <a:pt x="673" y="64"/>
                    <a:pt x="677" y="64"/>
                  </a:cubicBezTo>
                  <a:lnTo>
                    <a:pt x="677" y="64"/>
                  </a:lnTo>
                  <a:lnTo>
                    <a:pt x="677" y="64"/>
                  </a:lnTo>
                  <a:cubicBezTo>
                    <a:pt x="693" y="64"/>
                    <a:pt x="710" y="61"/>
                    <a:pt x="730" y="61"/>
                  </a:cubicBezTo>
                  <a:lnTo>
                    <a:pt x="730" y="61"/>
                  </a:lnTo>
                  <a:cubicBezTo>
                    <a:pt x="734" y="64"/>
                    <a:pt x="737" y="64"/>
                    <a:pt x="740" y="64"/>
                  </a:cubicBezTo>
                  <a:cubicBezTo>
                    <a:pt x="760" y="74"/>
                    <a:pt x="784" y="74"/>
                    <a:pt x="807" y="74"/>
                  </a:cubicBezTo>
                  <a:cubicBezTo>
                    <a:pt x="831" y="74"/>
                    <a:pt x="854" y="78"/>
                    <a:pt x="878" y="71"/>
                  </a:cubicBezTo>
                  <a:cubicBezTo>
                    <a:pt x="881" y="71"/>
                    <a:pt x="885" y="67"/>
                    <a:pt x="888" y="67"/>
                  </a:cubicBezTo>
                  <a:cubicBezTo>
                    <a:pt x="891" y="67"/>
                    <a:pt x="891" y="67"/>
                    <a:pt x="891" y="67"/>
                  </a:cubicBezTo>
                  <a:cubicBezTo>
                    <a:pt x="895" y="67"/>
                    <a:pt x="898" y="64"/>
                    <a:pt x="898" y="64"/>
                  </a:cubicBezTo>
                  <a:cubicBezTo>
                    <a:pt x="918" y="61"/>
                    <a:pt x="945" y="67"/>
                    <a:pt x="962" y="54"/>
                  </a:cubicBezTo>
                  <a:lnTo>
                    <a:pt x="962" y="54"/>
                  </a:lnTo>
                  <a:lnTo>
                    <a:pt x="962" y="54"/>
                  </a:lnTo>
                  <a:lnTo>
                    <a:pt x="962" y="54"/>
                  </a:lnTo>
                  <a:lnTo>
                    <a:pt x="962" y="54"/>
                  </a:lnTo>
                  <a:cubicBezTo>
                    <a:pt x="1001" y="61"/>
                    <a:pt x="1038" y="61"/>
                    <a:pt x="1078" y="54"/>
                  </a:cubicBezTo>
                  <a:lnTo>
                    <a:pt x="1078" y="54"/>
                  </a:lnTo>
                  <a:cubicBezTo>
                    <a:pt x="1105" y="57"/>
                    <a:pt x="1135" y="67"/>
                    <a:pt x="1166" y="61"/>
                  </a:cubicBezTo>
                  <a:lnTo>
                    <a:pt x="1166" y="61"/>
                  </a:lnTo>
                  <a:lnTo>
                    <a:pt x="1166" y="61"/>
                  </a:lnTo>
                  <a:cubicBezTo>
                    <a:pt x="1176" y="57"/>
                    <a:pt x="1186" y="57"/>
                    <a:pt x="1192" y="54"/>
                  </a:cubicBezTo>
                  <a:lnTo>
                    <a:pt x="1192" y="54"/>
                  </a:lnTo>
                  <a:cubicBezTo>
                    <a:pt x="1209" y="64"/>
                    <a:pt x="1219" y="54"/>
                    <a:pt x="1233" y="47"/>
                  </a:cubicBezTo>
                  <a:lnTo>
                    <a:pt x="1233" y="47"/>
                  </a:lnTo>
                  <a:cubicBezTo>
                    <a:pt x="1239" y="47"/>
                    <a:pt x="1246" y="47"/>
                    <a:pt x="1256" y="47"/>
                  </a:cubicBezTo>
                  <a:lnTo>
                    <a:pt x="1256" y="47"/>
                  </a:lnTo>
                  <a:cubicBezTo>
                    <a:pt x="1270" y="57"/>
                    <a:pt x="1280" y="50"/>
                    <a:pt x="1293" y="47"/>
                  </a:cubicBezTo>
                  <a:lnTo>
                    <a:pt x="1293" y="47"/>
                  </a:lnTo>
                  <a:cubicBezTo>
                    <a:pt x="1296" y="47"/>
                    <a:pt x="1303" y="47"/>
                    <a:pt x="1306" y="50"/>
                  </a:cubicBezTo>
                  <a:lnTo>
                    <a:pt x="1310" y="47"/>
                  </a:lnTo>
                  <a:cubicBezTo>
                    <a:pt x="1347" y="44"/>
                    <a:pt x="1387" y="44"/>
                    <a:pt x="1424" y="44"/>
                  </a:cubicBezTo>
                  <a:lnTo>
                    <a:pt x="1424" y="44"/>
                  </a:lnTo>
                  <a:lnTo>
                    <a:pt x="1424" y="44"/>
                  </a:lnTo>
                  <a:cubicBezTo>
                    <a:pt x="1448" y="44"/>
                    <a:pt x="1468" y="44"/>
                    <a:pt x="1491" y="47"/>
                  </a:cubicBezTo>
                  <a:cubicBezTo>
                    <a:pt x="1521" y="44"/>
                    <a:pt x="1548" y="44"/>
                    <a:pt x="1578" y="44"/>
                  </a:cubicBezTo>
                  <a:lnTo>
                    <a:pt x="1578" y="44"/>
                  </a:lnTo>
                  <a:lnTo>
                    <a:pt x="1578" y="44"/>
                  </a:lnTo>
                  <a:cubicBezTo>
                    <a:pt x="1692" y="47"/>
                    <a:pt x="1807" y="34"/>
                    <a:pt x="1921" y="34"/>
                  </a:cubicBezTo>
                  <a:cubicBezTo>
                    <a:pt x="1928" y="34"/>
                    <a:pt x="1934" y="30"/>
                    <a:pt x="1944" y="27"/>
                  </a:cubicBezTo>
                  <a:cubicBezTo>
                    <a:pt x="1951" y="27"/>
                    <a:pt x="1958" y="27"/>
                    <a:pt x="1968" y="27"/>
                  </a:cubicBezTo>
                  <a:lnTo>
                    <a:pt x="1968" y="27"/>
                  </a:lnTo>
                  <a:lnTo>
                    <a:pt x="1968" y="27"/>
                  </a:lnTo>
                  <a:cubicBezTo>
                    <a:pt x="1981" y="27"/>
                    <a:pt x="1991" y="27"/>
                    <a:pt x="2005" y="27"/>
                  </a:cubicBezTo>
                  <a:cubicBezTo>
                    <a:pt x="2072" y="27"/>
                    <a:pt x="2136" y="30"/>
                    <a:pt x="2203" y="27"/>
                  </a:cubicBezTo>
                  <a:cubicBezTo>
                    <a:pt x="2233" y="27"/>
                    <a:pt x="2260" y="40"/>
                    <a:pt x="2290" y="27"/>
                  </a:cubicBezTo>
                  <a:lnTo>
                    <a:pt x="2290" y="27"/>
                  </a:lnTo>
                  <a:cubicBezTo>
                    <a:pt x="2293" y="27"/>
                    <a:pt x="2297" y="27"/>
                    <a:pt x="2303" y="27"/>
                  </a:cubicBezTo>
                  <a:cubicBezTo>
                    <a:pt x="2300" y="27"/>
                    <a:pt x="2300" y="24"/>
                    <a:pt x="2300" y="24"/>
                  </a:cubicBezTo>
                  <a:lnTo>
                    <a:pt x="2303" y="27"/>
                  </a:lnTo>
                  <a:cubicBezTo>
                    <a:pt x="2360" y="24"/>
                    <a:pt x="2417" y="34"/>
                    <a:pt x="2475" y="20"/>
                  </a:cubicBezTo>
                  <a:lnTo>
                    <a:pt x="2475" y="20"/>
                  </a:lnTo>
                  <a:cubicBezTo>
                    <a:pt x="2485" y="20"/>
                    <a:pt x="2498" y="20"/>
                    <a:pt x="2498" y="10"/>
                  </a:cubicBezTo>
                  <a:moveTo>
                    <a:pt x="220" y="84"/>
                  </a:moveTo>
                  <a:lnTo>
                    <a:pt x="220" y="84"/>
                  </a:lnTo>
                  <a:cubicBezTo>
                    <a:pt x="217" y="81"/>
                    <a:pt x="213" y="74"/>
                    <a:pt x="210" y="71"/>
                  </a:cubicBezTo>
                  <a:cubicBezTo>
                    <a:pt x="220" y="74"/>
                    <a:pt x="230" y="74"/>
                    <a:pt x="240" y="71"/>
                  </a:cubicBezTo>
                  <a:cubicBezTo>
                    <a:pt x="247" y="74"/>
                    <a:pt x="247" y="61"/>
                    <a:pt x="257" y="67"/>
                  </a:cubicBezTo>
                  <a:cubicBezTo>
                    <a:pt x="254" y="74"/>
                    <a:pt x="257" y="78"/>
                    <a:pt x="257" y="84"/>
                  </a:cubicBezTo>
                  <a:cubicBezTo>
                    <a:pt x="247" y="84"/>
                    <a:pt x="233" y="81"/>
                    <a:pt x="220" y="84"/>
                  </a:cubicBezTo>
                  <a:moveTo>
                    <a:pt x="1676" y="24"/>
                  </a:moveTo>
                  <a:lnTo>
                    <a:pt x="1676" y="24"/>
                  </a:lnTo>
                  <a:moveTo>
                    <a:pt x="2290" y="27"/>
                  </a:moveTo>
                  <a:lnTo>
                    <a:pt x="2290" y="27"/>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1182;p36">
              <a:extLst>
                <a:ext uri="{FF2B5EF4-FFF2-40B4-BE49-F238E27FC236}">
                  <a16:creationId xmlns:a16="http://schemas.microsoft.com/office/drawing/2014/main" id="{CD254045-E06A-2A63-75D0-731D4B312A68}"/>
                </a:ext>
              </a:extLst>
            </p:cNvPr>
            <p:cNvSpPr/>
            <p:nvPr/>
          </p:nvSpPr>
          <p:spPr>
            <a:xfrm>
              <a:off x="5622840" y="3631320"/>
              <a:ext cx="36360" cy="8280"/>
            </a:xfrm>
            <a:custGeom>
              <a:avLst/>
              <a:gdLst/>
              <a:ahLst/>
              <a:cxnLst/>
              <a:rect l="l" t="t" r="r" b="b"/>
              <a:pathLst>
                <a:path w="101" h="23" extrusionOk="0">
                  <a:moveTo>
                    <a:pt x="84" y="0"/>
                  </a:moveTo>
                  <a:lnTo>
                    <a:pt x="84" y="0"/>
                  </a:lnTo>
                  <a:cubicBezTo>
                    <a:pt x="61" y="0"/>
                    <a:pt x="37" y="3"/>
                    <a:pt x="14" y="3"/>
                  </a:cubicBezTo>
                  <a:cubicBezTo>
                    <a:pt x="10" y="10"/>
                    <a:pt x="7" y="17"/>
                    <a:pt x="0" y="23"/>
                  </a:cubicBezTo>
                  <a:cubicBezTo>
                    <a:pt x="27" y="23"/>
                    <a:pt x="57" y="23"/>
                    <a:pt x="84" y="20"/>
                  </a:cubicBezTo>
                  <a:cubicBezTo>
                    <a:pt x="94" y="20"/>
                    <a:pt x="101" y="20"/>
                    <a:pt x="101" y="10"/>
                  </a:cubicBezTo>
                  <a:cubicBezTo>
                    <a:pt x="101" y="3"/>
                    <a:pt x="91" y="0"/>
                    <a:pt x="8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1183;p36">
              <a:extLst>
                <a:ext uri="{FF2B5EF4-FFF2-40B4-BE49-F238E27FC236}">
                  <a16:creationId xmlns:a16="http://schemas.microsoft.com/office/drawing/2014/main" id="{B951E500-9542-DFD3-AEBF-D06A52626FFC}"/>
                </a:ext>
              </a:extLst>
            </p:cNvPr>
            <p:cNvSpPr/>
            <p:nvPr/>
          </p:nvSpPr>
          <p:spPr>
            <a:xfrm>
              <a:off x="4861800" y="3563640"/>
              <a:ext cx="32760" cy="12240"/>
            </a:xfrm>
            <a:custGeom>
              <a:avLst/>
              <a:gdLst/>
              <a:ahLst/>
              <a:cxnLst/>
              <a:rect l="l" t="t" r="r" b="b"/>
              <a:pathLst>
                <a:path w="91" h="34" extrusionOk="0">
                  <a:moveTo>
                    <a:pt x="38" y="7"/>
                  </a:moveTo>
                  <a:lnTo>
                    <a:pt x="38" y="7"/>
                  </a:lnTo>
                  <a:cubicBezTo>
                    <a:pt x="14" y="10"/>
                    <a:pt x="-3" y="17"/>
                    <a:pt x="1" y="34"/>
                  </a:cubicBezTo>
                  <a:cubicBezTo>
                    <a:pt x="31" y="27"/>
                    <a:pt x="61" y="30"/>
                    <a:pt x="91" y="27"/>
                  </a:cubicBezTo>
                  <a:cubicBezTo>
                    <a:pt x="88" y="20"/>
                    <a:pt x="81" y="13"/>
                    <a:pt x="78" y="10"/>
                  </a:cubicBezTo>
                  <a:cubicBezTo>
                    <a:pt x="75" y="7"/>
                    <a:pt x="68" y="3"/>
                    <a:pt x="65" y="0"/>
                  </a:cubicBezTo>
                  <a:cubicBezTo>
                    <a:pt x="54" y="0"/>
                    <a:pt x="44" y="3"/>
                    <a:pt x="38"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1184;p36">
              <a:extLst>
                <a:ext uri="{FF2B5EF4-FFF2-40B4-BE49-F238E27FC236}">
                  <a16:creationId xmlns:a16="http://schemas.microsoft.com/office/drawing/2014/main" id="{BB6C3D20-16E5-D4A0-F3DA-AD44681604C0}"/>
                </a:ext>
              </a:extLst>
            </p:cNvPr>
            <p:cNvSpPr/>
            <p:nvPr/>
          </p:nvSpPr>
          <p:spPr>
            <a:xfrm>
              <a:off x="4796640" y="3635640"/>
              <a:ext cx="93240" cy="10080"/>
            </a:xfrm>
            <a:custGeom>
              <a:avLst/>
              <a:gdLst/>
              <a:ahLst/>
              <a:cxnLst/>
              <a:rect l="l" t="t" r="r" b="b"/>
              <a:pathLst>
                <a:path w="259" h="28" extrusionOk="0">
                  <a:moveTo>
                    <a:pt x="246" y="1"/>
                  </a:moveTo>
                  <a:lnTo>
                    <a:pt x="246" y="1"/>
                  </a:lnTo>
                  <a:cubicBezTo>
                    <a:pt x="225" y="1"/>
                    <a:pt x="202" y="1"/>
                    <a:pt x="182" y="1"/>
                  </a:cubicBezTo>
                  <a:lnTo>
                    <a:pt x="182" y="1"/>
                  </a:lnTo>
                  <a:cubicBezTo>
                    <a:pt x="168" y="-2"/>
                    <a:pt x="162" y="1"/>
                    <a:pt x="155" y="8"/>
                  </a:cubicBezTo>
                  <a:lnTo>
                    <a:pt x="155" y="8"/>
                  </a:lnTo>
                  <a:cubicBezTo>
                    <a:pt x="108" y="-12"/>
                    <a:pt x="58" y="11"/>
                    <a:pt x="10" y="5"/>
                  </a:cubicBezTo>
                  <a:cubicBezTo>
                    <a:pt x="4" y="1"/>
                    <a:pt x="0" y="8"/>
                    <a:pt x="0" y="15"/>
                  </a:cubicBezTo>
                  <a:cubicBezTo>
                    <a:pt x="4" y="18"/>
                    <a:pt x="7" y="25"/>
                    <a:pt x="10" y="25"/>
                  </a:cubicBezTo>
                  <a:cubicBezTo>
                    <a:pt x="24" y="28"/>
                    <a:pt x="34" y="28"/>
                    <a:pt x="48" y="28"/>
                  </a:cubicBezTo>
                  <a:cubicBezTo>
                    <a:pt x="91" y="28"/>
                    <a:pt x="138" y="28"/>
                    <a:pt x="182" y="28"/>
                  </a:cubicBezTo>
                  <a:lnTo>
                    <a:pt x="182" y="28"/>
                  </a:lnTo>
                  <a:cubicBezTo>
                    <a:pt x="209" y="28"/>
                    <a:pt x="232" y="28"/>
                    <a:pt x="259" y="28"/>
                  </a:cubicBezTo>
                  <a:cubicBezTo>
                    <a:pt x="256" y="21"/>
                    <a:pt x="249" y="11"/>
                    <a:pt x="246"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 name="Google Shape;1185;p36">
              <a:extLst>
                <a:ext uri="{FF2B5EF4-FFF2-40B4-BE49-F238E27FC236}">
                  <a16:creationId xmlns:a16="http://schemas.microsoft.com/office/drawing/2014/main" id="{A03A36F6-864F-FABD-28AB-C5D5C45358B0}"/>
                </a:ext>
              </a:extLst>
            </p:cNvPr>
            <p:cNvSpPr/>
            <p:nvPr/>
          </p:nvSpPr>
          <p:spPr>
            <a:xfrm>
              <a:off x="4906080" y="3735360"/>
              <a:ext cx="22680" cy="10800"/>
            </a:xfrm>
            <a:custGeom>
              <a:avLst/>
              <a:gdLst/>
              <a:ahLst/>
              <a:cxnLst/>
              <a:rect l="l" t="t" r="r" b="b"/>
              <a:pathLst>
                <a:path w="63" h="30" extrusionOk="0">
                  <a:moveTo>
                    <a:pt x="59" y="0"/>
                  </a:moveTo>
                  <a:lnTo>
                    <a:pt x="59" y="0"/>
                  </a:lnTo>
                  <a:cubicBezTo>
                    <a:pt x="49" y="0"/>
                    <a:pt x="42" y="0"/>
                    <a:pt x="32" y="0"/>
                  </a:cubicBezTo>
                  <a:cubicBezTo>
                    <a:pt x="25" y="6"/>
                    <a:pt x="15" y="10"/>
                    <a:pt x="9" y="13"/>
                  </a:cubicBezTo>
                  <a:cubicBezTo>
                    <a:pt x="-1" y="16"/>
                    <a:pt x="-5" y="23"/>
                    <a:pt x="9" y="30"/>
                  </a:cubicBezTo>
                  <a:cubicBezTo>
                    <a:pt x="19" y="30"/>
                    <a:pt x="32" y="26"/>
                    <a:pt x="46" y="26"/>
                  </a:cubicBezTo>
                  <a:cubicBezTo>
                    <a:pt x="52" y="20"/>
                    <a:pt x="73" y="13"/>
                    <a:pt x="59"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 name="Google Shape;1186;p36">
              <a:extLst>
                <a:ext uri="{FF2B5EF4-FFF2-40B4-BE49-F238E27FC236}">
                  <a16:creationId xmlns:a16="http://schemas.microsoft.com/office/drawing/2014/main" id="{14A31AD3-5016-847A-FA45-119D5435F939}"/>
                </a:ext>
              </a:extLst>
            </p:cNvPr>
            <p:cNvSpPr/>
            <p:nvPr/>
          </p:nvSpPr>
          <p:spPr>
            <a:xfrm>
              <a:off x="5461200" y="3718440"/>
              <a:ext cx="130320" cy="13320"/>
            </a:xfrm>
            <a:custGeom>
              <a:avLst/>
              <a:gdLst/>
              <a:ahLst/>
              <a:cxnLst/>
              <a:rect l="l" t="t" r="r" b="b"/>
              <a:pathLst>
                <a:path w="362" h="37" extrusionOk="0">
                  <a:moveTo>
                    <a:pt x="281" y="30"/>
                  </a:moveTo>
                  <a:lnTo>
                    <a:pt x="281" y="30"/>
                  </a:lnTo>
                  <a:lnTo>
                    <a:pt x="281" y="30"/>
                  </a:lnTo>
                  <a:cubicBezTo>
                    <a:pt x="281" y="33"/>
                    <a:pt x="281" y="37"/>
                    <a:pt x="281" y="37"/>
                  </a:cubicBezTo>
                  <a:cubicBezTo>
                    <a:pt x="305" y="37"/>
                    <a:pt x="325" y="37"/>
                    <a:pt x="349" y="37"/>
                  </a:cubicBezTo>
                  <a:cubicBezTo>
                    <a:pt x="352" y="37"/>
                    <a:pt x="356" y="37"/>
                    <a:pt x="359" y="37"/>
                  </a:cubicBezTo>
                  <a:cubicBezTo>
                    <a:pt x="359" y="30"/>
                    <a:pt x="362" y="23"/>
                    <a:pt x="362" y="16"/>
                  </a:cubicBezTo>
                  <a:cubicBezTo>
                    <a:pt x="339" y="3"/>
                    <a:pt x="309" y="10"/>
                    <a:pt x="281" y="10"/>
                  </a:cubicBezTo>
                  <a:cubicBezTo>
                    <a:pt x="278" y="10"/>
                    <a:pt x="275" y="10"/>
                    <a:pt x="268" y="10"/>
                  </a:cubicBezTo>
                  <a:cubicBezTo>
                    <a:pt x="265" y="10"/>
                    <a:pt x="261" y="10"/>
                    <a:pt x="258" y="10"/>
                  </a:cubicBezTo>
                  <a:cubicBezTo>
                    <a:pt x="231" y="10"/>
                    <a:pt x="208" y="10"/>
                    <a:pt x="181" y="10"/>
                  </a:cubicBezTo>
                  <a:cubicBezTo>
                    <a:pt x="127" y="-4"/>
                    <a:pt x="70" y="0"/>
                    <a:pt x="13" y="3"/>
                  </a:cubicBezTo>
                  <a:lnTo>
                    <a:pt x="13" y="3"/>
                  </a:lnTo>
                  <a:cubicBezTo>
                    <a:pt x="6" y="3"/>
                    <a:pt x="3" y="3"/>
                    <a:pt x="0" y="3"/>
                  </a:cubicBezTo>
                  <a:cubicBezTo>
                    <a:pt x="0" y="10"/>
                    <a:pt x="0" y="20"/>
                    <a:pt x="0" y="30"/>
                  </a:cubicBezTo>
                  <a:cubicBezTo>
                    <a:pt x="6" y="30"/>
                    <a:pt x="16" y="30"/>
                    <a:pt x="23" y="30"/>
                  </a:cubicBezTo>
                  <a:lnTo>
                    <a:pt x="23" y="30"/>
                  </a:lnTo>
                  <a:cubicBezTo>
                    <a:pt x="74" y="26"/>
                    <a:pt x="120" y="26"/>
                    <a:pt x="167" y="26"/>
                  </a:cubicBezTo>
                  <a:lnTo>
                    <a:pt x="167" y="26"/>
                  </a:lnTo>
                  <a:cubicBezTo>
                    <a:pt x="204" y="40"/>
                    <a:pt x="241" y="33"/>
                    <a:pt x="281" y="3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 name="Google Shape;1187;p36">
              <a:extLst>
                <a:ext uri="{FF2B5EF4-FFF2-40B4-BE49-F238E27FC236}">
                  <a16:creationId xmlns:a16="http://schemas.microsoft.com/office/drawing/2014/main" id="{3EAA8F2B-9ED2-F64E-8E1C-E468DA112C7A}"/>
                </a:ext>
              </a:extLst>
            </p:cNvPr>
            <p:cNvSpPr/>
            <p:nvPr/>
          </p:nvSpPr>
          <p:spPr>
            <a:xfrm>
              <a:off x="4879440" y="3678480"/>
              <a:ext cx="24840" cy="7200"/>
            </a:xfrm>
            <a:custGeom>
              <a:avLst/>
              <a:gdLst/>
              <a:ahLst/>
              <a:cxnLst/>
              <a:rect l="l" t="t" r="r" b="b"/>
              <a:pathLst>
                <a:path w="69" h="20" extrusionOk="0">
                  <a:moveTo>
                    <a:pt x="69" y="13"/>
                  </a:moveTo>
                  <a:lnTo>
                    <a:pt x="69" y="13"/>
                  </a:lnTo>
                  <a:cubicBezTo>
                    <a:pt x="62" y="3"/>
                    <a:pt x="52" y="3"/>
                    <a:pt x="39" y="0"/>
                  </a:cubicBezTo>
                  <a:cubicBezTo>
                    <a:pt x="32" y="0"/>
                    <a:pt x="22" y="0"/>
                    <a:pt x="16" y="0"/>
                  </a:cubicBezTo>
                  <a:cubicBezTo>
                    <a:pt x="12" y="3"/>
                    <a:pt x="5" y="6"/>
                    <a:pt x="2" y="10"/>
                  </a:cubicBezTo>
                  <a:lnTo>
                    <a:pt x="2" y="10"/>
                  </a:lnTo>
                  <a:lnTo>
                    <a:pt x="2" y="10"/>
                  </a:lnTo>
                  <a:lnTo>
                    <a:pt x="2" y="10"/>
                  </a:lnTo>
                  <a:cubicBezTo>
                    <a:pt x="2" y="10"/>
                    <a:pt x="-1" y="13"/>
                    <a:pt x="2" y="13"/>
                  </a:cubicBezTo>
                  <a:lnTo>
                    <a:pt x="2" y="10"/>
                  </a:lnTo>
                  <a:cubicBezTo>
                    <a:pt x="2" y="16"/>
                    <a:pt x="5" y="20"/>
                    <a:pt x="16" y="20"/>
                  </a:cubicBezTo>
                  <a:cubicBezTo>
                    <a:pt x="12" y="16"/>
                    <a:pt x="12" y="16"/>
                    <a:pt x="9" y="16"/>
                  </a:cubicBezTo>
                  <a:cubicBezTo>
                    <a:pt x="12" y="16"/>
                    <a:pt x="12" y="16"/>
                    <a:pt x="16" y="20"/>
                  </a:cubicBezTo>
                  <a:cubicBezTo>
                    <a:pt x="32" y="16"/>
                    <a:pt x="52" y="23"/>
                    <a:pt x="69"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 name="Google Shape;1188;p36">
              <a:extLst>
                <a:ext uri="{FF2B5EF4-FFF2-40B4-BE49-F238E27FC236}">
                  <a16:creationId xmlns:a16="http://schemas.microsoft.com/office/drawing/2014/main" id="{86956AA3-F8E0-56A9-2AED-D42A3ACC1F15}"/>
                </a:ext>
              </a:extLst>
            </p:cNvPr>
            <p:cNvSpPr/>
            <p:nvPr/>
          </p:nvSpPr>
          <p:spPr>
            <a:xfrm>
              <a:off x="5186880" y="3574800"/>
              <a:ext cx="218520" cy="10800"/>
            </a:xfrm>
            <a:custGeom>
              <a:avLst/>
              <a:gdLst/>
              <a:ahLst/>
              <a:cxnLst/>
              <a:rect l="l" t="t" r="r" b="b"/>
              <a:pathLst>
                <a:path w="607" h="30" extrusionOk="0">
                  <a:moveTo>
                    <a:pt x="50" y="6"/>
                  </a:moveTo>
                  <a:lnTo>
                    <a:pt x="50" y="6"/>
                  </a:lnTo>
                  <a:lnTo>
                    <a:pt x="50" y="6"/>
                  </a:lnTo>
                  <a:cubicBezTo>
                    <a:pt x="33" y="6"/>
                    <a:pt x="17" y="6"/>
                    <a:pt x="0" y="6"/>
                  </a:cubicBezTo>
                  <a:cubicBezTo>
                    <a:pt x="7" y="13"/>
                    <a:pt x="17" y="13"/>
                    <a:pt x="27" y="16"/>
                  </a:cubicBezTo>
                  <a:cubicBezTo>
                    <a:pt x="43" y="19"/>
                    <a:pt x="64" y="26"/>
                    <a:pt x="80" y="16"/>
                  </a:cubicBezTo>
                  <a:cubicBezTo>
                    <a:pt x="87" y="16"/>
                    <a:pt x="94" y="16"/>
                    <a:pt x="100" y="16"/>
                  </a:cubicBezTo>
                  <a:cubicBezTo>
                    <a:pt x="154" y="29"/>
                    <a:pt x="214" y="23"/>
                    <a:pt x="272" y="23"/>
                  </a:cubicBezTo>
                  <a:cubicBezTo>
                    <a:pt x="382" y="23"/>
                    <a:pt x="496" y="43"/>
                    <a:pt x="607" y="16"/>
                  </a:cubicBezTo>
                  <a:cubicBezTo>
                    <a:pt x="500" y="16"/>
                    <a:pt x="393" y="6"/>
                    <a:pt x="285" y="13"/>
                  </a:cubicBezTo>
                  <a:cubicBezTo>
                    <a:pt x="278" y="13"/>
                    <a:pt x="275" y="13"/>
                    <a:pt x="272" y="13"/>
                  </a:cubicBezTo>
                  <a:cubicBezTo>
                    <a:pt x="218" y="9"/>
                    <a:pt x="168" y="-4"/>
                    <a:pt x="114" y="3"/>
                  </a:cubicBezTo>
                  <a:lnTo>
                    <a:pt x="114" y="3"/>
                  </a:lnTo>
                  <a:cubicBezTo>
                    <a:pt x="94" y="6"/>
                    <a:pt x="70" y="-7"/>
                    <a:pt x="50"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 name="Google Shape;1189;p36">
              <a:extLst>
                <a:ext uri="{FF2B5EF4-FFF2-40B4-BE49-F238E27FC236}">
                  <a16:creationId xmlns:a16="http://schemas.microsoft.com/office/drawing/2014/main" id="{D4D62ED4-4C30-B92C-25EA-858E9EC633CE}"/>
                </a:ext>
              </a:extLst>
            </p:cNvPr>
            <p:cNvSpPr/>
            <p:nvPr/>
          </p:nvSpPr>
          <p:spPr>
            <a:xfrm>
              <a:off x="4740840" y="3702600"/>
              <a:ext cx="18360" cy="9720"/>
            </a:xfrm>
            <a:custGeom>
              <a:avLst/>
              <a:gdLst/>
              <a:ahLst/>
              <a:cxnLst/>
              <a:rect l="l" t="t" r="r" b="b"/>
              <a:pathLst>
                <a:path w="51" h="27" extrusionOk="0">
                  <a:moveTo>
                    <a:pt x="51" y="17"/>
                  </a:moveTo>
                  <a:lnTo>
                    <a:pt x="51" y="17"/>
                  </a:lnTo>
                  <a:cubicBezTo>
                    <a:pt x="51" y="13"/>
                    <a:pt x="51" y="7"/>
                    <a:pt x="51" y="0"/>
                  </a:cubicBezTo>
                  <a:cubicBezTo>
                    <a:pt x="48" y="0"/>
                    <a:pt x="45" y="0"/>
                    <a:pt x="38" y="0"/>
                  </a:cubicBezTo>
                  <a:cubicBezTo>
                    <a:pt x="31" y="10"/>
                    <a:pt x="-2" y="7"/>
                    <a:pt x="1" y="27"/>
                  </a:cubicBezTo>
                  <a:cubicBezTo>
                    <a:pt x="18" y="24"/>
                    <a:pt x="35" y="20"/>
                    <a:pt x="51"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 name="Google Shape;1190;p36">
              <a:extLst>
                <a:ext uri="{FF2B5EF4-FFF2-40B4-BE49-F238E27FC236}">
                  <a16:creationId xmlns:a16="http://schemas.microsoft.com/office/drawing/2014/main" id="{E5F3AFDE-9711-EE24-74ED-A0089805E4AD}"/>
                </a:ext>
              </a:extLst>
            </p:cNvPr>
            <p:cNvSpPr/>
            <p:nvPr/>
          </p:nvSpPr>
          <p:spPr>
            <a:xfrm>
              <a:off x="5060880" y="3823560"/>
              <a:ext cx="34200" cy="5040"/>
            </a:xfrm>
            <a:custGeom>
              <a:avLst/>
              <a:gdLst/>
              <a:ahLst/>
              <a:cxnLst/>
              <a:rect l="l" t="t" r="r" b="b"/>
              <a:pathLst>
                <a:path w="95" h="14" extrusionOk="0">
                  <a:moveTo>
                    <a:pt x="0" y="6"/>
                  </a:moveTo>
                  <a:lnTo>
                    <a:pt x="0" y="6"/>
                  </a:lnTo>
                  <a:cubicBezTo>
                    <a:pt x="38" y="16"/>
                    <a:pt x="68" y="13"/>
                    <a:pt x="95" y="13"/>
                  </a:cubicBezTo>
                  <a:cubicBezTo>
                    <a:pt x="81" y="-4"/>
                    <a:pt x="54" y="6"/>
                    <a:pt x="38" y="0"/>
                  </a:cubicBezTo>
                  <a:cubicBezTo>
                    <a:pt x="31" y="3"/>
                    <a:pt x="21" y="3"/>
                    <a:pt x="0"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 name="Google Shape;1191;p36">
              <a:extLst>
                <a:ext uri="{FF2B5EF4-FFF2-40B4-BE49-F238E27FC236}">
                  <a16:creationId xmlns:a16="http://schemas.microsoft.com/office/drawing/2014/main" id="{A395F4CD-11ED-8AA2-C994-77C186A96AA6}"/>
                </a:ext>
              </a:extLst>
            </p:cNvPr>
            <p:cNvSpPr/>
            <p:nvPr/>
          </p:nvSpPr>
          <p:spPr>
            <a:xfrm>
              <a:off x="5376600" y="3725280"/>
              <a:ext cx="24120" cy="5400"/>
            </a:xfrm>
            <a:custGeom>
              <a:avLst/>
              <a:gdLst/>
              <a:ahLst/>
              <a:cxnLst/>
              <a:rect l="l" t="t" r="r" b="b"/>
              <a:pathLst>
                <a:path w="67" h="15" extrusionOk="0">
                  <a:moveTo>
                    <a:pt x="67" y="11"/>
                  </a:moveTo>
                  <a:lnTo>
                    <a:pt x="67" y="11"/>
                  </a:lnTo>
                  <a:cubicBezTo>
                    <a:pt x="67" y="7"/>
                    <a:pt x="67" y="4"/>
                    <a:pt x="67" y="1"/>
                  </a:cubicBezTo>
                  <a:cubicBezTo>
                    <a:pt x="63" y="1"/>
                    <a:pt x="60" y="1"/>
                    <a:pt x="57" y="1"/>
                  </a:cubicBezTo>
                  <a:cubicBezTo>
                    <a:pt x="37" y="1"/>
                    <a:pt x="13" y="-6"/>
                    <a:pt x="0" y="11"/>
                  </a:cubicBezTo>
                  <a:cubicBezTo>
                    <a:pt x="23" y="14"/>
                    <a:pt x="43" y="18"/>
                    <a:pt x="67"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 name="Google Shape;1192;p36">
              <a:extLst>
                <a:ext uri="{FF2B5EF4-FFF2-40B4-BE49-F238E27FC236}">
                  <a16:creationId xmlns:a16="http://schemas.microsoft.com/office/drawing/2014/main" id="{F88EF13C-05F7-8C47-F6B3-A6038C543AB8}"/>
                </a:ext>
              </a:extLst>
            </p:cNvPr>
            <p:cNvSpPr/>
            <p:nvPr/>
          </p:nvSpPr>
          <p:spPr>
            <a:xfrm>
              <a:off x="4899600" y="3567960"/>
              <a:ext cx="33840" cy="7920"/>
            </a:xfrm>
            <a:custGeom>
              <a:avLst/>
              <a:gdLst/>
              <a:ahLst/>
              <a:cxnLst/>
              <a:rect l="l" t="t" r="r" b="b"/>
              <a:pathLst>
                <a:path w="94" h="22" extrusionOk="0">
                  <a:moveTo>
                    <a:pt x="13" y="5"/>
                  </a:moveTo>
                  <a:lnTo>
                    <a:pt x="13" y="5"/>
                  </a:lnTo>
                  <a:cubicBezTo>
                    <a:pt x="6" y="8"/>
                    <a:pt x="3" y="12"/>
                    <a:pt x="0" y="15"/>
                  </a:cubicBezTo>
                  <a:cubicBezTo>
                    <a:pt x="17" y="18"/>
                    <a:pt x="33" y="18"/>
                    <a:pt x="50" y="22"/>
                  </a:cubicBezTo>
                  <a:cubicBezTo>
                    <a:pt x="53" y="18"/>
                    <a:pt x="60" y="15"/>
                    <a:pt x="64" y="12"/>
                  </a:cubicBezTo>
                  <a:lnTo>
                    <a:pt x="64" y="12"/>
                  </a:lnTo>
                  <a:cubicBezTo>
                    <a:pt x="67" y="15"/>
                    <a:pt x="74" y="15"/>
                    <a:pt x="77" y="15"/>
                  </a:cubicBezTo>
                  <a:cubicBezTo>
                    <a:pt x="84" y="15"/>
                    <a:pt x="94" y="15"/>
                    <a:pt x="94" y="12"/>
                  </a:cubicBezTo>
                  <a:cubicBezTo>
                    <a:pt x="94" y="5"/>
                    <a:pt x="84" y="5"/>
                    <a:pt x="77" y="5"/>
                  </a:cubicBezTo>
                  <a:lnTo>
                    <a:pt x="77" y="5"/>
                  </a:lnTo>
                  <a:cubicBezTo>
                    <a:pt x="70" y="-2"/>
                    <a:pt x="67" y="-2"/>
                    <a:pt x="64" y="5"/>
                  </a:cubicBezTo>
                  <a:lnTo>
                    <a:pt x="64" y="5"/>
                  </a:lnTo>
                  <a:cubicBezTo>
                    <a:pt x="47" y="-5"/>
                    <a:pt x="30" y="8"/>
                    <a:pt x="13"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 name="Google Shape;1193;p36">
              <a:extLst>
                <a:ext uri="{FF2B5EF4-FFF2-40B4-BE49-F238E27FC236}">
                  <a16:creationId xmlns:a16="http://schemas.microsoft.com/office/drawing/2014/main" id="{8A6EA3EC-5B80-2C4F-5CD2-13BA5ABE5E55}"/>
                </a:ext>
              </a:extLst>
            </p:cNvPr>
            <p:cNvSpPr/>
            <p:nvPr/>
          </p:nvSpPr>
          <p:spPr>
            <a:xfrm>
              <a:off x="4667760" y="3702600"/>
              <a:ext cx="18000" cy="7200"/>
            </a:xfrm>
            <a:custGeom>
              <a:avLst/>
              <a:gdLst/>
              <a:ahLst/>
              <a:cxnLst/>
              <a:rect l="l" t="t" r="r" b="b"/>
              <a:pathLst>
                <a:path w="50" h="20" extrusionOk="0">
                  <a:moveTo>
                    <a:pt x="23" y="17"/>
                  </a:moveTo>
                  <a:lnTo>
                    <a:pt x="23" y="17"/>
                  </a:lnTo>
                  <a:cubicBezTo>
                    <a:pt x="26" y="17"/>
                    <a:pt x="29" y="17"/>
                    <a:pt x="33" y="20"/>
                  </a:cubicBezTo>
                  <a:cubicBezTo>
                    <a:pt x="46" y="13"/>
                    <a:pt x="50" y="7"/>
                    <a:pt x="50" y="0"/>
                  </a:cubicBezTo>
                  <a:cubicBezTo>
                    <a:pt x="33" y="0"/>
                    <a:pt x="16" y="0"/>
                    <a:pt x="0" y="0"/>
                  </a:cubicBezTo>
                  <a:cubicBezTo>
                    <a:pt x="6" y="7"/>
                    <a:pt x="16" y="10"/>
                    <a:pt x="23"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1194;p36">
              <a:extLst>
                <a:ext uri="{FF2B5EF4-FFF2-40B4-BE49-F238E27FC236}">
                  <a16:creationId xmlns:a16="http://schemas.microsoft.com/office/drawing/2014/main" id="{97F68DE7-60B9-B3BD-A751-6079BEA3DB4C}"/>
                </a:ext>
              </a:extLst>
            </p:cNvPr>
            <p:cNvSpPr/>
            <p:nvPr/>
          </p:nvSpPr>
          <p:spPr>
            <a:xfrm>
              <a:off x="4999680" y="3552480"/>
              <a:ext cx="14760" cy="7560"/>
            </a:xfrm>
            <a:custGeom>
              <a:avLst/>
              <a:gdLst/>
              <a:ahLst/>
              <a:cxnLst/>
              <a:rect l="l" t="t" r="r" b="b"/>
              <a:pathLst>
                <a:path w="41" h="21" extrusionOk="0">
                  <a:moveTo>
                    <a:pt x="41" y="4"/>
                  </a:moveTo>
                  <a:lnTo>
                    <a:pt x="41" y="4"/>
                  </a:lnTo>
                  <a:cubicBezTo>
                    <a:pt x="27" y="7"/>
                    <a:pt x="-10" y="-16"/>
                    <a:pt x="4" y="21"/>
                  </a:cubicBezTo>
                  <a:cubicBezTo>
                    <a:pt x="14" y="21"/>
                    <a:pt x="21" y="21"/>
                    <a:pt x="31" y="21"/>
                  </a:cubicBezTo>
                  <a:cubicBezTo>
                    <a:pt x="34" y="14"/>
                    <a:pt x="37" y="7"/>
                    <a:pt x="41"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 name="Google Shape;1195;p36">
              <a:extLst>
                <a:ext uri="{FF2B5EF4-FFF2-40B4-BE49-F238E27FC236}">
                  <a16:creationId xmlns:a16="http://schemas.microsoft.com/office/drawing/2014/main" id="{8ED68114-7707-0169-2441-FB307DD6E407}"/>
                </a:ext>
              </a:extLst>
            </p:cNvPr>
            <p:cNvSpPr/>
            <p:nvPr/>
          </p:nvSpPr>
          <p:spPr>
            <a:xfrm>
              <a:off x="4732920" y="3678480"/>
              <a:ext cx="18000" cy="6480"/>
            </a:xfrm>
            <a:custGeom>
              <a:avLst/>
              <a:gdLst/>
              <a:ahLst/>
              <a:cxnLst/>
              <a:rect l="l" t="t" r="r" b="b"/>
              <a:pathLst>
                <a:path w="50" h="18" extrusionOk="0">
                  <a:moveTo>
                    <a:pt x="50" y="10"/>
                  </a:moveTo>
                  <a:lnTo>
                    <a:pt x="50" y="10"/>
                  </a:lnTo>
                  <a:cubicBezTo>
                    <a:pt x="43" y="6"/>
                    <a:pt x="40" y="3"/>
                    <a:pt x="37" y="0"/>
                  </a:cubicBezTo>
                  <a:cubicBezTo>
                    <a:pt x="23" y="0"/>
                    <a:pt x="10" y="3"/>
                    <a:pt x="0" y="3"/>
                  </a:cubicBezTo>
                  <a:cubicBezTo>
                    <a:pt x="10" y="23"/>
                    <a:pt x="26" y="20"/>
                    <a:pt x="5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1196;p36">
              <a:extLst>
                <a:ext uri="{FF2B5EF4-FFF2-40B4-BE49-F238E27FC236}">
                  <a16:creationId xmlns:a16="http://schemas.microsoft.com/office/drawing/2014/main" id="{A990A06D-1B91-66E8-1EBE-36CCFEAC6B82}"/>
                </a:ext>
              </a:extLst>
            </p:cNvPr>
            <p:cNvSpPr/>
            <p:nvPr/>
          </p:nvSpPr>
          <p:spPr>
            <a:xfrm>
              <a:off x="5658840" y="3695400"/>
              <a:ext cx="11160" cy="7200"/>
            </a:xfrm>
            <a:custGeom>
              <a:avLst/>
              <a:gdLst/>
              <a:ahLst/>
              <a:cxnLst/>
              <a:rect l="l" t="t" r="r" b="b"/>
              <a:pathLst>
                <a:path w="31" h="20" extrusionOk="0">
                  <a:moveTo>
                    <a:pt x="18" y="0"/>
                  </a:moveTo>
                  <a:lnTo>
                    <a:pt x="18" y="0"/>
                  </a:lnTo>
                  <a:cubicBezTo>
                    <a:pt x="1" y="0"/>
                    <a:pt x="-6" y="7"/>
                    <a:pt x="4" y="17"/>
                  </a:cubicBezTo>
                  <a:cubicBezTo>
                    <a:pt x="14" y="17"/>
                    <a:pt x="21" y="17"/>
                    <a:pt x="31" y="20"/>
                  </a:cubicBezTo>
                  <a:cubicBezTo>
                    <a:pt x="31" y="13"/>
                    <a:pt x="28" y="7"/>
                    <a:pt x="28" y="0"/>
                  </a:cubicBezTo>
                  <a:cubicBezTo>
                    <a:pt x="25" y="0"/>
                    <a:pt x="21" y="0"/>
                    <a:pt x="18"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 name="Google Shape;1197;p36">
              <a:extLst>
                <a:ext uri="{FF2B5EF4-FFF2-40B4-BE49-F238E27FC236}">
                  <a16:creationId xmlns:a16="http://schemas.microsoft.com/office/drawing/2014/main" id="{DAD04EDE-8FFC-9F69-EA2A-CFEDE2C88236}"/>
                </a:ext>
              </a:extLst>
            </p:cNvPr>
            <p:cNvSpPr/>
            <p:nvPr/>
          </p:nvSpPr>
          <p:spPr>
            <a:xfrm>
              <a:off x="4978080" y="3567240"/>
              <a:ext cx="18000" cy="6120"/>
            </a:xfrm>
            <a:custGeom>
              <a:avLst/>
              <a:gdLst/>
              <a:ahLst/>
              <a:cxnLst/>
              <a:rect l="l" t="t" r="r" b="b"/>
              <a:pathLst>
                <a:path w="50" h="17" extrusionOk="0">
                  <a:moveTo>
                    <a:pt x="37" y="17"/>
                  </a:moveTo>
                  <a:lnTo>
                    <a:pt x="37" y="17"/>
                  </a:lnTo>
                  <a:cubicBezTo>
                    <a:pt x="40" y="14"/>
                    <a:pt x="47" y="10"/>
                    <a:pt x="50" y="7"/>
                  </a:cubicBezTo>
                  <a:cubicBezTo>
                    <a:pt x="50" y="0"/>
                    <a:pt x="44" y="0"/>
                    <a:pt x="37" y="0"/>
                  </a:cubicBezTo>
                  <a:cubicBezTo>
                    <a:pt x="34" y="0"/>
                    <a:pt x="30" y="0"/>
                    <a:pt x="27" y="0"/>
                  </a:cubicBezTo>
                  <a:cubicBezTo>
                    <a:pt x="20" y="7"/>
                    <a:pt x="3" y="7"/>
                    <a:pt x="0" y="17"/>
                  </a:cubicBezTo>
                  <a:cubicBezTo>
                    <a:pt x="10" y="17"/>
                    <a:pt x="20" y="17"/>
                    <a:pt x="27" y="17"/>
                  </a:cubicBezTo>
                  <a:cubicBezTo>
                    <a:pt x="30" y="17"/>
                    <a:pt x="34" y="17"/>
                    <a:pt x="37"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1198;p36">
              <a:extLst>
                <a:ext uri="{FF2B5EF4-FFF2-40B4-BE49-F238E27FC236}">
                  <a16:creationId xmlns:a16="http://schemas.microsoft.com/office/drawing/2014/main" id="{F0EFEDD9-CA9E-27F5-57D2-37B30992D1E1}"/>
                </a:ext>
              </a:extLst>
            </p:cNvPr>
            <p:cNvSpPr/>
            <p:nvPr/>
          </p:nvSpPr>
          <p:spPr>
            <a:xfrm>
              <a:off x="4957200" y="3674880"/>
              <a:ext cx="11160" cy="8280"/>
            </a:xfrm>
            <a:custGeom>
              <a:avLst/>
              <a:gdLst/>
              <a:ahLst/>
              <a:cxnLst/>
              <a:rect l="l" t="t" r="r" b="b"/>
              <a:pathLst>
                <a:path w="31" h="23" extrusionOk="0">
                  <a:moveTo>
                    <a:pt x="8" y="23"/>
                  </a:moveTo>
                  <a:lnTo>
                    <a:pt x="8" y="23"/>
                  </a:lnTo>
                  <a:cubicBezTo>
                    <a:pt x="11" y="20"/>
                    <a:pt x="14" y="20"/>
                    <a:pt x="18" y="20"/>
                  </a:cubicBezTo>
                  <a:cubicBezTo>
                    <a:pt x="24" y="13"/>
                    <a:pt x="28" y="6"/>
                    <a:pt x="31" y="0"/>
                  </a:cubicBezTo>
                  <a:cubicBezTo>
                    <a:pt x="28" y="0"/>
                    <a:pt x="24" y="0"/>
                    <a:pt x="21" y="0"/>
                  </a:cubicBezTo>
                  <a:cubicBezTo>
                    <a:pt x="18" y="0"/>
                    <a:pt x="11" y="0"/>
                    <a:pt x="4" y="3"/>
                  </a:cubicBezTo>
                  <a:cubicBezTo>
                    <a:pt x="8" y="3"/>
                    <a:pt x="8" y="3"/>
                    <a:pt x="8" y="3"/>
                  </a:cubicBezTo>
                  <a:cubicBezTo>
                    <a:pt x="4" y="10"/>
                    <a:pt x="-6" y="16"/>
                    <a:pt x="8"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 name="Google Shape;1199;p36">
              <a:extLst>
                <a:ext uri="{FF2B5EF4-FFF2-40B4-BE49-F238E27FC236}">
                  <a16:creationId xmlns:a16="http://schemas.microsoft.com/office/drawing/2014/main" id="{B0E792BB-19BE-F999-22D6-05C2F60EA259}"/>
                </a:ext>
              </a:extLst>
            </p:cNvPr>
            <p:cNvSpPr/>
            <p:nvPr/>
          </p:nvSpPr>
          <p:spPr>
            <a:xfrm>
              <a:off x="5304240" y="3804120"/>
              <a:ext cx="8280" cy="7200"/>
            </a:xfrm>
            <a:custGeom>
              <a:avLst/>
              <a:gdLst/>
              <a:ahLst/>
              <a:cxnLst/>
              <a:rect l="l" t="t" r="r" b="b"/>
              <a:pathLst>
                <a:path w="23" h="20" extrusionOk="0">
                  <a:moveTo>
                    <a:pt x="9" y="20"/>
                  </a:moveTo>
                  <a:lnTo>
                    <a:pt x="9" y="20"/>
                  </a:lnTo>
                  <a:cubicBezTo>
                    <a:pt x="13" y="20"/>
                    <a:pt x="20" y="20"/>
                    <a:pt x="23" y="20"/>
                  </a:cubicBezTo>
                  <a:cubicBezTo>
                    <a:pt x="23" y="13"/>
                    <a:pt x="23" y="7"/>
                    <a:pt x="23" y="3"/>
                  </a:cubicBezTo>
                  <a:cubicBezTo>
                    <a:pt x="20" y="3"/>
                    <a:pt x="13" y="0"/>
                    <a:pt x="9" y="0"/>
                  </a:cubicBezTo>
                  <a:cubicBezTo>
                    <a:pt x="-4" y="7"/>
                    <a:pt x="-4" y="13"/>
                    <a:pt x="9"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 name="Google Shape;1200;p36">
              <a:extLst>
                <a:ext uri="{FF2B5EF4-FFF2-40B4-BE49-F238E27FC236}">
                  <a16:creationId xmlns:a16="http://schemas.microsoft.com/office/drawing/2014/main" id="{811849C7-828E-F0B0-829F-F7E27049CB22}"/>
                </a:ext>
              </a:extLst>
            </p:cNvPr>
            <p:cNvSpPr/>
            <p:nvPr/>
          </p:nvSpPr>
          <p:spPr>
            <a:xfrm>
              <a:off x="5492520" y="3552840"/>
              <a:ext cx="19440" cy="3960"/>
            </a:xfrm>
            <a:custGeom>
              <a:avLst/>
              <a:gdLst/>
              <a:ahLst/>
              <a:cxnLst/>
              <a:rect l="l" t="t" r="r" b="b"/>
              <a:pathLst>
                <a:path w="54" h="11" extrusionOk="0">
                  <a:moveTo>
                    <a:pt x="3" y="10"/>
                  </a:moveTo>
                  <a:lnTo>
                    <a:pt x="3" y="10"/>
                  </a:lnTo>
                  <a:cubicBezTo>
                    <a:pt x="20" y="10"/>
                    <a:pt x="40" y="16"/>
                    <a:pt x="54" y="0"/>
                  </a:cubicBezTo>
                  <a:cubicBezTo>
                    <a:pt x="37" y="0"/>
                    <a:pt x="20" y="0"/>
                    <a:pt x="0" y="0"/>
                  </a:cubicBezTo>
                  <a:cubicBezTo>
                    <a:pt x="3" y="3"/>
                    <a:pt x="3" y="6"/>
                    <a:pt x="3"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 name="Google Shape;1201;p36">
              <a:extLst>
                <a:ext uri="{FF2B5EF4-FFF2-40B4-BE49-F238E27FC236}">
                  <a16:creationId xmlns:a16="http://schemas.microsoft.com/office/drawing/2014/main" id="{108E737B-1C9F-12FB-3933-8C73C74EE814}"/>
                </a:ext>
              </a:extLst>
            </p:cNvPr>
            <p:cNvSpPr/>
            <p:nvPr/>
          </p:nvSpPr>
          <p:spPr>
            <a:xfrm>
              <a:off x="4940640" y="3792240"/>
              <a:ext cx="9720" cy="6840"/>
            </a:xfrm>
            <a:custGeom>
              <a:avLst/>
              <a:gdLst/>
              <a:ahLst/>
              <a:cxnLst/>
              <a:rect l="l" t="t" r="r" b="b"/>
              <a:pathLst>
                <a:path w="27" h="19" extrusionOk="0">
                  <a:moveTo>
                    <a:pt x="27" y="6"/>
                  </a:moveTo>
                  <a:lnTo>
                    <a:pt x="27" y="6"/>
                  </a:lnTo>
                  <a:cubicBezTo>
                    <a:pt x="27" y="6"/>
                    <a:pt x="27" y="3"/>
                    <a:pt x="27" y="0"/>
                  </a:cubicBezTo>
                  <a:cubicBezTo>
                    <a:pt x="17" y="0"/>
                    <a:pt x="10" y="0"/>
                    <a:pt x="0" y="0"/>
                  </a:cubicBezTo>
                  <a:cubicBezTo>
                    <a:pt x="0" y="6"/>
                    <a:pt x="0" y="13"/>
                    <a:pt x="0" y="16"/>
                  </a:cubicBezTo>
                  <a:cubicBezTo>
                    <a:pt x="17" y="26"/>
                    <a:pt x="13" y="6"/>
                    <a:pt x="27"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1202;p36">
              <a:extLst>
                <a:ext uri="{FF2B5EF4-FFF2-40B4-BE49-F238E27FC236}">
                  <a16:creationId xmlns:a16="http://schemas.microsoft.com/office/drawing/2014/main" id="{687601F8-363B-6A1C-ECC9-AE58168C5086}"/>
                </a:ext>
              </a:extLst>
            </p:cNvPr>
            <p:cNvSpPr/>
            <p:nvPr/>
          </p:nvSpPr>
          <p:spPr>
            <a:xfrm>
              <a:off x="4945320" y="3572280"/>
              <a:ext cx="8640" cy="3600"/>
            </a:xfrm>
            <a:custGeom>
              <a:avLst/>
              <a:gdLst/>
              <a:ahLst/>
              <a:cxnLst/>
              <a:rect l="l" t="t" r="r" b="b"/>
              <a:pathLst>
                <a:path w="24" h="10" extrusionOk="0">
                  <a:moveTo>
                    <a:pt x="11" y="0"/>
                  </a:moveTo>
                  <a:lnTo>
                    <a:pt x="11" y="0"/>
                  </a:lnTo>
                  <a:cubicBezTo>
                    <a:pt x="-3" y="0"/>
                    <a:pt x="0" y="6"/>
                    <a:pt x="4" y="10"/>
                  </a:cubicBezTo>
                  <a:cubicBezTo>
                    <a:pt x="11" y="10"/>
                    <a:pt x="17" y="10"/>
                    <a:pt x="24" y="10"/>
                  </a:cubicBezTo>
                  <a:cubicBezTo>
                    <a:pt x="21" y="3"/>
                    <a:pt x="17" y="0"/>
                    <a:pt x="11"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1203;p36">
              <a:extLst>
                <a:ext uri="{FF2B5EF4-FFF2-40B4-BE49-F238E27FC236}">
                  <a16:creationId xmlns:a16="http://schemas.microsoft.com/office/drawing/2014/main" id="{1C89337F-4748-C7FC-31AC-7A7D1C2B3238}"/>
                </a:ext>
              </a:extLst>
            </p:cNvPr>
            <p:cNvSpPr/>
            <p:nvPr/>
          </p:nvSpPr>
          <p:spPr>
            <a:xfrm>
              <a:off x="4703760" y="3701520"/>
              <a:ext cx="9720" cy="7200"/>
            </a:xfrm>
            <a:custGeom>
              <a:avLst/>
              <a:gdLst/>
              <a:ahLst/>
              <a:cxnLst/>
              <a:rect l="l" t="t" r="r" b="b"/>
              <a:pathLst>
                <a:path w="27" h="20" extrusionOk="0">
                  <a:moveTo>
                    <a:pt x="14" y="0"/>
                  </a:moveTo>
                  <a:lnTo>
                    <a:pt x="14" y="0"/>
                  </a:lnTo>
                  <a:cubicBezTo>
                    <a:pt x="7" y="0"/>
                    <a:pt x="4" y="0"/>
                    <a:pt x="0" y="3"/>
                  </a:cubicBezTo>
                  <a:cubicBezTo>
                    <a:pt x="0" y="6"/>
                    <a:pt x="0" y="13"/>
                    <a:pt x="0" y="20"/>
                  </a:cubicBezTo>
                  <a:cubicBezTo>
                    <a:pt x="7" y="20"/>
                    <a:pt x="10" y="20"/>
                    <a:pt x="14" y="20"/>
                  </a:cubicBezTo>
                  <a:cubicBezTo>
                    <a:pt x="17" y="13"/>
                    <a:pt x="24" y="6"/>
                    <a:pt x="27" y="0"/>
                  </a:cubicBezTo>
                  <a:lnTo>
                    <a:pt x="27" y="0"/>
                  </a:lnTo>
                  <a:cubicBezTo>
                    <a:pt x="24" y="0"/>
                    <a:pt x="17" y="0"/>
                    <a:pt x="1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 name="Google Shape;1204;p36">
              <a:extLst>
                <a:ext uri="{FF2B5EF4-FFF2-40B4-BE49-F238E27FC236}">
                  <a16:creationId xmlns:a16="http://schemas.microsoft.com/office/drawing/2014/main" id="{B6237402-D667-23CC-55D2-3A95A280FE0C}"/>
                </a:ext>
              </a:extLst>
            </p:cNvPr>
            <p:cNvSpPr/>
            <p:nvPr/>
          </p:nvSpPr>
          <p:spPr>
            <a:xfrm>
              <a:off x="5441760" y="3722040"/>
              <a:ext cx="14400" cy="5760"/>
            </a:xfrm>
            <a:custGeom>
              <a:avLst/>
              <a:gdLst/>
              <a:ahLst/>
              <a:cxnLst/>
              <a:rect l="l" t="t" r="r" b="b"/>
              <a:pathLst>
                <a:path w="40" h="16" extrusionOk="0">
                  <a:moveTo>
                    <a:pt x="0" y="10"/>
                  </a:moveTo>
                  <a:lnTo>
                    <a:pt x="0" y="10"/>
                  </a:lnTo>
                  <a:cubicBezTo>
                    <a:pt x="3" y="10"/>
                    <a:pt x="7" y="10"/>
                    <a:pt x="10" y="10"/>
                  </a:cubicBezTo>
                  <a:lnTo>
                    <a:pt x="10" y="10"/>
                  </a:lnTo>
                  <a:cubicBezTo>
                    <a:pt x="20" y="16"/>
                    <a:pt x="27" y="16"/>
                    <a:pt x="40" y="16"/>
                  </a:cubicBezTo>
                  <a:cubicBezTo>
                    <a:pt x="40" y="13"/>
                    <a:pt x="40" y="13"/>
                    <a:pt x="40" y="10"/>
                  </a:cubicBezTo>
                  <a:cubicBezTo>
                    <a:pt x="27" y="-4"/>
                    <a:pt x="13" y="-4"/>
                    <a:pt x="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 name="Google Shape;1205;p36">
              <a:extLst>
                <a:ext uri="{FF2B5EF4-FFF2-40B4-BE49-F238E27FC236}">
                  <a16:creationId xmlns:a16="http://schemas.microsoft.com/office/drawing/2014/main" id="{27DC1062-8D17-5B4E-1DA6-5D3125F56A65}"/>
                </a:ext>
              </a:extLst>
            </p:cNvPr>
            <p:cNvSpPr/>
            <p:nvPr/>
          </p:nvSpPr>
          <p:spPr>
            <a:xfrm>
              <a:off x="4643280" y="3539520"/>
              <a:ext cx="42480" cy="10440"/>
            </a:xfrm>
            <a:custGeom>
              <a:avLst/>
              <a:gdLst/>
              <a:ahLst/>
              <a:cxnLst/>
              <a:rect l="l" t="t" r="r" b="b"/>
              <a:pathLst>
                <a:path w="118" h="29" extrusionOk="0">
                  <a:moveTo>
                    <a:pt x="104" y="3"/>
                  </a:moveTo>
                  <a:lnTo>
                    <a:pt x="104" y="3"/>
                  </a:lnTo>
                  <a:lnTo>
                    <a:pt x="104" y="3"/>
                  </a:lnTo>
                  <a:cubicBezTo>
                    <a:pt x="71" y="0"/>
                    <a:pt x="37" y="0"/>
                    <a:pt x="0" y="0"/>
                  </a:cubicBezTo>
                  <a:cubicBezTo>
                    <a:pt x="10" y="6"/>
                    <a:pt x="17" y="13"/>
                    <a:pt x="27" y="20"/>
                  </a:cubicBezTo>
                  <a:cubicBezTo>
                    <a:pt x="30" y="20"/>
                    <a:pt x="30" y="23"/>
                    <a:pt x="34" y="23"/>
                  </a:cubicBezTo>
                  <a:cubicBezTo>
                    <a:pt x="47" y="30"/>
                    <a:pt x="61" y="30"/>
                    <a:pt x="78" y="27"/>
                  </a:cubicBezTo>
                  <a:cubicBezTo>
                    <a:pt x="88" y="27"/>
                    <a:pt x="97" y="23"/>
                    <a:pt x="104" y="13"/>
                  </a:cubicBezTo>
                  <a:lnTo>
                    <a:pt x="104" y="13"/>
                  </a:lnTo>
                  <a:cubicBezTo>
                    <a:pt x="108" y="17"/>
                    <a:pt x="111" y="17"/>
                    <a:pt x="114" y="13"/>
                  </a:cubicBezTo>
                  <a:cubicBezTo>
                    <a:pt x="114" y="10"/>
                    <a:pt x="114" y="6"/>
                    <a:pt x="118" y="3"/>
                  </a:cubicBezTo>
                  <a:cubicBezTo>
                    <a:pt x="111" y="0"/>
                    <a:pt x="108" y="0"/>
                    <a:pt x="104"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 name="Google Shape;1206;p36">
              <a:extLst>
                <a:ext uri="{FF2B5EF4-FFF2-40B4-BE49-F238E27FC236}">
                  <a16:creationId xmlns:a16="http://schemas.microsoft.com/office/drawing/2014/main" id="{D15CEE26-4D90-5C71-D830-E234D92A10C7}"/>
                </a:ext>
              </a:extLst>
            </p:cNvPr>
            <p:cNvSpPr/>
            <p:nvPr/>
          </p:nvSpPr>
          <p:spPr>
            <a:xfrm>
              <a:off x="4610880" y="3605760"/>
              <a:ext cx="5760" cy="3960"/>
            </a:xfrm>
            <a:custGeom>
              <a:avLst/>
              <a:gdLst/>
              <a:ahLst/>
              <a:cxnLst/>
              <a:rect l="l" t="t" r="r" b="b"/>
              <a:pathLst>
                <a:path w="16" h="11" extrusionOk="0">
                  <a:moveTo>
                    <a:pt x="16" y="11"/>
                  </a:moveTo>
                  <a:lnTo>
                    <a:pt x="16" y="11"/>
                  </a:lnTo>
                  <a:cubicBezTo>
                    <a:pt x="13" y="7"/>
                    <a:pt x="16" y="0"/>
                    <a:pt x="6" y="0"/>
                  </a:cubicBezTo>
                  <a:cubicBezTo>
                    <a:pt x="3" y="0"/>
                    <a:pt x="0" y="7"/>
                    <a:pt x="0" y="11"/>
                  </a:cubicBezTo>
                  <a:cubicBezTo>
                    <a:pt x="3" y="11"/>
                    <a:pt x="10" y="11"/>
                    <a:pt x="16"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 name="Google Shape;1207;p36">
              <a:extLst>
                <a:ext uri="{FF2B5EF4-FFF2-40B4-BE49-F238E27FC236}">
                  <a16:creationId xmlns:a16="http://schemas.microsoft.com/office/drawing/2014/main" id="{00A3E851-6386-697D-E0B6-3D106307A7D6}"/>
                </a:ext>
              </a:extLst>
            </p:cNvPr>
            <p:cNvSpPr/>
            <p:nvPr/>
          </p:nvSpPr>
          <p:spPr>
            <a:xfrm>
              <a:off x="4937040" y="3735360"/>
              <a:ext cx="8280" cy="2880"/>
            </a:xfrm>
            <a:custGeom>
              <a:avLst/>
              <a:gdLst/>
              <a:ahLst/>
              <a:cxnLst/>
              <a:rect l="l" t="t" r="r" b="b"/>
              <a:pathLst>
                <a:path w="23" h="8" extrusionOk="0">
                  <a:moveTo>
                    <a:pt x="23" y="0"/>
                  </a:moveTo>
                  <a:lnTo>
                    <a:pt x="23" y="0"/>
                  </a:lnTo>
                  <a:cubicBezTo>
                    <a:pt x="17" y="0"/>
                    <a:pt x="7" y="0"/>
                    <a:pt x="0" y="0"/>
                  </a:cubicBezTo>
                  <a:cubicBezTo>
                    <a:pt x="7" y="10"/>
                    <a:pt x="17" y="10"/>
                    <a:pt x="2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1208;p36">
              <a:extLst>
                <a:ext uri="{FF2B5EF4-FFF2-40B4-BE49-F238E27FC236}">
                  <a16:creationId xmlns:a16="http://schemas.microsoft.com/office/drawing/2014/main" id="{3F73CE62-F244-618F-4B9D-4BAA0F9A12D8}"/>
                </a:ext>
              </a:extLst>
            </p:cNvPr>
            <p:cNvSpPr/>
            <p:nvPr/>
          </p:nvSpPr>
          <p:spPr>
            <a:xfrm>
              <a:off x="5604840" y="3722040"/>
              <a:ext cx="5040" cy="4680"/>
            </a:xfrm>
            <a:custGeom>
              <a:avLst/>
              <a:gdLst/>
              <a:ahLst/>
              <a:cxnLst/>
              <a:rect l="l" t="t" r="r" b="b"/>
              <a:pathLst>
                <a:path w="14" h="13" extrusionOk="0">
                  <a:moveTo>
                    <a:pt x="7" y="13"/>
                  </a:moveTo>
                  <a:lnTo>
                    <a:pt x="7" y="13"/>
                  </a:lnTo>
                  <a:cubicBezTo>
                    <a:pt x="14" y="10"/>
                    <a:pt x="14" y="6"/>
                    <a:pt x="14" y="0"/>
                  </a:cubicBezTo>
                  <a:cubicBezTo>
                    <a:pt x="7" y="0"/>
                    <a:pt x="3" y="0"/>
                    <a:pt x="0" y="0"/>
                  </a:cubicBezTo>
                  <a:cubicBezTo>
                    <a:pt x="3" y="6"/>
                    <a:pt x="3" y="10"/>
                    <a:pt x="7"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1209;p36">
              <a:extLst>
                <a:ext uri="{FF2B5EF4-FFF2-40B4-BE49-F238E27FC236}">
                  <a16:creationId xmlns:a16="http://schemas.microsoft.com/office/drawing/2014/main" id="{53FAD6C8-5290-D985-8CBE-CA4D89348A57}"/>
                </a:ext>
              </a:extLst>
            </p:cNvPr>
            <p:cNvSpPr/>
            <p:nvPr/>
          </p:nvSpPr>
          <p:spPr>
            <a:xfrm>
              <a:off x="4866840" y="3677040"/>
              <a:ext cx="5040" cy="3240"/>
            </a:xfrm>
            <a:custGeom>
              <a:avLst/>
              <a:gdLst/>
              <a:ahLst/>
              <a:cxnLst/>
              <a:rect l="l" t="t" r="r" b="b"/>
              <a:pathLst>
                <a:path w="14" h="9" extrusionOk="0">
                  <a:moveTo>
                    <a:pt x="14" y="4"/>
                  </a:moveTo>
                  <a:lnTo>
                    <a:pt x="14" y="4"/>
                  </a:lnTo>
                  <a:cubicBezTo>
                    <a:pt x="10" y="4"/>
                    <a:pt x="7" y="4"/>
                    <a:pt x="4" y="0"/>
                  </a:cubicBezTo>
                  <a:lnTo>
                    <a:pt x="0" y="4"/>
                  </a:lnTo>
                  <a:cubicBezTo>
                    <a:pt x="4" y="10"/>
                    <a:pt x="7" y="10"/>
                    <a:pt x="14"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 name="Google Shape;1210;p36">
              <a:extLst>
                <a:ext uri="{FF2B5EF4-FFF2-40B4-BE49-F238E27FC236}">
                  <a16:creationId xmlns:a16="http://schemas.microsoft.com/office/drawing/2014/main" id="{8264B0E0-3C28-A795-E488-BDEABEC2882F}"/>
                </a:ext>
              </a:extLst>
            </p:cNvPr>
            <p:cNvSpPr/>
            <p:nvPr/>
          </p:nvSpPr>
          <p:spPr>
            <a:xfrm>
              <a:off x="4731480" y="3710520"/>
              <a:ext cx="5040" cy="1800"/>
            </a:xfrm>
            <a:custGeom>
              <a:avLst/>
              <a:gdLst/>
              <a:ahLst/>
              <a:cxnLst/>
              <a:rect l="l" t="t" r="r" b="b"/>
              <a:pathLst>
                <a:path w="14" h="5" extrusionOk="0">
                  <a:moveTo>
                    <a:pt x="0" y="5"/>
                  </a:moveTo>
                  <a:lnTo>
                    <a:pt x="0" y="5"/>
                  </a:lnTo>
                  <a:cubicBezTo>
                    <a:pt x="7" y="5"/>
                    <a:pt x="10" y="5"/>
                    <a:pt x="14" y="5"/>
                  </a:cubicBezTo>
                  <a:cubicBezTo>
                    <a:pt x="10" y="-2"/>
                    <a:pt x="7" y="-2"/>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 name="Google Shape;1211;p36">
              <a:extLst>
                <a:ext uri="{FF2B5EF4-FFF2-40B4-BE49-F238E27FC236}">
                  <a16:creationId xmlns:a16="http://schemas.microsoft.com/office/drawing/2014/main" id="{3C2EFB5D-2343-4524-8894-466926676E23}"/>
                </a:ext>
              </a:extLst>
            </p:cNvPr>
            <p:cNvSpPr/>
            <p:nvPr/>
          </p:nvSpPr>
          <p:spPr>
            <a:xfrm>
              <a:off x="4759200" y="3794400"/>
              <a:ext cx="5040" cy="2520"/>
            </a:xfrm>
            <a:custGeom>
              <a:avLst/>
              <a:gdLst/>
              <a:ahLst/>
              <a:cxnLst/>
              <a:rect l="l" t="t" r="r" b="b"/>
              <a:pathLst>
                <a:path w="14" h="7" extrusionOk="0">
                  <a:moveTo>
                    <a:pt x="14" y="0"/>
                  </a:moveTo>
                  <a:lnTo>
                    <a:pt x="14" y="0"/>
                  </a:lnTo>
                  <a:cubicBezTo>
                    <a:pt x="11" y="0"/>
                    <a:pt x="7" y="0"/>
                    <a:pt x="0" y="0"/>
                  </a:cubicBezTo>
                  <a:cubicBezTo>
                    <a:pt x="7" y="10"/>
                    <a:pt x="11" y="7"/>
                    <a:pt x="1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1212;p36">
              <a:extLst>
                <a:ext uri="{FF2B5EF4-FFF2-40B4-BE49-F238E27FC236}">
                  <a16:creationId xmlns:a16="http://schemas.microsoft.com/office/drawing/2014/main" id="{8C032BA4-CBB1-777C-C0D6-1202121EEB06}"/>
                </a:ext>
              </a:extLst>
            </p:cNvPr>
            <p:cNvSpPr/>
            <p:nvPr/>
          </p:nvSpPr>
          <p:spPr>
            <a:xfrm>
              <a:off x="5145840" y="3632400"/>
              <a:ext cx="3600" cy="3600"/>
            </a:xfrm>
            <a:custGeom>
              <a:avLst/>
              <a:gdLst/>
              <a:ahLst/>
              <a:cxnLst/>
              <a:rect l="l" t="t" r="r" b="b"/>
              <a:pathLst>
                <a:path w="10" h="10" extrusionOk="0">
                  <a:moveTo>
                    <a:pt x="0" y="4"/>
                  </a:moveTo>
                  <a:lnTo>
                    <a:pt x="0" y="4"/>
                  </a:lnTo>
                  <a:cubicBezTo>
                    <a:pt x="3" y="7"/>
                    <a:pt x="6" y="7"/>
                    <a:pt x="10" y="10"/>
                  </a:cubicBezTo>
                  <a:cubicBezTo>
                    <a:pt x="10" y="7"/>
                    <a:pt x="10" y="4"/>
                    <a:pt x="10" y="0"/>
                  </a:cubicBezTo>
                  <a:cubicBezTo>
                    <a:pt x="6" y="4"/>
                    <a:pt x="3" y="4"/>
                    <a:pt x="0"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1213;p36">
              <a:extLst>
                <a:ext uri="{FF2B5EF4-FFF2-40B4-BE49-F238E27FC236}">
                  <a16:creationId xmlns:a16="http://schemas.microsoft.com/office/drawing/2014/main" id="{C9EF989C-76EA-9FF8-A2A4-2E2CD47425C1}"/>
                </a:ext>
              </a:extLst>
            </p:cNvPr>
            <p:cNvSpPr/>
            <p:nvPr/>
          </p:nvSpPr>
          <p:spPr>
            <a:xfrm>
              <a:off x="5572440" y="42609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1214;p36">
              <a:extLst>
                <a:ext uri="{FF2B5EF4-FFF2-40B4-BE49-F238E27FC236}">
                  <a16:creationId xmlns:a16="http://schemas.microsoft.com/office/drawing/2014/main" id="{A982993A-BC3E-B2F9-27C4-C9DE8B990627}"/>
                </a:ext>
              </a:extLst>
            </p:cNvPr>
            <p:cNvSpPr/>
            <p:nvPr/>
          </p:nvSpPr>
          <p:spPr>
            <a:xfrm>
              <a:off x="5163120" y="4177800"/>
              <a:ext cx="121680" cy="9360"/>
            </a:xfrm>
            <a:custGeom>
              <a:avLst/>
              <a:gdLst/>
              <a:ahLst/>
              <a:cxnLst/>
              <a:rect l="l" t="t" r="r" b="b"/>
              <a:pathLst>
                <a:path w="338" h="26" extrusionOk="0">
                  <a:moveTo>
                    <a:pt x="207" y="23"/>
                  </a:moveTo>
                  <a:lnTo>
                    <a:pt x="207" y="23"/>
                  </a:lnTo>
                  <a:cubicBezTo>
                    <a:pt x="250" y="23"/>
                    <a:pt x="294" y="23"/>
                    <a:pt x="338" y="19"/>
                  </a:cubicBezTo>
                  <a:cubicBezTo>
                    <a:pt x="338" y="6"/>
                    <a:pt x="331" y="-1"/>
                    <a:pt x="311" y="3"/>
                  </a:cubicBezTo>
                  <a:cubicBezTo>
                    <a:pt x="217" y="-1"/>
                    <a:pt x="123" y="-1"/>
                    <a:pt x="26" y="3"/>
                  </a:cubicBezTo>
                  <a:cubicBezTo>
                    <a:pt x="22" y="13"/>
                    <a:pt x="-22" y="6"/>
                    <a:pt x="12" y="26"/>
                  </a:cubicBezTo>
                  <a:cubicBezTo>
                    <a:pt x="76" y="23"/>
                    <a:pt x="143" y="29"/>
                    <a:pt x="207"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1215;p36">
              <a:extLst>
                <a:ext uri="{FF2B5EF4-FFF2-40B4-BE49-F238E27FC236}">
                  <a16:creationId xmlns:a16="http://schemas.microsoft.com/office/drawing/2014/main" id="{78D1E20A-DD5D-7830-0D2F-07FC5B3AB2E0}"/>
                </a:ext>
              </a:extLst>
            </p:cNvPr>
            <p:cNvSpPr/>
            <p:nvPr/>
          </p:nvSpPr>
          <p:spPr>
            <a:xfrm>
              <a:off x="5302800" y="4123080"/>
              <a:ext cx="119520" cy="10080"/>
            </a:xfrm>
            <a:custGeom>
              <a:avLst/>
              <a:gdLst/>
              <a:ahLst/>
              <a:cxnLst/>
              <a:rect l="l" t="t" r="r" b="b"/>
              <a:pathLst>
                <a:path w="332" h="28" extrusionOk="0">
                  <a:moveTo>
                    <a:pt x="13" y="27"/>
                  </a:moveTo>
                  <a:lnTo>
                    <a:pt x="13" y="27"/>
                  </a:lnTo>
                  <a:cubicBezTo>
                    <a:pt x="84" y="27"/>
                    <a:pt x="151" y="27"/>
                    <a:pt x="221" y="27"/>
                  </a:cubicBezTo>
                  <a:cubicBezTo>
                    <a:pt x="258" y="27"/>
                    <a:pt x="295" y="20"/>
                    <a:pt x="332" y="0"/>
                  </a:cubicBezTo>
                  <a:cubicBezTo>
                    <a:pt x="218" y="7"/>
                    <a:pt x="107" y="13"/>
                    <a:pt x="0" y="17"/>
                  </a:cubicBezTo>
                  <a:cubicBezTo>
                    <a:pt x="0" y="27"/>
                    <a:pt x="0" y="30"/>
                    <a:pt x="13"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 name="Google Shape;1216;p36">
              <a:extLst>
                <a:ext uri="{FF2B5EF4-FFF2-40B4-BE49-F238E27FC236}">
                  <a16:creationId xmlns:a16="http://schemas.microsoft.com/office/drawing/2014/main" id="{F81FBEB4-68C5-F9E7-7ED7-4F1B430EC0AD}"/>
                </a:ext>
              </a:extLst>
            </p:cNvPr>
            <p:cNvSpPr/>
            <p:nvPr/>
          </p:nvSpPr>
          <p:spPr>
            <a:xfrm>
              <a:off x="5010480" y="4287240"/>
              <a:ext cx="84600" cy="11160"/>
            </a:xfrm>
            <a:custGeom>
              <a:avLst/>
              <a:gdLst/>
              <a:ahLst/>
              <a:cxnLst/>
              <a:rect l="l" t="t" r="r" b="b"/>
              <a:pathLst>
                <a:path w="235" h="31" extrusionOk="0">
                  <a:moveTo>
                    <a:pt x="24" y="28"/>
                  </a:moveTo>
                  <a:lnTo>
                    <a:pt x="24" y="28"/>
                  </a:lnTo>
                  <a:cubicBezTo>
                    <a:pt x="44" y="28"/>
                    <a:pt x="61" y="17"/>
                    <a:pt x="81" y="31"/>
                  </a:cubicBezTo>
                  <a:cubicBezTo>
                    <a:pt x="90" y="31"/>
                    <a:pt x="104" y="31"/>
                    <a:pt x="114" y="31"/>
                  </a:cubicBezTo>
                  <a:cubicBezTo>
                    <a:pt x="151" y="21"/>
                    <a:pt x="188" y="28"/>
                    <a:pt x="225" y="24"/>
                  </a:cubicBezTo>
                  <a:cubicBezTo>
                    <a:pt x="231" y="24"/>
                    <a:pt x="235" y="21"/>
                    <a:pt x="235" y="14"/>
                  </a:cubicBezTo>
                  <a:cubicBezTo>
                    <a:pt x="235" y="11"/>
                    <a:pt x="231" y="11"/>
                    <a:pt x="228" y="11"/>
                  </a:cubicBezTo>
                  <a:cubicBezTo>
                    <a:pt x="231" y="7"/>
                    <a:pt x="231" y="4"/>
                    <a:pt x="231" y="0"/>
                  </a:cubicBezTo>
                  <a:cubicBezTo>
                    <a:pt x="225" y="4"/>
                    <a:pt x="215" y="4"/>
                    <a:pt x="204" y="4"/>
                  </a:cubicBezTo>
                  <a:lnTo>
                    <a:pt x="204" y="4"/>
                  </a:lnTo>
                  <a:lnTo>
                    <a:pt x="204" y="4"/>
                  </a:lnTo>
                  <a:cubicBezTo>
                    <a:pt x="147" y="4"/>
                    <a:pt x="88" y="4"/>
                    <a:pt x="27" y="4"/>
                  </a:cubicBezTo>
                  <a:cubicBezTo>
                    <a:pt x="11" y="4"/>
                    <a:pt x="-3" y="4"/>
                    <a:pt x="1" y="17"/>
                  </a:cubicBezTo>
                  <a:cubicBezTo>
                    <a:pt x="4" y="28"/>
                    <a:pt x="14" y="31"/>
                    <a:pt x="24" y="2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 name="Google Shape;1217;p36">
              <a:extLst>
                <a:ext uri="{FF2B5EF4-FFF2-40B4-BE49-F238E27FC236}">
                  <a16:creationId xmlns:a16="http://schemas.microsoft.com/office/drawing/2014/main" id="{100869EA-F21E-32B0-7A39-4326E6223ADC}"/>
                </a:ext>
              </a:extLst>
            </p:cNvPr>
            <p:cNvSpPr/>
            <p:nvPr/>
          </p:nvSpPr>
          <p:spPr>
            <a:xfrm>
              <a:off x="4992480" y="4155480"/>
              <a:ext cx="57600" cy="7560"/>
            </a:xfrm>
            <a:custGeom>
              <a:avLst/>
              <a:gdLst/>
              <a:ahLst/>
              <a:cxnLst/>
              <a:rect l="l" t="t" r="r" b="b"/>
              <a:pathLst>
                <a:path w="160" h="21" extrusionOk="0">
                  <a:moveTo>
                    <a:pt x="154" y="1"/>
                  </a:moveTo>
                  <a:lnTo>
                    <a:pt x="154" y="1"/>
                  </a:lnTo>
                  <a:cubicBezTo>
                    <a:pt x="101" y="-2"/>
                    <a:pt x="51" y="1"/>
                    <a:pt x="0" y="11"/>
                  </a:cubicBezTo>
                  <a:cubicBezTo>
                    <a:pt x="17" y="24"/>
                    <a:pt x="44" y="18"/>
                    <a:pt x="64" y="21"/>
                  </a:cubicBezTo>
                  <a:cubicBezTo>
                    <a:pt x="94" y="21"/>
                    <a:pt x="124" y="21"/>
                    <a:pt x="154" y="21"/>
                  </a:cubicBezTo>
                  <a:cubicBezTo>
                    <a:pt x="161" y="14"/>
                    <a:pt x="161" y="8"/>
                    <a:pt x="154"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 name="Google Shape;1218;p36">
              <a:extLst>
                <a:ext uri="{FF2B5EF4-FFF2-40B4-BE49-F238E27FC236}">
                  <a16:creationId xmlns:a16="http://schemas.microsoft.com/office/drawing/2014/main" id="{98174B29-6E71-34A5-CF93-99B63DC2F6ED}"/>
                </a:ext>
              </a:extLst>
            </p:cNvPr>
            <p:cNvSpPr/>
            <p:nvPr/>
          </p:nvSpPr>
          <p:spPr>
            <a:xfrm>
              <a:off x="5055480" y="4153320"/>
              <a:ext cx="23760" cy="8640"/>
            </a:xfrm>
            <a:custGeom>
              <a:avLst/>
              <a:gdLst/>
              <a:ahLst/>
              <a:cxnLst/>
              <a:rect l="l" t="t" r="r" b="b"/>
              <a:pathLst>
                <a:path w="66" h="24" extrusionOk="0">
                  <a:moveTo>
                    <a:pt x="56" y="24"/>
                  </a:moveTo>
                  <a:lnTo>
                    <a:pt x="56" y="24"/>
                  </a:lnTo>
                  <a:cubicBezTo>
                    <a:pt x="59" y="24"/>
                    <a:pt x="63" y="24"/>
                    <a:pt x="66" y="24"/>
                  </a:cubicBezTo>
                  <a:cubicBezTo>
                    <a:pt x="66" y="17"/>
                    <a:pt x="63" y="10"/>
                    <a:pt x="53" y="4"/>
                  </a:cubicBezTo>
                  <a:cubicBezTo>
                    <a:pt x="36" y="4"/>
                    <a:pt x="19" y="0"/>
                    <a:pt x="2" y="0"/>
                  </a:cubicBezTo>
                  <a:cubicBezTo>
                    <a:pt x="-1" y="7"/>
                    <a:pt x="-4" y="17"/>
                    <a:pt x="15" y="17"/>
                  </a:cubicBezTo>
                  <a:cubicBezTo>
                    <a:pt x="29" y="17"/>
                    <a:pt x="46" y="14"/>
                    <a:pt x="56" y="2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 name="Google Shape;1219;p36">
              <a:extLst>
                <a:ext uri="{FF2B5EF4-FFF2-40B4-BE49-F238E27FC236}">
                  <a16:creationId xmlns:a16="http://schemas.microsoft.com/office/drawing/2014/main" id="{DA48A250-F257-CDAD-E028-661BF1278C65}"/>
                </a:ext>
              </a:extLst>
            </p:cNvPr>
            <p:cNvSpPr/>
            <p:nvPr/>
          </p:nvSpPr>
          <p:spPr>
            <a:xfrm>
              <a:off x="5158800" y="4153320"/>
              <a:ext cx="20880" cy="7560"/>
            </a:xfrm>
            <a:custGeom>
              <a:avLst/>
              <a:gdLst/>
              <a:ahLst/>
              <a:cxnLst/>
              <a:rect l="l" t="t" r="r" b="b"/>
              <a:pathLst>
                <a:path w="58" h="21" extrusionOk="0">
                  <a:moveTo>
                    <a:pt x="0" y="0"/>
                  </a:moveTo>
                  <a:lnTo>
                    <a:pt x="0" y="0"/>
                  </a:lnTo>
                  <a:cubicBezTo>
                    <a:pt x="0" y="4"/>
                    <a:pt x="0" y="10"/>
                    <a:pt x="0" y="17"/>
                  </a:cubicBezTo>
                  <a:cubicBezTo>
                    <a:pt x="14" y="24"/>
                    <a:pt x="31" y="20"/>
                    <a:pt x="47" y="20"/>
                  </a:cubicBezTo>
                  <a:cubicBezTo>
                    <a:pt x="68" y="24"/>
                    <a:pt x="51" y="14"/>
                    <a:pt x="51" y="7"/>
                  </a:cubicBezTo>
                  <a:cubicBezTo>
                    <a:pt x="34" y="10"/>
                    <a:pt x="17" y="4"/>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 name="Google Shape;1220;p36">
              <a:extLst>
                <a:ext uri="{FF2B5EF4-FFF2-40B4-BE49-F238E27FC236}">
                  <a16:creationId xmlns:a16="http://schemas.microsoft.com/office/drawing/2014/main" id="{A26F2903-8D83-2200-0979-F76C99478FDD}"/>
                </a:ext>
              </a:extLst>
            </p:cNvPr>
            <p:cNvSpPr/>
            <p:nvPr/>
          </p:nvSpPr>
          <p:spPr>
            <a:xfrm>
              <a:off x="4833000" y="4299480"/>
              <a:ext cx="15840" cy="8640"/>
            </a:xfrm>
            <a:custGeom>
              <a:avLst/>
              <a:gdLst/>
              <a:ahLst/>
              <a:cxnLst/>
              <a:rect l="l" t="t" r="r" b="b"/>
              <a:pathLst>
                <a:path w="44" h="24" extrusionOk="0">
                  <a:moveTo>
                    <a:pt x="4" y="20"/>
                  </a:moveTo>
                  <a:lnTo>
                    <a:pt x="4" y="20"/>
                  </a:lnTo>
                  <a:cubicBezTo>
                    <a:pt x="7" y="20"/>
                    <a:pt x="14" y="20"/>
                    <a:pt x="17" y="24"/>
                  </a:cubicBezTo>
                  <a:cubicBezTo>
                    <a:pt x="24" y="20"/>
                    <a:pt x="34" y="17"/>
                    <a:pt x="44" y="14"/>
                  </a:cubicBezTo>
                  <a:cubicBezTo>
                    <a:pt x="44" y="7"/>
                    <a:pt x="37" y="0"/>
                    <a:pt x="24" y="0"/>
                  </a:cubicBezTo>
                  <a:cubicBezTo>
                    <a:pt x="10" y="0"/>
                    <a:pt x="0" y="4"/>
                    <a:pt x="0" y="17"/>
                  </a:cubicBezTo>
                  <a:cubicBezTo>
                    <a:pt x="4" y="17"/>
                    <a:pt x="4" y="20"/>
                    <a:pt x="4"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 name="Google Shape;1221;p36">
              <a:extLst>
                <a:ext uri="{FF2B5EF4-FFF2-40B4-BE49-F238E27FC236}">
                  <a16:creationId xmlns:a16="http://schemas.microsoft.com/office/drawing/2014/main" id="{4303D3A5-65C9-249A-2A35-ECA93CE9F079}"/>
                </a:ext>
              </a:extLst>
            </p:cNvPr>
            <p:cNvSpPr/>
            <p:nvPr/>
          </p:nvSpPr>
          <p:spPr>
            <a:xfrm>
              <a:off x="5421240" y="4208760"/>
              <a:ext cx="10080" cy="5400"/>
            </a:xfrm>
            <a:custGeom>
              <a:avLst/>
              <a:gdLst/>
              <a:ahLst/>
              <a:cxnLst/>
              <a:rect l="l" t="t" r="r" b="b"/>
              <a:pathLst>
                <a:path w="28" h="15" extrusionOk="0">
                  <a:moveTo>
                    <a:pt x="0" y="7"/>
                  </a:moveTo>
                  <a:lnTo>
                    <a:pt x="0" y="7"/>
                  </a:lnTo>
                  <a:cubicBezTo>
                    <a:pt x="3" y="11"/>
                    <a:pt x="10" y="14"/>
                    <a:pt x="13" y="14"/>
                  </a:cubicBezTo>
                  <a:cubicBezTo>
                    <a:pt x="20" y="17"/>
                    <a:pt x="27" y="14"/>
                    <a:pt x="27" y="7"/>
                  </a:cubicBezTo>
                  <a:cubicBezTo>
                    <a:pt x="30" y="0"/>
                    <a:pt x="20" y="0"/>
                    <a:pt x="13" y="0"/>
                  </a:cubicBezTo>
                  <a:cubicBezTo>
                    <a:pt x="6" y="0"/>
                    <a:pt x="0" y="0"/>
                    <a:pt x="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1222;p36">
              <a:extLst>
                <a:ext uri="{FF2B5EF4-FFF2-40B4-BE49-F238E27FC236}">
                  <a16:creationId xmlns:a16="http://schemas.microsoft.com/office/drawing/2014/main" id="{6F141E29-5ADC-CB10-EA58-AEDCC2EEFC9A}"/>
                </a:ext>
              </a:extLst>
            </p:cNvPr>
            <p:cNvSpPr/>
            <p:nvPr/>
          </p:nvSpPr>
          <p:spPr>
            <a:xfrm>
              <a:off x="5001120" y="4212720"/>
              <a:ext cx="11880" cy="7200"/>
            </a:xfrm>
            <a:custGeom>
              <a:avLst/>
              <a:gdLst/>
              <a:ahLst/>
              <a:cxnLst/>
              <a:rect l="l" t="t" r="r" b="b"/>
              <a:pathLst>
                <a:path w="33" h="20" extrusionOk="0">
                  <a:moveTo>
                    <a:pt x="27" y="20"/>
                  </a:moveTo>
                  <a:lnTo>
                    <a:pt x="27" y="20"/>
                  </a:lnTo>
                  <a:cubicBezTo>
                    <a:pt x="47" y="3"/>
                    <a:pt x="13" y="6"/>
                    <a:pt x="13" y="0"/>
                  </a:cubicBezTo>
                  <a:cubicBezTo>
                    <a:pt x="3" y="3"/>
                    <a:pt x="0" y="10"/>
                    <a:pt x="0" y="16"/>
                  </a:cubicBezTo>
                  <a:lnTo>
                    <a:pt x="0" y="16"/>
                  </a:lnTo>
                  <a:cubicBezTo>
                    <a:pt x="3" y="20"/>
                    <a:pt x="6" y="20"/>
                    <a:pt x="10" y="20"/>
                  </a:cubicBezTo>
                  <a:cubicBezTo>
                    <a:pt x="13" y="20"/>
                    <a:pt x="13" y="20"/>
                    <a:pt x="13" y="16"/>
                  </a:cubicBezTo>
                  <a:cubicBezTo>
                    <a:pt x="17" y="16"/>
                    <a:pt x="20" y="16"/>
                    <a:pt x="27"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1223;p36">
              <a:extLst>
                <a:ext uri="{FF2B5EF4-FFF2-40B4-BE49-F238E27FC236}">
                  <a16:creationId xmlns:a16="http://schemas.microsoft.com/office/drawing/2014/main" id="{BFF28475-8491-B864-AE95-4B8A9CAE227A}"/>
                </a:ext>
              </a:extLst>
            </p:cNvPr>
            <p:cNvSpPr/>
            <p:nvPr/>
          </p:nvSpPr>
          <p:spPr>
            <a:xfrm>
              <a:off x="5645880" y="4161960"/>
              <a:ext cx="19440" cy="4320"/>
            </a:xfrm>
            <a:custGeom>
              <a:avLst/>
              <a:gdLst/>
              <a:ahLst/>
              <a:cxnLst/>
              <a:rect l="l" t="t" r="r" b="b"/>
              <a:pathLst>
                <a:path w="54" h="12" extrusionOk="0">
                  <a:moveTo>
                    <a:pt x="54" y="9"/>
                  </a:moveTo>
                  <a:lnTo>
                    <a:pt x="54" y="9"/>
                  </a:lnTo>
                  <a:cubicBezTo>
                    <a:pt x="47" y="6"/>
                    <a:pt x="44" y="3"/>
                    <a:pt x="40" y="0"/>
                  </a:cubicBezTo>
                  <a:cubicBezTo>
                    <a:pt x="37" y="0"/>
                    <a:pt x="34" y="0"/>
                    <a:pt x="30" y="0"/>
                  </a:cubicBezTo>
                  <a:cubicBezTo>
                    <a:pt x="20" y="3"/>
                    <a:pt x="7" y="3"/>
                    <a:pt x="0" y="9"/>
                  </a:cubicBezTo>
                  <a:cubicBezTo>
                    <a:pt x="20" y="13"/>
                    <a:pt x="37" y="13"/>
                    <a:pt x="54"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 name="Google Shape;1224;p36">
              <a:extLst>
                <a:ext uri="{FF2B5EF4-FFF2-40B4-BE49-F238E27FC236}">
                  <a16:creationId xmlns:a16="http://schemas.microsoft.com/office/drawing/2014/main" id="{58A82E24-927A-CBBD-4662-0BB13E7D4647}"/>
                </a:ext>
              </a:extLst>
            </p:cNvPr>
            <p:cNvSpPr/>
            <p:nvPr/>
          </p:nvSpPr>
          <p:spPr>
            <a:xfrm>
              <a:off x="5103360" y="4152240"/>
              <a:ext cx="8640" cy="6120"/>
            </a:xfrm>
            <a:custGeom>
              <a:avLst/>
              <a:gdLst/>
              <a:ahLst/>
              <a:cxnLst/>
              <a:rect l="l" t="t" r="r" b="b"/>
              <a:pathLst>
                <a:path w="24" h="17" extrusionOk="0">
                  <a:moveTo>
                    <a:pt x="10" y="17"/>
                  </a:moveTo>
                  <a:lnTo>
                    <a:pt x="10" y="17"/>
                  </a:lnTo>
                  <a:cubicBezTo>
                    <a:pt x="24" y="17"/>
                    <a:pt x="24" y="7"/>
                    <a:pt x="24" y="0"/>
                  </a:cubicBezTo>
                  <a:cubicBezTo>
                    <a:pt x="17" y="0"/>
                    <a:pt x="10" y="0"/>
                    <a:pt x="0" y="3"/>
                  </a:cubicBezTo>
                  <a:cubicBezTo>
                    <a:pt x="0" y="7"/>
                    <a:pt x="0" y="13"/>
                    <a:pt x="1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 name="Google Shape;1225;p36">
              <a:extLst>
                <a:ext uri="{FF2B5EF4-FFF2-40B4-BE49-F238E27FC236}">
                  <a16:creationId xmlns:a16="http://schemas.microsoft.com/office/drawing/2014/main" id="{BBBC45B2-0F59-3FE0-2188-1551CB619BBC}"/>
                </a:ext>
              </a:extLst>
            </p:cNvPr>
            <p:cNvSpPr/>
            <p:nvPr/>
          </p:nvSpPr>
          <p:spPr>
            <a:xfrm>
              <a:off x="4997520" y="4261680"/>
              <a:ext cx="8280" cy="6480"/>
            </a:xfrm>
            <a:custGeom>
              <a:avLst/>
              <a:gdLst/>
              <a:ahLst/>
              <a:cxnLst/>
              <a:rect l="l" t="t" r="r" b="b"/>
              <a:pathLst>
                <a:path w="23" h="18" extrusionOk="0">
                  <a:moveTo>
                    <a:pt x="23" y="8"/>
                  </a:moveTo>
                  <a:lnTo>
                    <a:pt x="23" y="8"/>
                  </a:lnTo>
                  <a:cubicBezTo>
                    <a:pt x="20" y="8"/>
                    <a:pt x="13" y="4"/>
                    <a:pt x="10" y="1"/>
                  </a:cubicBezTo>
                  <a:cubicBezTo>
                    <a:pt x="6" y="-2"/>
                    <a:pt x="3" y="1"/>
                    <a:pt x="0" y="1"/>
                  </a:cubicBezTo>
                  <a:cubicBezTo>
                    <a:pt x="0" y="8"/>
                    <a:pt x="0" y="14"/>
                    <a:pt x="13" y="18"/>
                  </a:cubicBezTo>
                  <a:cubicBezTo>
                    <a:pt x="16" y="18"/>
                    <a:pt x="20" y="18"/>
                    <a:pt x="23" y="18"/>
                  </a:cubicBezTo>
                  <a:cubicBezTo>
                    <a:pt x="23" y="14"/>
                    <a:pt x="23" y="11"/>
                    <a:pt x="23" y="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1226;p36">
              <a:extLst>
                <a:ext uri="{FF2B5EF4-FFF2-40B4-BE49-F238E27FC236}">
                  <a16:creationId xmlns:a16="http://schemas.microsoft.com/office/drawing/2014/main" id="{1CCC5C46-0CB4-97D5-546C-3EF629752AAF}"/>
                </a:ext>
              </a:extLst>
            </p:cNvPr>
            <p:cNvSpPr/>
            <p:nvPr/>
          </p:nvSpPr>
          <p:spPr>
            <a:xfrm>
              <a:off x="4866840" y="4142520"/>
              <a:ext cx="14400" cy="3240"/>
            </a:xfrm>
            <a:custGeom>
              <a:avLst/>
              <a:gdLst/>
              <a:ahLst/>
              <a:cxnLst/>
              <a:rect l="l" t="t" r="r" b="b"/>
              <a:pathLst>
                <a:path w="40" h="9" extrusionOk="0">
                  <a:moveTo>
                    <a:pt x="40" y="0"/>
                  </a:moveTo>
                  <a:lnTo>
                    <a:pt x="40" y="0"/>
                  </a:lnTo>
                  <a:cubicBezTo>
                    <a:pt x="27" y="0"/>
                    <a:pt x="14" y="0"/>
                    <a:pt x="0" y="0"/>
                  </a:cubicBezTo>
                  <a:cubicBezTo>
                    <a:pt x="14" y="10"/>
                    <a:pt x="27" y="13"/>
                    <a:pt x="4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 name="Google Shape;1227;p36">
              <a:extLst>
                <a:ext uri="{FF2B5EF4-FFF2-40B4-BE49-F238E27FC236}">
                  <a16:creationId xmlns:a16="http://schemas.microsoft.com/office/drawing/2014/main" id="{BCF3D32A-EB3C-29B6-17A2-236913E17E23}"/>
                </a:ext>
              </a:extLst>
            </p:cNvPr>
            <p:cNvSpPr/>
            <p:nvPr/>
          </p:nvSpPr>
          <p:spPr>
            <a:xfrm>
              <a:off x="5483880" y="4205160"/>
              <a:ext cx="13320" cy="3600"/>
            </a:xfrm>
            <a:custGeom>
              <a:avLst/>
              <a:gdLst/>
              <a:ahLst/>
              <a:cxnLst/>
              <a:rect l="l" t="t" r="r" b="b"/>
              <a:pathLst>
                <a:path w="37" h="10" extrusionOk="0">
                  <a:moveTo>
                    <a:pt x="37" y="0"/>
                  </a:moveTo>
                  <a:lnTo>
                    <a:pt x="37" y="0"/>
                  </a:lnTo>
                  <a:cubicBezTo>
                    <a:pt x="27" y="0"/>
                    <a:pt x="14" y="0"/>
                    <a:pt x="0" y="4"/>
                  </a:cubicBezTo>
                  <a:cubicBezTo>
                    <a:pt x="7" y="10"/>
                    <a:pt x="17" y="10"/>
                    <a:pt x="24" y="10"/>
                  </a:cubicBezTo>
                  <a:cubicBezTo>
                    <a:pt x="31" y="7"/>
                    <a:pt x="34" y="4"/>
                    <a:pt x="3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1228;p36">
              <a:extLst>
                <a:ext uri="{FF2B5EF4-FFF2-40B4-BE49-F238E27FC236}">
                  <a16:creationId xmlns:a16="http://schemas.microsoft.com/office/drawing/2014/main" id="{A9517C7A-057B-7EA5-10B4-3FAC3A67CA22}"/>
                </a:ext>
              </a:extLst>
            </p:cNvPr>
            <p:cNvSpPr/>
            <p:nvPr/>
          </p:nvSpPr>
          <p:spPr>
            <a:xfrm>
              <a:off x="4940640" y="4138920"/>
              <a:ext cx="9720" cy="4680"/>
            </a:xfrm>
            <a:custGeom>
              <a:avLst/>
              <a:gdLst/>
              <a:ahLst/>
              <a:cxnLst/>
              <a:rect l="l" t="t" r="r" b="b"/>
              <a:pathLst>
                <a:path w="27" h="13" extrusionOk="0">
                  <a:moveTo>
                    <a:pt x="0" y="0"/>
                  </a:moveTo>
                  <a:lnTo>
                    <a:pt x="0" y="0"/>
                  </a:lnTo>
                  <a:cubicBezTo>
                    <a:pt x="0" y="3"/>
                    <a:pt x="0" y="6"/>
                    <a:pt x="0" y="10"/>
                  </a:cubicBezTo>
                  <a:cubicBezTo>
                    <a:pt x="3" y="10"/>
                    <a:pt x="10" y="10"/>
                    <a:pt x="13" y="13"/>
                  </a:cubicBezTo>
                  <a:cubicBezTo>
                    <a:pt x="17" y="6"/>
                    <a:pt x="24" y="3"/>
                    <a:pt x="27" y="0"/>
                  </a:cubicBezTo>
                  <a:cubicBezTo>
                    <a:pt x="17" y="0"/>
                    <a:pt x="10"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 name="Google Shape;1229;p36">
              <a:extLst>
                <a:ext uri="{FF2B5EF4-FFF2-40B4-BE49-F238E27FC236}">
                  <a16:creationId xmlns:a16="http://schemas.microsoft.com/office/drawing/2014/main" id="{BEBFF9B0-BD56-8545-5A54-D675D7D4F05F}"/>
                </a:ext>
              </a:extLst>
            </p:cNvPr>
            <p:cNvSpPr/>
            <p:nvPr/>
          </p:nvSpPr>
          <p:spPr>
            <a:xfrm>
              <a:off x="5161320" y="4281480"/>
              <a:ext cx="7560" cy="2880"/>
            </a:xfrm>
            <a:custGeom>
              <a:avLst/>
              <a:gdLst/>
              <a:ahLst/>
              <a:cxnLst/>
              <a:rect l="l" t="t" r="r" b="b"/>
              <a:pathLst>
                <a:path w="21" h="8" extrusionOk="0">
                  <a:moveTo>
                    <a:pt x="0" y="7"/>
                  </a:moveTo>
                  <a:lnTo>
                    <a:pt x="0" y="7"/>
                  </a:lnTo>
                  <a:cubicBezTo>
                    <a:pt x="10" y="10"/>
                    <a:pt x="17" y="7"/>
                    <a:pt x="21" y="0"/>
                  </a:cubicBezTo>
                  <a:cubicBezTo>
                    <a:pt x="14" y="0"/>
                    <a:pt x="10" y="0"/>
                    <a:pt x="7" y="0"/>
                  </a:cubicBezTo>
                  <a:cubicBezTo>
                    <a:pt x="3" y="0"/>
                    <a:pt x="0" y="7"/>
                    <a:pt x="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1230;p36">
              <a:extLst>
                <a:ext uri="{FF2B5EF4-FFF2-40B4-BE49-F238E27FC236}">
                  <a16:creationId xmlns:a16="http://schemas.microsoft.com/office/drawing/2014/main" id="{1A2C63A5-705A-6C43-6271-CD11D77D2339}"/>
                </a:ext>
              </a:extLst>
            </p:cNvPr>
            <p:cNvSpPr/>
            <p:nvPr/>
          </p:nvSpPr>
          <p:spPr>
            <a:xfrm>
              <a:off x="5418720" y="4137480"/>
              <a:ext cx="90000" cy="8640"/>
            </a:xfrm>
            <a:custGeom>
              <a:avLst/>
              <a:gdLst/>
              <a:ahLst/>
              <a:cxnLst/>
              <a:rect l="l" t="t" r="r" b="b"/>
              <a:pathLst>
                <a:path w="250" h="24" extrusionOk="0">
                  <a:moveTo>
                    <a:pt x="104" y="7"/>
                  </a:moveTo>
                  <a:lnTo>
                    <a:pt x="104" y="7"/>
                  </a:lnTo>
                  <a:cubicBezTo>
                    <a:pt x="91" y="4"/>
                    <a:pt x="77" y="4"/>
                    <a:pt x="64" y="7"/>
                  </a:cubicBezTo>
                  <a:cubicBezTo>
                    <a:pt x="54" y="7"/>
                    <a:pt x="41" y="7"/>
                    <a:pt x="27" y="4"/>
                  </a:cubicBezTo>
                  <a:cubicBezTo>
                    <a:pt x="17" y="10"/>
                    <a:pt x="10" y="17"/>
                    <a:pt x="0" y="24"/>
                  </a:cubicBezTo>
                  <a:cubicBezTo>
                    <a:pt x="24" y="20"/>
                    <a:pt x="44" y="20"/>
                    <a:pt x="64" y="20"/>
                  </a:cubicBezTo>
                  <a:lnTo>
                    <a:pt x="64" y="20"/>
                  </a:lnTo>
                  <a:cubicBezTo>
                    <a:pt x="81" y="27"/>
                    <a:pt x="91" y="17"/>
                    <a:pt x="101" y="17"/>
                  </a:cubicBezTo>
                  <a:lnTo>
                    <a:pt x="101" y="17"/>
                  </a:lnTo>
                  <a:cubicBezTo>
                    <a:pt x="131" y="27"/>
                    <a:pt x="165" y="24"/>
                    <a:pt x="195" y="20"/>
                  </a:cubicBezTo>
                  <a:cubicBezTo>
                    <a:pt x="208" y="17"/>
                    <a:pt x="218" y="17"/>
                    <a:pt x="232" y="20"/>
                  </a:cubicBezTo>
                  <a:cubicBezTo>
                    <a:pt x="238" y="20"/>
                    <a:pt x="242" y="24"/>
                    <a:pt x="245" y="24"/>
                  </a:cubicBezTo>
                  <a:cubicBezTo>
                    <a:pt x="252" y="17"/>
                    <a:pt x="252" y="10"/>
                    <a:pt x="245" y="7"/>
                  </a:cubicBezTo>
                  <a:cubicBezTo>
                    <a:pt x="242" y="4"/>
                    <a:pt x="238" y="4"/>
                    <a:pt x="235" y="4"/>
                  </a:cubicBezTo>
                  <a:cubicBezTo>
                    <a:pt x="222" y="0"/>
                    <a:pt x="208" y="-3"/>
                    <a:pt x="195" y="4"/>
                  </a:cubicBezTo>
                  <a:cubicBezTo>
                    <a:pt x="171" y="7"/>
                    <a:pt x="151" y="-6"/>
                    <a:pt x="131" y="4"/>
                  </a:cubicBezTo>
                  <a:lnTo>
                    <a:pt x="131" y="4"/>
                  </a:lnTo>
                  <a:lnTo>
                    <a:pt x="131" y="4"/>
                  </a:lnTo>
                  <a:cubicBezTo>
                    <a:pt x="121" y="0"/>
                    <a:pt x="114" y="4"/>
                    <a:pt x="104"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 name="Google Shape;1231;p36">
              <a:extLst>
                <a:ext uri="{FF2B5EF4-FFF2-40B4-BE49-F238E27FC236}">
                  <a16:creationId xmlns:a16="http://schemas.microsoft.com/office/drawing/2014/main" id="{DB1539C0-D4ED-77B8-0573-D0B70A386F67}"/>
                </a:ext>
              </a:extLst>
            </p:cNvPr>
            <p:cNvSpPr/>
            <p:nvPr/>
          </p:nvSpPr>
          <p:spPr>
            <a:xfrm>
              <a:off x="5470920" y="4251240"/>
              <a:ext cx="3960" cy="4680"/>
            </a:xfrm>
            <a:custGeom>
              <a:avLst/>
              <a:gdLst/>
              <a:ahLst/>
              <a:cxnLst/>
              <a:rect l="l" t="t" r="r" b="b"/>
              <a:pathLst>
                <a:path w="11" h="13" extrusionOk="0">
                  <a:moveTo>
                    <a:pt x="3" y="13"/>
                  </a:moveTo>
                  <a:lnTo>
                    <a:pt x="3" y="13"/>
                  </a:lnTo>
                  <a:cubicBezTo>
                    <a:pt x="13" y="13"/>
                    <a:pt x="10" y="7"/>
                    <a:pt x="10" y="0"/>
                  </a:cubicBezTo>
                  <a:cubicBezTo>
                    <a:pt x="6" y="0"/>
                    <a:pt x="3" y="0"/>
                    <a:pt x="0" y="3"/>
                  </a:cubicBezTo>
                  <a:cubicBezTo>
                    <a:pt x="0" y="7"/>
                    <a:pt x="3" y="13"/>
                    <a:pt x="3"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 name="Google Shape;1232;p36">
              <a:extLst>
                <a:ext uri="{FF2B5EF4-FFF2-40B4-BE49-F238E27FC236}">
                  <a16:creationId xmlns:a16="http://schemas.microsoft.com/office/drawing/2014/main" id="{94F1D09A-931E-0093-C127-A08E582E0049}"/>
                </a:ext>
              </a:extLst>
            </p:cNvPr>
            <p:cNvSpPr/>
            <p:nvPr/>
          </p:nvSpPr>
          <p:spPr>
            <a:xfrm>
              <a:off x="5702760" y="4095360"/>
              <a:ext cx="3600" cy="3240"/>
            </a:xfrm>
            <a:custGeom>
              <a:avLst/>
              <a:gdLst/>
              <a:ahLst/>
              <a:cxnLst/>
              <a:rect l="l" t="t" r="r" b="b"/>
              <a:pathLst>
                <a:path w="10" h="9" extrusionOk="0">
                  <a:moveTo>
                    <a:pt x="10" y="0"/>
                  </a:moveTo>
                  <a:lnTo>
                    <a:pt x="10" y="0"/>
                  </a:lnTo>
                  <a:cubicBezTo>
                    <a:pt x="7" y="0"/>
                    <a:pt x="3" y="0"/>
                    <a:pt x="0" y="3"/>
                  </a:cubicBezTo>
                  <a:cubicBezTo>
                    <a:pt x="7" y="13"/>
                    <a:pt x="10" y="7"/>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 name="Google Shape;1233;p36">
              <a:extLst>
                <a:ext uri="{FF2B5EF4-FFF2-40B4-BE49-F238E27FC236}">
                  <a16:creationId xmlns:a16="http://schemas.microsoft.com/office/drawing/2014/main" id="{A384A974-228C-43EB-4B64-4BECCEF6638E}"/>
                </a:ext>
              </a:extLst>
            </p:cNvPr>
            <p:cNvSpPr/>
            <p:nvPr/>
          </p:nvSpPr>
          <p:spPr>
            <a:xfrm>
              <a:off x="4656600" y="5532120"/>
              <a:ext cx="1080" cy="0"/>
            </a:xfrm>
            <a:custGeom>
              <a:avLst/>
              <a:gdLst/>
              <a:ahLst/>
              <a:cxnLst/>
              <a:rect l="l" t="t" r="r" b="b"/>
              <a:pathLst>
                <a:path w="3" h="120000" extrusionOk="0">
                  <a:moveTo>
                    <a:pt x="3" y="0"/>
                  </a:moveTo>
                  <a:lnTo>
                    <a:pt x="3" y="0"/>
                  </a:lnTo>
                  <a:lnTo>
                    <a:pt x="3" y="0"/>
                  </a:lnTo>
                  <a:lnTo>
                    <a:pt x="0" y="0"/>
                  </a:lnTo>
                  <a:lnTo>
                    <a:pt x="3"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 name="Google Shape;1234;p36">
              <a:extLst>
                <a:ext uri="{FF2B5EF4-FFF2-40B4-BE49-F238E27FC236}">
                  <a16:creationId xmlns:a16="http://schemas.microsoft.com/office/drawing/2014/main" id="{E6405718-5A82-E2D9-0E69-5F77E7D8F405}"/>
                </a:ext>
              </a:extLst>
            </p:cNvPr>
            <p:cNvSpPr/>
            <p:nvPr/>
          </p:nvSpPr>
          <p:spPr>
            <a:xfrm>
              <a:off x="4605480" y="5529960"/>
              <a:ext cx="279720" cy="21600"/>
            </a:xfrm>
            <a:custGeom>
              <a:avLst/>
              <a:gdLst/>
              <a:ahLst/>
              <a:cxnLst/>
              <a:rect l="l" t="t" r="r" b="b"/>
              <a:pathLst>
                <a:path w="777" h="60" extrusionOk="0">
                  <a:moveTo>
                    <a:pt x="55" y="36"/>
                  </a:moveTo>
                  <a:lnTo>
                    <a:pt x="55" y="36"/>
                  </a:lnTo>
                  <a:cubicBezTo>
                    <a:pt x="45" y="36"/>
                    <a:pt x="38" y="36"/>
                    <a:pt x="28" y="36"/>
                  </a:cubicBezTo>
                  <a:cubicBezTo>
                    <a:pt x="25" y="33"/>
                    <a:pt x="21" y="33"/>
                    <a:pt x="21" y="33"/>
                  </a:cubicBezTo>
                  <a:cubicBezTo>
                    <a:pt x="18" y="36"/>
                    <a:pt x="18" y="36"/>
                    <a:pt x="18" y="36"/>
                  </a:cubicBezTo>
                  <a:cubicBezTo>
                    <a:pt x="8" y="40"/>
                    <a:pt x="-2" y="43"/>
                    <a:pt x="1" y="53"/>
                  </a:cubicBezTo>
                  <a:cubicBezTo>
                    <a:pt x="11" y="63"/>
                    <a:pt x="25" y="56"/>
                    <a:pt x="38" y="60"/>
                  </a:cubicBezTo>
                  <a:cubicBezTo>
                    <a:pt x="68" y="56"/>
                    <a:pt x="102" y="63"/>
                    <a:pt x="132" y="56"/>
                  </a:cubicBezTo>
                  <a:cubicBezTo>
                    <a:pt x="162" y="53"/>
                    <a:pt x="196" y="60"/>
                    <a:pt x="223" y="46"/>
                  </a:cubicBezTo>
                  <a:lnTo>
                    <a:pt x="223" y="46"/>
                  </a:lnTo>
                  <a:cubicBezTo>
                    <a:pt x="250" y="46"/>
                    <a:pt x="273" y="46"/>
                    <a:pt x="300" y="43"/>
                  </a:cubicBezTo>
                  <a:lnTo>
                    <a:pt x="300" y="43"/>
                  </a:lnTo>
                  <a:lnTo>
                    <a:pt x="300" y="43"/>
                  </a:lnTo>
                  <a:cubicBezTo>
                    <a:pt x="317" y="50"/>
                    <a:pt x="327" y="40"/>
                    <a:pt x="337" y="36"/>
                  </a:cubicBezTo>
                  <a:lnTo>
                    <a:pt x="337" y="36"/>
                  </a:lnTo>
                  <a:cubicBezTo>
                    <a:pt x="380" y="50"/>
                    <a:pt x="427" y="43"/>
                    <a:pt x="471" y="36"/>
                  </a:cubicBezTo>
                  <a:lnTo>
                    <a:pt x="471" y="36"/>
                  </a:lnTo>
                  <a:cubicBezTo>
                    <a:pt x="478" y="36"/>
                    <a:pt x="484" y="36"/>
                    <a:pt x="495" y="36"/>
                  </a:cubicBezTo>
                  <a:lnTo>
                    <a:pt x="495" y="36"/>
                  </a:lnTo>
                  <a:cubicBezTo>
                    <a:pt x="572" y="40"/>
                    <a:pt x="649" y="36"/>
                    <a:pt x="726" y="26"/>
                  </a:cubicBezTo>
                  <a:lnTo>
                    <a:pt x="726" y="26"/>
                  </a:lnTo>
                  <a:lnTo>
                    <a:pt x="726" y="26"/>
                  </a:lnTo>
                  <a:cubicBezTo>
                    <a:pt x="743" y="23"/>
                    <a:pt x="760" y="16"/>
                    <a:pt x="777" y="9"/>
                  </a:cubicBezTo>
                  <a:cubicBezTo>
                    <a:pt x="756" y="-7"/>
                    <a:pt x="740" y="3"/>
                    <a:pt x="723" y="9"/>
                  </a:cubicBezTo>
                  <a:cubicBezTo>
                    <a:pt x="720" y="9"/>
                    <a:pt x="716" y="9"/>
                    <a:pt x="713" y="9"/>
                  </a:cubicBezTo>
                  <a:lnTo>
                    <a:pt x="713" y="9"/>
                  </a:lnTo>
                  <a:lnTo>
                    <a:pt x="713" y="9"/>
                  </a:lnTo>
                  <a:cubicBezTo>
                    <a:pt x="679" y="13"/>
                    <a:pt x="642" y="3"/>
                    <a:pt x="609" y="16"/>
                  </a:cubicBezTo>
                  <a:cubicBezTo>
                    <a:pt x="572" y="16"/>
                    <a:pt x="531" y="19"/>
                    <a:pt x="495" y="19"/>
                  </a:cubicBezTo>
                  <a:cubicBezTo>
                    <a:pt x="478" y="19"/>
                    <a:pt x="464" y="16"/>
                    <a:pt x="451" y="26"/>
                  </a:cubicBezTo>
                  <a:lnTo>
                    <a:pt x="451" y="26"/>
                  </a:lnTo>
                  <a:cubicBezTo>
                    <a:pt x="441" y="26"/>
                    <a:pt x="427" y="26"/>
                    <a:pt x="414" y="26"/>
                  </a:cubicBezTo>
                  <a:cubicBezTo>
                    <a:pt x="391" y="29"/>
                    <a:pt x="364" y="19"/>
                    <a:pt x="337" y="29"/>
                  </a:cubicBezTo>
                  <a:lnTo>
                    <a:pt x="337" y="29"/>
                  </a:lnTo>
                  <a:lnTo>
                    <a:pt x="337" y="29"/>
                  </a:lnTo>
                  <a:cubicBezTo>
                    <a:pt x="327" y="26"/>
                    <a:pt x="313" y="23"/>
                    <a:pt x="300" y="26"/>
                  </a:cubicBezTo>
                  <a:cubicBezTo>
                    <a:pt x="273" y="29"/>
                    <a:pt x="246" y="29"/>
                    <a:pt x="223" y="26"/>
                  </a:cubicBezTo>
                  <a:cubicBezTo>
                    <a:pt x="219" y="26"/>
                    <a:pt x="216" y="29"/>
                    <a:pt x="213" y="26"/>
                  </a:cubicBezTo>
                  <a:cubicBezTo>
                    <a:pt x="206" y="29"/>
                    <a:pt x="206" y="29"/>
                    <a:pt x="206" y="33"/>
                  </a:cubicBezTo>
                  <a:cubicBezTo>
                    <a:pt x="199" y="29"/>
                    <a:pt x="189" y="33"/>
                    <a:pt x="183" y="26"/>
                  </a:cubicBezTo>
                  <a:cubicBezTo>
                    <a:pt x="179" y="26"/>
                    <a:pt x="176" y="26"/>
                    <a:pt x="173" y="26"/>
                  </a:cubicBezTo>
                  <a:cubicBezTo>
                    <a:pt x="149" y="36"/>
                    <a:pt x="119" y="23"/>
                    <a:pt x="92" y="36"/>
                  </a:cubicBezTo>
                  <a:cubicBezTo>
                    <a:pt x="95" y="36"/>
                    <a:pt x="95" y="36"/>
                    <a:pt x="95" y="36"/>
                  </a:cubicBezTo>
                  <a:cubicBezTo>
                    <a:pt x="85" y="43"/>
                    <a:pt x="75" y="40"/>
                    <a:pt x="65" y="36"/>
                  </a:cubicBezTo>
                  <a:lnTo>
                    <a:pt x="65" y="36"/>
                  </a:lnTo>
                  <a:cubicBezTo>
                    <a:pt x="65" y="33"/>
                    <a:pt x="62" y="33"/>
                    <a:pt x="58" y="33"/>
                  </a:cubicBezTo>
                  <a:cubicBezTo>
                    <a:pt x="55" y="33"/>
                    <a:pt x="55" y="36"/>
                    <a:pt x="55" y="3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 name="Google Shape;1235;p36">
              <a:extLst>
                <a:ext uri="{FF2B5EF4-FFF2-40B4-BE49-F238E27FC236}">
                  <a16:creationId xmlns:a16="http://schemas.microsoft.com/office/drawing/2014/main" id="{E52B5FD3-DB28-0148-36ED-88D4233B7CCA}"/>
                </a:ext>
              </a:extLst>
            </p:cNvPr>
            <p:cNvSpPr/>
            <p:nvPr/>
          </p:nvSpPr>
          <p:spPr>
            <a:xfrm>
              <a:off x="4708800" y="5570280"/>
              <a:ext cx="335520" cy="21600"/>
            </a:xfrm>
            <a:custGeom>
              <a:avLst/>
              <a:gdLst/>
              <a:ahLst/>
              <a:cxnLst/>
              <a:rect l="l" t="t" r="r" b="b"/>
              <a:pathLst>
                <a:path w="932" h="60" extrusionOk="0">
                  <a:moveTo>
                    <a:pt x="490" y="25"/>
                  </a:moveTo>
                  <a:lnTo>
                    <a:pt x="490" y="25"/>
                  </a:lnTo>
                  <a:cubicBezTo>
                    <a:pt x="449" y="25"/>
                    <a:pt x="412" y="25"/>
                    <a:pt x="375" y="25"/>
                  </a:cubicBezTo>
                  <a:cubicBezTo>
                    <a:pt x="322" y="25"/>
                    <a:pt x="271" y="25"/>
                    <a:pt x="218" y="25"/>
                  </a:cubicBezTo>
                  <a:cubicBezTo>
                    <a:pt x="204" y="25"/>
                    <a:pt x="191" y="32"/>
                    <a:pt x="181" y="35"/>
                  </a:cubicBezTo>
                  <a:lnTo>
                    <a:pt x="181" y="35"/>
                  </a:lnTo>
                  <a:cubicBezTo>
                    <a:pt x="164" y="32"/>
                    <a:pt x="147" y="32"/>
                    <a:pt x="130" y="35"/>
                  </a:cubicBezTo>
                  <a:cubicBezTo>
                    <a:pt x="97" y="32"/>
                    <a:pt x="67" y="35"/>
                    <a:pt x="40" y="42"/>
                  </a:cubicBezTo>
                  <a:lnTo>
                    <a:pt x="40" y="42"/>
                  </a:lnTo>
                  <a:cubicBezTo>
                    <a:pt x="26" y="42"/>
                    <a:pt x="13" y="42"/>
                    <a:pt x="0" y="42"/>
                  </a:cubicBezTo>
                  <a:cubicBezTo>
                    <a:pt x="0" y="49"/>
                    <a:pt x="0" y="55"/>
                    <a:pt x="0" y="59"/>
                  </a:cubicBezTo>
                  <a:cubicBezTo>
                    <a:pt x="16" y="62"/>
                    <a:pt x="26" y="55"/>
                    <a:pt x="40" y="52"/>
                  </a:cubicBezTo>
                  <a:lnTo>
                    <a:pt x="40" y="52"/>
                  </a:lnTo>
                  <a:cubicBezTo>
                    <a:pt x="100" y="52"/>
                    <a:pt x="161" y="52"/>
                    <a:pt x="225" y="52"/>
                  </a:cubicBezTo>
                  <a:cubicBezTo>
                    <a:pt x="235" y="52"/>
                    <a:pt x="248" y="52"/>
                    <a:pt x="258" y="45"/>
                  </a:cubicBezTo>
                  <a:lnTo>
                    <a:pt x="258" y="45"/>
                  </a:lnTo>
                  <a:cubicBezTo>
                    <a:pt x="261" y="42"/>
                    <a:pt x="268" y="42"/>
                    <a:pt x="271" y="42"/>
                  </a:cubicBezTo>
                  <a:lnTo>
                    <a:pt x="271" y="42"/>
                  </a:lnTo>
                  <a:cubicBezTo>
                    <a:pt x="282" y="42"/>
                    <a:pt x="288" y="42"/>
                    <a:pt x="298" y="45"/>
                  </a:cubicBezTo>
                  <a:cubicBezTo>
                    <a:pt x="322" y="42"/>
                    <a:pt x="349" y="42"/>
                    <a:pt x="375" y="42"/>
                  </a:cubicBezTo>
                  <a:lnTo>
                    <a:pt x="375" y="42"/>
                  </a:lnTo>
                  <a:cubicBezTo>
                    <a:pt x="412" y="42"/>
                    <a:pt x="453" y="49"/>
                    <a:pt x="490" y="32"/>
                  </a:cubicBezTo>
                  <a:lnTo>
                    <a:pt x="490" y="32"/>
                  </a:lnTo>
                  <a:cubicBezTo>
                    <a:pt x="500" y="35"/>
                    <a:pt x="506" y="38"/>
                    <a:pt x="516" y="35"/>
                  </a:cubicBezTo>
                  <a:lnTo>
                    <a:pt x="516" y="35"/>
                  </a:lnTo>
                  <a:cubicBezTo>
                    <a:pt x="573" y="45"/>
                    <a:pt x="631" y="35"/>
                    <a:pt x="688" y="35"/>
                  </a:cubicBezTo>
                  <a:cubicBezTo>
                    <a:pt x="721" y="35"/>
                    <a:pt x="755" y="38"/>
                    <a:pt x="788" y="25"/>
                  </a:cubicBezTo>
                  <a:cubicBezTo>
                    <a:pt x="835" y="28"/>
                    <a:pt x="879" y="21"/>
                    <a:pt x="932" y="1"/>
                  </a:cubicBezTo>
                  <a:cubicBezTo>
                    <a:pt x="869" y="-5"/>
                    <a:pt x="822" y="15"/>
                    <a:pt x="775" y="5"/>
                  </a:cubicBezTo>
                  <a:cubicBezTo>
                    <a:pt x="768" y="8"/>
                    <a:pt x="765" y="11"/>
                    <a:pt x="761" y="15"/>
                  </a:cubicBezTo>
                  <a:lnTo>
                    <a:pt x="761" y="15"/>
                  </a:lnTo>
                  <a:lnTo>
                    <a:pt x="761" y="15"/>
                  </a:lnTo>
                  <a:cubicBezTo>
                    <a:pt x="755" y="15"/>
                    <a:pt x="751" y="15"/>
                    <a:pt x="748" y="18"/>
                  </a:cubicBezTo>
                  <a:lnTo>
                    <a:pt x="748" y="18"/>
                  </a:lnTo>
                  <a:cubicBezTo>
                    <a:pt x="745" y="18"/>
                    <a:pt x="738" y="18"/>
                    <a:pt x="735" y="15"/>
                  </a:cubicBezTo>
                  <a:lnTo>
                    <a:pt x="735" y="15"/>
                  </a:lnTo>
                  <a:cubicBezTo>
                    <a:pt x="714" y="11"/>
                    <a:pt x="691" y="15"/>
                    <a:pt x="671" y="18"/>
                  </a:cubicBezTo>
                  <a:cubicBezTo>
                    <a:pt x="611" y="18"/>
                    <a:pt x="550" y="8"/>
                    <a:pt x="490" y="25"/>
                  </a:cubicBezTo>
                  <a:cubicBezTo>
                    <a:pt x="490" y="25"/>
                    <a:pt x="493" y="25"/>
                    <a:pt x="493" y="28"/>
                  </a:cubicBezTo>
                  <a:lnTo>
                    <a:pt x="493" y="28"/>
                  </a:lnTo>
                  <a:lnTo>
                    <a:pt x="490" y="25"/>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 name="Google Shape;1236;p36">
              <a:extLst>
                <a:ext uri="{FF2B5EF4-FFF2-40B4-BE49-F238E27FC236}">
                  <a16:creationId xmlns:a16="http://schemas.microsoft.com/office/drawing/2014/main" id="{9A9B613D-41A5-5DE2-C950-5CDDC7CBDD90}"/>
                </a:ext>
              </a:extLst>
            </p:cNvPr>
            <p:cNvSpPr/>
            <p:nvPr/>
          </p:nvSpPr>
          <p:spPr>
            <a:xfrm>
              <a:off x="5383440" y="4778280"/>
              <a:ext cx="167040" cy="18000"/>
            </a:xfrm>
            <a:custGeom>
              <a:avLst/>
              <a:gdLst/>
              <a:ahLst/>
              <a:cxnLst/>
              <a:rect l="l" t="t" r="r" b="b"/>
              <a:pathLst>
                <a:path w="464" h="50" extrusionOk="0">
                  <a:moveTo>
                    <a:pt x="434" y="40"/>
                  </a:moveTo>
                  <a:lnTo>
                    <a:pt x="434" y="40"/>
                  </a:lnTo>
                  <a:cubicBezTo>
                    <a:pt x="451" y="40"/>
                    <a:pt x="457" y="36"/>
                    <a:pt x="464" y="26"/>
                  </a:cubicBezTo>
                  <a:cubicBezTo>
                    <a:pt x="464" y="23"/>
                    <a:pt x="464" y="16"/>
                    <a:pt x="461" y="13"/>
                  </a:cubicBezTo>
                  <a:cubicBezTo>
                    <a:pt x="457" y="10"/>
                    <a:pt x="454" y="6"/>
                    <a:pt x="447" y="6"/>
                  </a:cubicBezTo>
                  <a:cubicBezTo>
                    <a:pt x="440" y="3"/>
                    <a:pt x="434" y="3"/>
                    <a:pt x="424" y="3"/>
                  </a:cubicBezTo>
                  <a:cubicBezTo>
                    <a:pt x="420" y="3"/>
                    <a:pt x="417" y="13"/>
                    <a:pt x="407" y="6"/>
                  </a:cubicBezTo>
                  <a:cubicBezTo>
                    <a:pt x="407" y="6"/>
                    <a:pt x="404" y="6"/>
                    <a:pt x="400" y="6"/>
                  </a:cubicBezTo>
                  <a:cubicBezTo>
                    <a:pt x="397" y="6"/>
                    <a:pt x="393" y="6"/>
                    <a:pt x="387" y="6"/>
                  </a:cubicBezTo>
                  <a:cubicBezTo>
                    <a:pt x="387" y="6"/>
                    <a:pt x="383" y="6"/>
                    <a:pt x="383" y="10"/>
                  </a:cubicBezTo>
                  <a:cubicBezTo>
                    <a:pt x="380" y="6"/>
                    <a:pt x="377" y="6"/>
                    <a:pt x="373" y="6"/>
                  </a:cubicBezTo>
                  <a:cubicBezTo>
                    <a:pt x="370" y="6"/>
                    <a:pt x="363" y="6"/>
                    <a:pt x="360" y="6"/>
                  </a:cubicBezTo>
                  <a:cubicBezTo>
                    <a:pt x="353" y="3"/>
                    <a:pt x="347" y="3"/>
                    <a:pt x="340" y="3"/>
                  </a:cubicBezTo>
                  <a:cubicBezTo>
                    <a:pt x="333" y="3"/>
                    <a:pt x="330" y="6"/>
                    <a:pt x="326" y="6"/>
                  </a:cubicBezTo>
                  <a:cubicBezTo>
                    <a:pt x="316" y="16"/>
                    <a:pt x="320" y="3"/>
                    <a:pt x="313" y="3"/>
                  </a:cubicBezTo>
                  <a:cubicBezTo>
                    <a:pt x="303" y="0"/>
                    <a:pt x="290" y="0"/>
                    <a:pt x="279" y="0"/>
                  </a:cubicBezTo>
                  <a:cubicBezTo>
                    <a:pt x="273" y="0"/>
                    <a:pt x="263" y="0"/>
                    <a:pt x="256" y="3"/>
                  </a:cubicBezTo>
                  <a:cubicBezTo>
                    <a:pt x="249" y="3"/>
                    <a:pt x="246" y="6"/>
                    <a:pt x="243" y="10"/>
                  </a:cubicBezTo>
                  <a:lnTo>
                    <a:pt x="243" y="10"/>
                  </a:lnTo>
                  <a:cubicBezTo>
                    <a:pt x="212" y="20"/>
                    <a:pt x="182" y="10"/>
                    <a:pt x="152" y="13"/>
                  </a:cubicBezTo>
                  <a:cubicBezTo>
                    <a:pt x="145" y="16"/>
                    <a:pt x="132" y="16"/>
                    <a:pt x="122" y="20"/>
                  </a:cubicBezTo>
                  <a:cubicBezTo>
                    <a:pt x="95" y="20"/>
                    <a:pt x="65" y="20"/>
                    <a:pt x="38" y="20"/>
                  </a:cubicBezTo>
                  <a:cubicBezTo>
                    <a:pt x="34" y="23"/>
                    <a:pt x="34" y="23"/>
                    <a:pt x="34" y="26"/>
                  </a:cubicBezTo>
                  <a:lnTo>
                    <a:pt x="34" y="26"/>
                  </a:lnTo>
                  <a:cubicBezTo>
                    <a:pt x="31" y="26"/>
                    <a:pt x="24" y="26"/>
                    <a:pt x="21" y="26"/>
                  </a:cubicBezTo>
                  <a:lnTo>
                    <a:pt x="21" y="30"/>
                  </a:lnTo>
                  <a:lnTo>
                    <a:pt x="21" y="26"/>
                  </a:lnTo>
                  <a:cubicBezTo>
                    <a:pt x="14" y="26"/>
                    <a:pt x="4" y="26"/>
                    <a:pt x="1" y="33"/>
                  </a:cubicBezTo>
                  <a:cubicBezTo>
                    <a:pt x="-3" y="40"/>
                    <a:pt x="8" y="43"/>
                    <a:pt x="18" y="46"/>
                  </a:cubicBezTo>
                  <a:cubicBezTo>
                    <a:pt x="34" y="46"/>
                    <a:pt x="51" y="33"/>
                    <a:pt x="71" y="40"/>
                  </a:cubicBezTo>
                  <a:lnTo>
                    <a:pt x="71" y="40"/>
                  </a:lnTo>
                  <a:cubicBezTo>
                    <a:pt x="78" y="46"/>
                    <a:pt x="81" y="46"/>
                    <a:pt x="88" y="40"/>
                  </a:cubicBezTo>
                  <a:cubicBezTo>
                    <a:pt x="88" y="40"/>
                    <a:pt x="91" y="36"/>
                    <a:pt x="95" y="36"/>
                  </a:cubicBezTo>
                  <a:cubicBezTo>
                    <a:pt x="98" y="50"/>
                    <a:pt x="108" y="53"/>
                    <a:pt x="125" y="46"/>
                  </a:cubicBezTo>
                  <a:cubicBezTo>
                    <a:pt x="128" y="43"/>
                    <a:pt x="132" y="43"/>
                    <a:pt x="135" y="43"/>
                  </a:cubicBezTo>
                  <a:cubicBezTo>
                    <a:pt x="142" y="43"/>
                    <a:pt x="145" y="40"/>
                    <a:pt x="152" y="46"/>
                  </a:cubicBezTo>
                  <a:cubicBezTo>
                    <a:pt x="158" y="46"/>
                    <a:pt x="169" y="46"/>
                    <a:pt x="175" y="46"/>
                  </a:cubicBezTo>
                  <a:cubicBezTo>
                    <a:pt x="186" y="40"/>
                    <a:pt x="196" y="40"/>
                    <a:pt x="206" y="43"/>
                  </a:cubicBezTo>
                  <a:cubicBezTo>
                    <a:pt x="206" y="43"/>
                    <a:pt x="209" y="43"/>
                    <a:pt x="212" y="43"/>
                  </a:cubicBezTo>
                  <a:cubicBezTo>
                    <a:pt x="222" y="40"/>
                    <a:pt x="232" y="40"/>
                    <a:pt x="243" y="43"/>
                  </a:cubicBezTo>
                  <a:cubicBezTo>
                    <a:pt x="249" y="46"/>
                    <a:pt x="259" y="46"/>
                    <a:pt x="266" y="46"/>
                  </a:cubicBezTo>
                  <a:cubicBezTo>
                    <a:pt x="269" y="43"/>
                    <a:pt x="269" y="43"/>
                    <a:pt x="269" y="43"/>
                  </a:cubicBezTo>
                  <a:lnTo>
                    <a:pt x="269" y="40"/>
                  </a:lnTo>
                  <a:lnTo>
                    <a:pt x="269" y="40"/>
                  </a:lnTo>
                  <a:cubicBezTo>
                    <a:pt x="273" y="40"/>
                    <a:pt x="276" y="40"/>
                    <a:pt x="279" y="40"/>
                  </a:cubicBezTo>
                  <a:cubicBezTo>
                    <a:pt x="283" y="40"/>
                    <a:pt x="290" y="36"/>
                    <a:pt x="293" y="36"/>
                  </a:cubicBezTo>
                  <a:lnTo>
                    <a:pt x="293" y="36"/>
                  </a:lnTo>
                  <a:cubicBezTo>
                    <a:pt x="340" y="43"/>
                    <a:pt x="387" y="40"/>
                    <a:pt x="434" y="40"/>
                  </a:cubicBezTo>
                  <a:moveTo>
                    <a:pt x="263" y="33"/>
                  </a:moveTo>
                  <a:lnTo>
                    <a:pt x="263" y="33"/>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 name="Google Shape;1237;p36">
              <a:extLst>
                <a:ext uri="{FF2B5EF4-FFF2-40B4-BE49-F238E27FC236}">
                  <a16:creationId xmlns:a16="http://schemas.microsoft.com/office/drawing/2014/main" id="{406106BF-B414-D073-AE54-B27156BFC9BD}"/>
                </a:ext>
              </a:extLst>
            </p:cNvPr>
            <p:cNvSpPr/>
            <p:nvPr/>
          </p:nvSpPr>
          <p:spPr>
            <a:xfrm>
              <a:off x="4783680" y="4787640"/>
              <a:ext cx="359640" cy="34200"/>
            </a:xfrm>
            <a:custGeom>
              <a:avLst/>
              <a:gdLst/>
              <a:ahLst/>
              <a:cxnLst/>
              <a:rect l="l" t="t" r="r" b="b"/>
              <a:pathLst>
                <a:path w="999" h="95" extrusionOk="0">
                  <a:moveTo>
                    <a:pt x="335" y="51"/>
                  </a:moveTo>
                  <a:lnTo>
                    <a:pt x="335" y="51"/>
                  </a:lnTo>
                  <a:cubicBezTo>
                    <a:pt x="332" y="54"/>
                    <a:pt x="328" y="54"/>
                    <a:pt x="325" y="54"/>
                  </a:cubicBezTo>
                  <a:cubicBezTo>
                    <a:pt x="278" y="41"/>
                    <a:pt x="238" y="67"/>
                    <a:pt x="194" y="67"/>
                  </a:cubicBezTo>
                  <a:cubicBezTo>
                    <a:pt x="191" y="64"/>
                    <a:pt x="191" y="64"/>
                    <a:pt x="188" y="61"/>
                  </a:cubicBezTo>
                  <a:cubicBezTo>
                    <a:pt x="167" y="61"/>
                    <a:pt x="147" y="57"/>
                    <a:pt x="127" y="64"/>
                  </a:cubicBezTo>
                  <a:cubicBezTo>
                    <a:pt x="121" y="64"/>
                    <a:pt x="114" y="64"/>
                    <a:pt x="104" y="67"/>
                  </a:cubicBezTo>
                  <a:cubicBezTo>
                    <a:pt x="80" y="77"/>
                    <a:pt x="50" y="64"/>
                    <a:pt x="23" y="74"/>
                  </a:cubicBezTo>
                  <a:cubicBezTo>
                    <a:pt x="17" y="81"/>
                    <a:pt x="6" y="88"/>
                    <a:pt x="0" y="94"/>
                  </a:cubicBezTo>
                  <a:cubicBezTo>
                    <a:pt x="60" y="98"/>
                    <a:pt x="121" y="88"/>
                    <a:pt x="181" y="81"/>
                  </a:cubicBezTo>
                  <a:lnTo>
                    <a:pt x="181" y="81"/>
                  </a:lnTo>
                  <a:cubicBezTo>
                    <a:pt x="228" y="81"/>
                    <a:pt x="275" y="81"/>
                    <a:pt x="322" y="74"/>
                  </a:cubicBezTo>
                  <a:cubicBezTo>
                    <a:pt x="328" y="74"/>
                    <a:pt x="339" y="74"/>
                    <a:pt x="349" y="74"/>
                  </a:cubicBezTo>
                  <a:lnTo>
                    <a:pt x="349" y="74"/>
                  </a:lnTo>
                  <a:lnTo>
                    <a:pt x="349" y="74"/>
                  </a:lnTo>
                  <a:cubicBezTo>
                    <a:pt x="369" y="74"/>
                    <a:pt x="392" y="77"/>
                    <a:pt x="416" y="67"/>
                  </a:cubicBezTo>
                  <a:cubicBezTo>
                    <a:pt x="493" y="71"/>
                    <a:pt x="567" y="61"/>
                    <a:pt x="644" y="54"/>
                  </a:cubicBezTo>
                  <a:cubicBezTo>
                    <a:pt x="681" y="51"/>
                    <a:pt x="720" y="51"/>
                    <a:pt x="757" y="47"/>
                  </a:cubicBezTo>
                  <a:lnTo>
                    <a:pt x="757" y="47"/>
                  </a:lnTo>
                  <a:lnTo>
                    <a:pt x="757" y="47"/>
                  </a:lnTo>
                  <a:cubicBezTo>
                    <a:pt x="821" y="41"/>
                    <a:pt x="885" y="34"/>
                    <a:pt x="949" y="27"/>
                  </a:cubicBezTo>
                  <a:cubicBezTo>
                    <a:pt x="962" y="27"/>
                    <a:pt x="975" y="24"/>
                    <a:pt x="989" y="20"/>
                  </a:cubicBezTo>
                  <a:cubicBezTo>
                    <a:pt x="995" y="20"/>
                    <a:pt x="999" y="14"/>
                    <a:pt x="999" y="10"/>
                  </a:cubicBezTo>
                  <a:cubicBezTo>
                    <a:pt x="999" y="4"/>
                    <a:pt x="992" y="0"/>
                    <a:pt x="982" y="0"/>
                  </a:cubicBezTo>
                  <a:cubicBezTo>
                    <a:pt x="969" y="0"/>
                    <a:pt x="955" y="0"/>
                    <a:pt x="945" y="4"/>
                  </a:cubicBezTo>
                  <a:cubicBezTo>
                    <a:pt x="888" y="10"/>
                    <a:pt x="831" y="20"/>
                    <a:pt x="774" y="20"/>
                  </a:cubicBezTo>
                  <a:cubicBezTo>
                    <a:pt x="764" y="20"/>
                    <a:pt x="754" y="20"/>
                    <a:pt x="744" y="27"/>
                  </a:cubicBezTo>
                  <a:cubicBezTo>
                    <a:pt x="741" y="27"/>
                    <a:pt x="737" y="27"/>
                    <a:pt x="734" y="27"/>
                  </a:cubicBezTo>
                  <a:cubicBezTo>
                    <a:pt x="727" y="20"/>
                    <a:pt x="724" y="24"/>
                    <a:pt x="718" y="27"/>
                  </a:cubicBezTo>
                  <a:cubicBezTo>
                    <a:pt x="637" y="37"/>
                    <a:pt x="557" y="34"/>
                    <a:pt x="476" y="47"/>
                  </a:cubicBezTo>
                  <a:lnTo>
                    <a:pt x="476" y="47"/>
                  </a:lnTo>
                  <a:lnTo>
                    <a:pt x="476" y="47"/>
                  </a:lnTo>
                  <a:cubicBezTo>
                    <a:pt x="466" y="47"/>
                    <a:pt x="460" y="47"/>
                    <a:pt x="449" y="47"/>
                  </a:cubicBezTo>
                  <a:cubicBezTo>
                    <a:pt x="439" y="47"/>
                    <a:pt x="433" y="47"/>
                    <a:pt x="423" y="47"/>
                  </a:cubicBezTo>
                  <a:lnTo>
                    <a:pt x="423" y="47"/>
                  </a:lnTo>
                  <a:lnTo>
                    <a:pt x="423" y="47"/>
                  </a:lnTo>
                  <a:cubicBezTo>
                    <a:pt x="413" y="47"/>
                    <a:pt x="403" y="47"/>
                    <a:pt x="399" y="41"/>
                  </a:cubicBezTo>
                  <a:cubicBezTo>
                    <a:pt x="389" y="41"/>
                    <a:pt x="379" y="41"/>
                    <a:pt x="369" y="41"/>
                  </a:cubicBezTo>
                  <a:cubicBezTo>
                    <a:pt x="369" y="44"/>
                    <a:pt x="372" y="44"/>
                    <a:pt x="372" y="47"/>
                  </a:cubicBezTo>
                  <a:cubicBezTo>
                    <a:pt x="359" y="47"/>
                    <a:pt x="346" y="47"/>
                    <a:pt x="335" y="5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 name="Google Shape;1238;p36">
              <a:extLst>
                <a:ext uri="{FF2B5EF4-FFF2-40B4-BE49-F238E27FC236}">
                  <a16:creationId xmlns:a16="http://schemas.microsoft.com/office/drawing/2014/main" id="{83297BD8-0810-924F-6629-58F059798104}"/>
                </a:ext>
              </a:extLst>
            </p:cNvPr>
            <p:cNvSpPr/>
            <p:nvPr/>
          </p:nvSpPr>
          <p:spPr>
            <a:xfrm>
              <a:off x="4462200" y="4843800"/>
              <a:ext cx="606240" cy="61200"/>
            </a:xfrm>
            <a:custGeom>
              <a:avLst/>
              <a:gdLst/>
              <a:ahLst/>
              <a:cxnLst/>
              <a:rect l="l" t="t" r="r" b="b"/>
              <a:pathLst>
                <a:path w="1684" h="170" extrusionOk="0">
                  <a:moveTo>
                    <a:pt x="1396" y="59"/>
                  </a:moveTo>
                  <a:lnTo>
                    <a:pt x="1396" y="59"/>
                  </a:lnTo>
                  <a:lnTo>
                    <a:pt x="1396" y="59"/>
                  </a:lnTo>
                  <a:cubicBezTo>
                    <a:pt x="1433" y="69"/>
                    <a:pt x="1470" y="49"/>
                    <a:pt x="1510" y="56"/>
                  </a:cubicBezTo>
                  <a:lnTo>
                    <a:pt x="1510" y="56"/>
                  </a:lnTo>
                  <a:cubicBezTo>
                    <a:pt x="1524" y="46"/>
                    <a:pt x="1547" y="56"/>
                    <a:pt x="1561" y="46"/>
                  </a:cubicBezTo>
                  <a:cubicBezTo>
                    <a:pt x="1564" y="46"/>
                    <a:pt x="1567" y="46"/>
                    <a:pt x="1571" y="46"/>
                  </a:cubicBezTo>
                  <a:cubicBezTo>
                    <a:pt x="1601" y="36"/>
                    <a:pt x="1634" y="32"/>
                    <a:pt x="1663" y="29"/>
                  </a:cubicBezTo>
                  <a:cubicBezTo>
                    <a:pt x="1687" y="22"/>
                    <a:pt x="1694" y="9"/>
                    <a:pt x="1663" y="2"/>
                  </a:cubicBezTo>
                  <a:cubicBezTo>
                    <a:pt x="1647" y="-1"/>
                    <a:pt x="1627" y="-1"/>
                    <a:pt x="1611" y="5"/>
                  </a:cubicBezTo>
                  <a:cubicBezTo>
                    <a:pt x="1547" y="19"/>
                    <a:pt x="1483" y="25"/>
                    <a:pt x="1416" y="29"/>
                  </a:cubicBezTo>
                  <a:cubicBezTo>
                    <a:pt x="1410" y="32"/>
                    <a:pt x="1403" y="36"/>
                    <a:pt x="1393" y="39"/>
                  </a:cubicBezTo>
                  <a:lnTo>
                    <a:pt x="1393" y="39"/>
                  </a:lnTo>
                  <a:cubicBezTo>
                    <a:pt x="1339" y="29"/>
                    <a:pt x="1292" y="42"/>
                    <a:pt x="1239" y="49"/>
                  </a:cubicBezTo>
                  <a:lnTo>
                    <a:pt x="1239" y="49"/>
                  </a:lnTo>
                  <a:lnTo>
                    <a:pt x="1239" y="49"/>
                  </a:lnTo>
                  <a:cubicBezTo>
                    <a:pt x="1221" y="46"/>
                    <a:pt x="1205" y="46"/>
                    <a:pt x="1188" y="49"/>
                  </a:cubicBezTo>
                  <a:lnTo>
                    <a:pt x="1188" y="49"/>
                  </a:lnTo>
                  <a:lnTo>
                    <a:pt x="1188" y="49"/>
                  </a:lnTo>
                  <a:cubicBezTo>
                    <a:pt x="1171" y="49"/>
                    <a:pt x="1158" y="49"/>
                    <a:pt x="1148" y="56"/>
                  </a:cubicBezTo>
                  <a:cubicBezTo>
                    <a:pt x="1107" y="59"/>
                    <a:pt x="1067" y="62"/>
                    <a:pt x="1034" y="76"/>
                  </a:cubicBezTo>
                  <a:cubicBezTo>
                    <a:pt x="950" y="69"/>
                    <a:pt x="872" y="89"/>
                    <a:pt x="792" y="93"/>
                  </a:cubicBezTo>
                  <a:cubicBezTo>
                    <a:pt x="742" y="96"/>
                    <a:pt x="691" y="100"/>
                    <a:pt x="641" y="103"/>
                  </a:cubicBezTo>
                  <a:cubicBezTo>
                    <a:pt x="537" y="103"/>
                    <a:pt x="436" y="113"/>
                    <a:pt x="335" y="130"/>
                  </a:cubicBezTo>
                  <a:cubicBezTo>
                    <a:pt x="295" y="126"/>
                    <a:pt x="255" y="126"/>
                    <a:pt x="218" y="140"/>
                  </a:cubicBezTo>
                  <a:cubicBezTo>
                    <a:pt x="214" y="136"/>
                    <a:pt x="211" y="140"/>
                    <a:pt x="208" y="140"/>
                  </a:cubicBezTo>
                  <a:cubicBezTo>
                    <a:pt x="168" y="133"/>
                    <a:pt x="131" y="150"/>
                    <a:pt x="90" y="150"/>
                  </a:cubicBezTo>
                  <a:lnTo>
                    <a:pt x="90" y="150"/>
                  </a:lnTo>
                  <a:lnTo>
                    <a:pt x="90" y="150"/>
                  </a:lnTo>
                  <a:cubicBezTo>
                    <a:pt x="60" y="150"/>
                    <a:pt x="30" y="146"/>
                    <a:pt x="0" y="157"/>
                  </a:cubicBezTo>
                  <a:cubicBezTo>
                    <a:pt x="17" y="173"/>
                    <a:pt x="40" y="167"/>
                    <a:pt x="64" y="167"/>
                  </a:cubicBezTo>
                  <a:lnTo>
                    <a:pt x="64" y="170"/>
                  </a:lnTo>
                  <a:cubicBezTo>
                    <a:pt x="70" y="170"/>
                    <a:pt x="74" y="170"/>
                    <a:pt x="80" y="170"/>
                  </a:cubicBezTo>
                  <a:cubicBezTo>
                    <a:pt x="134" y="167"/>
                    <a:pt x="191" y="170"/>
                    <a:pt x="245" y="160"/>
                  </a:cubicBezTo>
                  <a:lnTo>
                    <a:pt x="245" y="160"/>
                  </a:lnTo>
                  <a:lnTo>
                    <a:pt x="245" y="160"/>
                  </a:lnTo>
                  <a:cubicBezTo>
                    <a:pt x="289" y="157"/>
                    <a:pt x="332" y="153"/>
                    <a:pt x="376" y="150"/>
                  </a:cubicBezTo>
                  <a:cubicBezTo>
                    <a:pt x="376" y="146"/>
                    <a:pt x="372" y="146"/>
                    <a:pt x="372" y="146"/>
                  </a:cubicBezTo>
                  <a:cubicBezTo>
                    <a:pt x="372" y="146"/>
                    <a:pt x="376" y="146"/>
                    <a:pt x="376" y="150"/>
                  </a:cubicBezTo>
                  <a:cubicBezTo>
                    <a:pt x="439" y="143"/>
                    <a:pt x="507" y="140"/>
                    <a:pt x="574" y="133"/>
                  </a:cubicBezTo>
                  <a:cubicBezTo>
                    <a:pt x="621" y="130"/>
                    <a:pt x="671" y="126"/>
                    <a:pt x="718" y="130"/>
                  </a:cubicBezTo>
                  <a:cubicBezTo>
                    <a:pt x="832" y="113"/>
                    <a:pt x="946" y="110"/>
                    <a:pt x="1057" y="93"/>
                  </a:cubicBezTo>
                  <a:lnTo>
                    <a:pt x="1057" y="93"/>
                  </a:lnTo>
                  <a:cubicBezTo>
                    <a:pt x="1111" y="86"/>
                    <a:pt x="1164" y="86"/>
                    <a:pt x="1215" y="72"/>
                  </a:cubicBezTo>
                  <a:lnTo>
                    <a:pt x="1215" y="72"/>
                  </a:lnTo>
                  <a:lnTo>
                    <a:pt x="1215" y="72"/>
                  </a:lnTo>
                  <a:cubicBezTo>
                    <a:pt x="1275" y="66"/>
                    <a:pt x="1336" y="72"/>
                    <a:pt x="1396" y="59"/>
                  </a:cubicBezTo>
                  <a:close/>
                </a:path>
              </a:pathLst>
            </a:custGeom>
            <a:grp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 name="Google Shape;1239;p36">
              <a:extLst>
                <a:ext uri="{FF2B5EF4-FFF2-40B4-BE49-F238E27FC236}">
                  <a16:creationId xmlns:a16="http://schemas.microsoft.com/office/drawing/2014/main" id="{CAB43729-F8F0-A055-A5E2-6470AEA27EB6}"/>
                </a:ext>
              </a:extLst>
            </p:cNvPr>
            <p:cNvSpPr/>
            <p:nvPr/>
          </p:nvSpPr>
          <p:spPr>
            <a:xfrm>
              <a:off x="5316120" y="4791240"/>
              <a:ext cx="1080" cy="0"/>
            </a:xfrm>
            <a:custGeom>
              <a:avLst/>
              <a:gdLst/>
              <a:ahLst/>
              <a:cxnLst/>
              <a:rect l="l" t="t" r="r" b="b"/>
              <a:pathLst>
                <a:path w="3" h="120000" extrusionOk="0">
                  <a:moveTo>
                    <a:pt x="0" y="0"/>
                  </a:moveTo>
                  <a:lnTo>
                    <a:pt x="0" y="0"/>
                  </a:lnTo>
                  <a:lnTo>
                    <a:pt x="3" y="0"/>
                  </a:lnTo>
                  <a:lnTo>
                    <a:pt x="3" y="0"/>
                  </a:ln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 name="Google Shape;1240;p36">
              <a:extLst>
                <a:ext uri="{FF2B5EF4-FFF2-40B4-BE49-F238E27FC236}">
                  <a16:creationId xmlns:a16="http://schemas.microsoft.com/office/drawing/2014/main" id="{1049609F-FA1E-417D-C722-04AFD27EBCB7}"/>
                </a:ext>
              </a:extLst>
            </p:cNvPr>
            <p:cNvSpPr/>
            <p:nvPr/>
          </p:nvSpPr>
          <p:spPr>
            <a:xfrm>
              <a:off x="4985280" y="4744080"/>
              <a:ext cx="358560" cy="32040"/>
            </a:xfrm>
            <a:custGeom>
              <a:avLst/>
              <a:gdLst/>
              <a:ahLst/>
              <a:cxnLst/>
              <a:rect l="l" t="t" r="r" b="b"/>
              <a:pathLst>
                <a:path w="996" h="89" extrusionOk="0">
                  <a:moveTo>
                    <a:pt x="838" y="7"/>
                  </a:moveTo>
                  <a:lnTo>
                    <a:pt x="838" y="7"/>
                  </a:lnTo>
                  <a:cubicBezTo>
                    <a:pt x="835" y="7"/>
                    <a:pt x="832" y="10"/>
                    <a:pt x="825" y="10"/>
                  </a:cubicBezTo>
                  <a:cubicBezTo>
                    <a:pt x="758" y="14"/>
                    <a:pt x="691" y="7"/>
                    <a:pt x="624" y="24"/>
                  </a:cubicBezTo>
                  <a:lnTo>
                    <a:pt x="624" y="24"/>
                  </a:lnTo>
                  <a:lnTo>
                    <a:pt x="624" y="24"/>
                  </a:lnTo>
                  <a:cubicBezTo>
                    <a:pt x="610" y="24"/>
                    <a:pt x="600" y="24"/>
                    <a:pt x="587" y="24"/>
                  </a:cubicBezTo>
                  <a:lnTo>
                    <a:pt x="587" y="24"/>
                  </a:lnTo>
                  <a:cubicBezTo>
                    <a:pt x="580" y="24"/>
                    <a:pt x="577" y="20"/>
                    <a:pt x="573" y="20"/>
                  </a:cubicBezTo>
                  <a:lnTo>
                    <a:pt x="573" y="20"/>
                  </a:lnTo>
                  <a:cubicBezTo>
                    <a:pt x="556" y="20"/>
                    <a:pt x="543" y="20"/>
                    <a:pt x="529" y="27"/>
                  </a:cubicBezTo>
                  <a:cubicBezTo>
                    <a:pt x="452" y="27"/>
                    <a:pt x="375" y="37"/>
                    <a:pt x="301" y="48"/>
                  </a:cubicBezTo>
                  <a:cubicBezTo>
                    <a:pt x="234" y="44"/>
                    <a:pt x="170" y="58"/>
                    <a:pt x="111" y="68"/>
                  </a:cubicBezTo>
                  <a:lnTo>
                    <a:pt x="111" y="68"/>
                  </a:lnTo>
                  <a:cubicBezTo>
                    <a:pt x="74" y="71"/>
                    <a:pt x="40" y="64"/>
                    <a:pt x="0" y="88"/>
                  </a:cubicBezTo>
                  <a:cubicBezTo>
                    <a:pt x="50" y="91"/>
                    <a:pt x="87" y="88"/>
                    <a:pt x="124" y="78"/>
                  </a:cubicBezTo>
                  <a:cubicBezTo>
                    <a:pt x="201" y="78"/>
                    <a:pt x="278" y="71"/>
                    <a:pt x="355" y="61"/>
                  </a:cubicBezTo>
                  <a:cubicBezTo>
                    <a:pt x="412" y="54"/>
                    <a:pt x="466" y="51"/>
                    <a:pt x="520" y="48"/>
                  </a:cubicBezTo>
                  <a:lnTo>
                    <a:pt x="520" y="48"/>
                  </a:lnTo>
                  <a:lnTo>
                    <a:pt x="520" y="48"/>
                  </a:lnTo>
                  <a:cubicBezTo>
                    <a:pt x="536" y="48"/>
                    <a:pt x="550" y="48"/>
                    <a:pt x="563" y="41"/>
                  </a:cubicBezTo>
                  <a:cubicBezTo>
                    <a:pt x="583" y="41"/>
                    <a:pt x="603" y="41"/>
                    <a:pt x="624" y="37"/>
                  </a:cubicBezTo>
                  <a:lnTo>
                    <a:pt x="624" y="37"/>
                  </a:lnTo>
                  <a:lnTo>
                    <a:pt x="624" y="37"/>
                  </a:lnTo>
                  <a:cubicBezTo>
                    <a:pt x="627" y="37"/>
                    <a:pt x="634" y="37"/>
                    <a:pt x="637" y="37"/>
                  </a:cubicBezTo>
                  <a:cubicBezTo>
                    <a:pt x="640" y="37"/>
                    <a:pt x="647" y="37"/>
                    <a:pt x="650" y="37"/>
                  </a:cubicBezTo>
                  <a:lnTo>
                    <a:pt x="650" y="37"/>
                  </a:lnTo>
                  <a:lnTo>
                    <a:pt x="650" y="37"/>
                  </a:lnTo>
                  <a:cubicBezTo>
                    <a:pt x="671" y="37"/>
                    <a:pt x="687" y="41"/>
                    <a:pt x="707" y="31"/>
                  </a:cubicBezTo>
                  <a:cubicBezTo>
                    <a:pt x="758" y="31"/>
                    <a:pt x="808" y="34"/>
                    <a:pt x="858" y="24"/>
                  </a:cubicBezTo>
                  <a:lnTo>
                    <a:pt x="858" y="24"/>
                  </a:lnTo>
                  <a:cubicBezTo>
                    <a:pt x="906" y="24"/>
                    <a:pt x="949" y="24"/>
                    <a:pt x="996" y="10"/>
                  </a:cubicBezTo>
                  <a:cubicBezTo>
                    <a:pt x="966" y="-3"/>
                    <a:pt x="906" y="-3"/>
                    <a:pt x="838"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9" name="Google Shape;1241;p36">
              <a:extLst>
                <a:ext uri="{FF2B5EF4-FFF2-40B4-BE49-F238E27FC236}">
                  <a16:creationId xmlns:a16="http://schemas.microsoft.com/office/drawing/2014/main" id="{D95B4BA4-F1A9-723C-E83D-676FA8AE30CB}"/>
                </a:ext>
              </a:extLst>
            </p:cNvPr>
            <p:cNvSpPr/>
            <p:nvPr/>
          </p:nvSpPr>
          <p:spPr>
            <a:xfrm>
              <a:off x="5256720" y="4787640"/>
              <a:ext cx="109440" cy="16200"/>
            </a:xfrm>
            <a:custGeom>
              <a:avLst/>
              <a:gdLst/>
              <a:ahLst/>
              <a:cxnLst/>
              <a:rect l="l" t="t" r="r" b="b"/>
              <a:pathLst>
                <a:path w="304" h="45" extrusionOk="0">
                  <a:moveTo>
                    <a:pt x="215" y="4"/>
                  </a:moveTo>
                  <a:lnTo>
                    <a:pt x="215" y="4"/>
                  </a:lnTo>
                  <a:cubicBezTo>
                    <a:pt x="215" y="4"/>
                    <a:pt x="212" y="4"/>
                    <a:pt x="209" y="4"/>
                  </a:cubicBezTo>
                  <a:cubicBezTo>
                    <a:pt x="205" y="4"/>
                    <a:pt x="202" y="4"/>
                    <a:pt x="202" y="7"/>
                  </a:cubicBezTo>
                  <a:cubicBezTo>
                    <a:pt x="195" y="7"/>
                    <a:pt x="185" y="7"/>
                    <a:pt x="181" y="10"/>
                  </a:cubicBezTo>
                  <a:lnTo>
                    <a:pt x="181" y="10"/>
                  </a:lnTo>
                  <a:cubicBezTo>
                    <a:pt x="178" y="14"/>
                    <a:pt x="175" y="14"/>
                    <a:pt x="172" y="14"/>
                  </a:cubicBezTo>
                  <a:cubicBezTo>
                    <a:pt x="168" y="10"/>
                    <a:pt x="168" y="10"/>
                    <a:pt x="168" y="10"/>
                  </a:cubicBezTo>
                  <a:cubicBezTo>
                    <a:pt x="138" y="14"/>
                    <a:pt x="108" y="14"/>
                    <a:pt x="78" y="17"/>
                  </a:cubicBezTo>
                  <a:cubicBezTo>
                    <a:pt x="74" y="17"/>
                    <a:pt x="74" y="20"/>
                    <a:pt x="74" y="20"/>
                  </a:cubicBezTo>
                  <a:cubicBezTo>
                    <a:pt x="54" y="17"/>
                    <a:pt x="34" y="20"/>
                    <a:pt x="10" y="20"/>
                  </a:cubicBezTo>
                  <a:cubicBezTo>
                    <a:pt x="10" y="20"/>
                    <a:pt x="7" y="24"/>
                    <a:pt x="7" y="27"/>
                  </a:cubicBezTo>
                  <a:lnTo>
                    <a:pt x="7" y="27"/>
                  </a:lnTo>
                  <a:cubicBezTo>
                    <a:pt x="4" y="27"/>
                    <a:pt x="4" y="27"/>
                    <a:pt x="0" y="31"/>
                  </a:cubicBezTo>
                  <a:cubicBezTo>
                    <a:pt x="4" y="37"/>
                    <a:pt x="14" y="37"/>
                    <a:pt x="24" y="37"/>
                  </a:cubicBezTo>
                  <a:cubicBezTo>
                    <a:pt x="27" y="34"/>
                    <a:pt x="27" y="34"/>
                    <a:pt x="27" y="31"/>
                  </a:cubicBezTo>
                  <a:cubicBezTo>
                    <a:pt x="44" y="37"/>
                    <a:pt x="54" y="54"/>
                    <a:pt x="78" y="37"/>
                  </a:cubicBezTo>
                  <a:lnTo>
                    <a:pt x="78" y="37"/>
                  </a:lnTo>
                  <a:cubicBezTo>
                    <a:pt x="124" y="47"/>
                    <a:pt x="172" y="41"/>
                    <a:pt x="219" y="27"/>
                  </a:cubicBezTo>
                  <a:lnTo>
                    <a:pt x="219" y="27"/>
                  </a:lnTo>
                  <a:cubicBezTo>
                    <a:pt x="245" y="34"/>
                    <a:pt x="272" y="31"/>
                    <a:pt x="296" y="31"/>
                  </a:cubicBezTo>
                  <a:cubicBezTo>
                    <a:pt x="299" y="27"/>
                    <a:pt x="299" y="24"/>
                    <a:pt x="296" y="20"/>
                  </a:cubicBezTo>
                  <a:lnTo>
                    <a:pt x="296" y="20"/>
                  </a:lnTo>
                  <a:cubicBezTo>
                    <a:pt x="306" y="17"/>
                    <a:pt x="306" y="14"/>
                    <a:pt x="296" y="10"/>
                  </a:cubicBezTo>
                  <a:cubicBezTo>
                    <a:pt x="296" y="7"/>
                    <a:pt x="296" y="4"/>
                    <a:pt x="292" y="4"/>
                  </a:cubicBezTo>
                  <a:cubicBezTo>
                    <a:pt x="286" y="0"/>
                    <a:pt x="279" y="0"/>
                    <a:pt x="272" y="0"/>
                  </a:cubicBezTo>
                  <a:cubicBezTo>
                    <a:pt x="266" y="4"/>
                    <a:pt x="262" y="4"/>
                    <a:pt x="256" y="0"/>
                  </a:cubicBezTo>
                  <a:cubicBezTo>
                    <a:pt x="252" y="0"/>
                    <a:pt x="249" y="0"/>
                    <a:pt x="245" y="0"/>
                  </a:cubicBezTo>
                  <a:cubicBezTo>
                    <a:pt x="235" y="7"/>
                    <a:pt x="225" y="7"/>
                    <a:pt x="215"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0" name="Google Shape;1242;p36">
              <a:extLst>
                <a:ext uri="{FF2B5EF4-FFF2-40B4-BE49-F238E27FC236}">
                  <a16:creationId xmlns:a16="http://schemas.microsoft.com/office/drawing/2014/main" id="{606D8E62-3663-8DC1-2A14-8E8CEA307568}"/>
                </a:ext>
              </a:extLst>
            </p:cNvPr>
            <p:cNvSpPr/>
            <p:nvPr/>
          </p:nvSpPr>
          <p:spPr>
            <a:xfrm>
              <a:off x="4952880" y="4736160"/>
              <a:ext cx="215280" cy="21240"/>
            </a:xfrm>
            <a:custGeom>
              <a:avLst/>
              <a:gdLst/>
              <a:ahLst/>
              <a:cxnLst/>
              <a:rect l="l" t="t" r="r" b="b"/>
              <a:pathLst>
                <a:path w="598" h="59" extrusionOk="0">
                  <a:moveTo>
                    <a:pt x="274" y="26"/>
                  </a:moveTo>
                  <a:lnTo>
                    <a:pt x="274" y="26"/>
                  </a:lnTo>
                  <a:cubicBezTo>
                    <a:pt x="234" y="29"/>
                    <a:pt x="191" y="32"/>
                    <a:pt x="151" y="36"/>
                  </a:cubicBezTo>
                  <a:cubicBezTo>
                    <a:pt x="114" y="29"/>
                    <a:pt x="83" y="36"/>
                    <a:pt x="50" y="42"/>
                  </a:cubicBezTo>
                  <a:cubicBezTo>
                    <a:pt x="33" y="42"/>
                    <a:pt x="16" y="42"/>
                    <a:pt x="0" y="42"/>
                  </a:cubicBezTo>
                  <a:cubicBezTo>
                    <a:pt x="0" y="49"/>
                    <a:pt x="3" y="53"/>
                    <a:pt x="3" y="59"/>
                  </a:cubicBezTo>
                  <a:cubicBezTo>
                    <a:pt x="53" y="53"/>
                    <a:pt x="104" y="53"/>
                    <a:pt x="151" y="53"/>
                  </a:cubicBezTo>
                  <a:cubicBezTo>
                    <a:pt x="174" y="49"/>
                    <a:pt x="194" y="53"/>
                    <a:pt x="214" y="42"/>
                  </a:cubicBezTo>
                  <a:lnTo>
                    <a:pt x="214" y="42"/>
                  </a:lnTo>
                  <a:lnTo>
                    <a:pt x="214" y="42"/>
                  </a:lnTo>
                  <a:cubicBezTo>
                    <a:pt x="234" y="42"/>
                    <a:pt x="254" y="42"/>
                    <a:pt x="274" y="42"/>
                  </a:cubicBezTo>
                  <a:lnTo>
                    <a:pt x="274" y="42"/>
                  </a:lnTo>
                  <a:lnTo>
                    <a:pt x="274" y="42"/>
                  </a:lnTo>
                  <a:cubicBezTo>
                    <a:pt x="311" y="42"/>
                    <a:pt x="348" y="46"/>
                    <a:pt x="381" y="36"/>
                  </a:cubicBezTo>
                  <a:lnTo>
                    <a:pt x="381" y="36"/>
                  </a:lnTo>
                  <a:cubicBezTo>
                    <a:pt x="401" y="32"/>
                    <a:pt x="421" y="32"/>
                    <a:pt x="442" y="32"/>
                  </a:cubicBezTo>
                  <a:cubicBezTo>
                    <a:pt x="492" y="32"/>
                    <a:pt x="539" y="26"/>
                    <a:pt x="586" y="13"/>
                  </a:cubicBezTo>
                  <a:lnTo>
                    <a:pt x="586" y="13"/>
                  </a:lnTo>
                  <a:lnTo>
                    <a:pt x="586" y="13"/>
                  </a:lnTo>
                  <a:cubicBezTo>
                    <a:pt x="596" y="13"/>
                    <a:pt x="600" y="9"/>
                    <a:pt x="596" y="2"/>
                  </a:cubicBezTo>
                  <a:cubicBezTo>
                    <a:pt x="593" y="-1"/>
                    <a:pt x="586" y="-1"/>
                    <a:pt x="582" y="2"/>
                  </a:cubicBezTo>
                  <a:cubicBezTo>
                    <a:pt x="536" y="2"/>
                    <a:pt x="492" y="16"/>
                    <a:pt x="442" y="16"/>
                  </a:cubicBezTo>
                  <a:lnTo>
                    <a:pt x="442" y="16"/>
                  </a:lnTo>
                  <a:cubicBezTo>
                    <a:pt x="401" y="13"/>
                    <a:pt x="358" y="26"/>
                    <a:pt x="318" y="26"/>
                  </a:cubicBezTo>
                  <a:lnTo>
                    <a:pt x="318" y="26"/>
                  </a:lnTo>
                  <a:lnTo>
                    <a:pt x="318" y="26"/>
                  </a:lnTo>
                  <a:cubicBezTo>
                    <a:pt x="300" y="26"/>
                    <a:pt x="287" y="26"/>
                    <a:pt x="274"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1" name="Google Shape;1243;p36">
              <a:extLst>
                <a:ext uri="{FF2B5EF4-FFF2-40B4-BE49-F238E27FC236}">
                  <a16:creationId xmlns:a16="http://schemas.microsoft.com/office/drawing/2014/main" id="{2DBC78EE-0ED7-629E-6D68-9F6B346759E9}"/>
                </a:ext>
              </a:extLst>
            </p:cNvPr>
            <p:cNvSpPr/>
            <p:nvPr/>
          </p:nvSpPr>
          <p:spPr>
            <a:xfrm>
              <a:off x="5348520" y="4767840"/>
              <a:ext cx="18360" cy="10440"/>
            </a:xfrm>
            <a:custGeom>
              <a:avLst/>
              <a:gdLst/>
              <a:ahLst/>
              <a:cxnLst/>
              <a:rect l="l" t="t" r="r" b="b"/>
              <a:pathLst>
                <a:path w="51" h="29" extrusionOk="0">
                  <a:moveTo>
                    <a:pt x="27" y="29"/>
                  </a:moveTo>
                  <a:lnTo>
                    <a:pt x="27" y="29"/>
                  </a:lnTo>
                  <a:cubicBezTo>
                    <a:pt x="37" y="29"/>
                    <a:pt x="44" y="29"/>
                    <a:pt x="51" y="29"/>
                  </a:cubicBezTo>
                  <a:cubicBezTo>
                    <a:pt x="51" y="-2"/>
                    <a:pt x="51" y="-2"/>
                    <a:pt x="4" y="2"/>
                  </a:cubicBezTo>
                  <a:cubicBezTo>
                    <a:pt x="4" y="5"/>
                    <a:pt x="1" y="8"/>
                    <a:pt x="1" y="12"/>
                  </a:cubicBezTo>
                  <a:cubicBezTo>
                    <a:pt x="-6" y="29"/>
                    <a:pt x="21" y="22"/>
                    <a:pt x="27" y="2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 name="Google Shape;1244;p36">
              <a:extLst>
                <a:ext uri="{FF2B5EF4-FFF2-40B4-BE49-F238E27FC236}">
                  <a16:creationId xmlns:a16="http://schemas.microsoft.com/office/drawing/2014/main" id="{752E9C7E-9ABD-2AE9-4DB3-7D4AF8483231}"/>
                </a:ext>
              </a:extLst>
            </p:cNvPr>
            <p:cNvSpPr/>
            <p:nvPr/>
          </p:nvSpPr>
          <p:spPr>
            <a:xfrm>
              <a:off x="5189400" y="4803840"/>
              <a:ext cx="26280" cy="5400"/>
            </a:xfrm>
            <a:custGeom>
              <a:avLst/>
              <a:gdLst/>
              <a:ahLst/>
              <a:cxnLst/>
              <a:rect l="l" t="t" r="r" b="b"/>
              <a:pathLst>
                <a:path w="73" h="15" extrusionOk="0">
                  <a:moveTo>
                    <a:pt x="0" y="9"/>
                  </a:moveTo>
                  <a:lnTo>
                    <a:pt x="0" y="9"/>
                  </a:lnTo>
                  <a:cubicBezTo>
                    <a:pt x="23" y="19"/>
                    <a:pt x="43" y="16"/>
                    <a:pt x="73" y="2"/>
                  </a:cubicBezTo>
                  <a:cubicBezTo>
                    <a:pt x="40" y="-4"/>
                    <a:pt x="20" y="6"/>
                    <a:pt x="0"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3" name="Google Shape;1245;p36">
              <a:extLst>
                <a:ext uri="{FF2B5EF4-FFF2-40B4-BE49-F238E27FC236}">
                  <a16:creationId xmlns:a16="http://schemas.microsoft.com/office/drawing/2014/main" id="{E223B1C8-335B-B7DA-65F9-68572EEAB2AA}"/>
                </a:ext>
              </a:extLst>
            </p:cNvPr>
            <p:cNvSpPr/>
            <p:nvPr/>
          </p:nvSpPr>
          <p:spPr>
            <a:xfrm>
              <a:off x="5586840" y="4732200"/>
              <a:ext cx="19080" cy="9720"/>
            </a:xfrm>
            <a:custGeom>
              <a:avLst/>
              <a:gdLst/>
              <a:ahLst/>
              <a:cxnLst/>
              <a:rect l="l" t="t" r="r" b="b"/>
              <a:pathLst>
                <a:path w="53" h="27" extrusionOk="0">
                  <a:moveTo>
                    <a:pt x="53" y="20"/>
                  </a:moveTo>
                  <a:lnTo>
                    <a:pt x="53" y="20"/>
                  </a:lnTo>
                  <a:cubicBezTo>
                    <a:pt x="53" y="13"/>
                    <a:pt x="43" y="10"/>
                    <a:pt x="37" y="7"/>
                  </a:cubicBezTo>
                  <a:cubicBezTo>
                    <a:pt x="23" y="7"/>
                    <a:pt x="13" y="3"/>
                    <a:pt x="0" y="0"/>
                  </a:cubicBezTo>
                  <a:cubicBezTo>
                    <a:pt x="-4" y="20"/>
                    <a:pt x="17" y="24"/>
                    <a:pt x="37" y="27"/>
                  </a:cubicBezTo>
                  <a:cubicBezTo>
                    <a:pt x="43" y="27"/>
                    <a:pt x="53" y="27"/>
                    <a:pt x="53"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 name="Google Shape;1246;p36">
              <a:extLst>
                <a:ext uri="{FF2B5EF4-FFF2-40B4-BE49-F238E27FC236}">
                  <a16:creationId xmlns:a16="http://schemas.microsoft.com/office/drawing/2014/main" id="{1BFDBB3C-F918-0DD4-1462-C547C170E2CD}"/>
                </a:ext>
              </a:extLst>
            </p:cNvPr>
            <p:cNvSpPr/>
            <p:nvPr/>
          </p:nvSpPr>
          <p:spPr>
            <a:xfrm>
              <a:off x="5301000" y="4816800"/>
              <a:ext cx="72720" cy="18000"/>
            </a:xfrm>
            <a:custGeom>
              <a:avLst/>
              <a:gdLst/>
              <a:ahLst/>
              <a:cxnLst/>
              <a:rect l="l" t="t" r="r" b="b"/>
              <a:pathLst>
                <a:path w="202" h="50" extrusionOk="0">
                  <a:moveTo>
                    <a:pt x="169" y="0"/>
                  </a:moveTo>
                  <a:lnTo>
                    <a:pt x="169" y="0"/>
                  </a:lnTo>
                  <a:cubicBezTo>
                    <a:pt x="163" y="0"/>
                    <a:pt x="156" y="3"/>
                    <a:pt x="146" y="3"/>
                  </a:cubicBezTo>
                  <a:cubicBezTo>
                    <a:pt x="129" y="3"/>
                    <a:pt x="112" y="3"/>
                    <a:pt x="96" y="7"/>
                  </a:cubicBezTo>
                  <a:cubicBezTo>
                    <a:pt x="65" y="13"/>
                    <a:pt x="35" y="13"/>
                    <a:pt x="5" y="13"/>
                  </a:cubicBezTo>
                  <a:cubicBezTo>
                    <a:pt x="-2" y="23"/>
                    <a:pt x="-5" y="33"/>
                    <a:pt x="18" y="30"/>
                  </a:cubicBezTo>
                  <a:cubicBezTo>
                    <a:pt x="22" y="33"/>
                    <a:pt x="29" y="37"/>
                    <a:pt x="32" y="40"/>
                  </a:cubicBezTo>
                  <a:cubicBezTo>
                    <a:pt x="52" y="54"/>
                    <a:pt x="72" y="50"/>
                    <a:pt x="96" y="43"/>
                  </a:cubicBezTo>
                  <a:cubicBezTo>
                    <a:pt x="99" y="40"/>
                    <a:pt x="99" y="37"/>
                    <a:pt x="102" y="33"/>
                  </a:cubicBezTo>
                  <a:cubicBezTo>
                    <a:pt x="119" y="43"/>
                    <a:pt x="139" y="43"/>
                    <a:pt x="159" y="40"/>
                  </a:cubicBezTo>
                  <a:cubicBezTo>
                    <a:pt x="166" y="37"/>
                    <a:pt x="169" y="37"/>
                    <a:pt x="173" y="33"/>
                  </a:cubicBezTo>
                  <a:cubicBezTo>
                    <a:pt x="176" y="30"/>
                    <a:pt x="176" y="27"/>
                    <a:pt x="176" y="23"/>
                  </a:cubicBezTo>
                  <a:cubicBezTo>
                    <a:pt x="183" y="27"/>
                    <a:pt x="190" y="27"/>
                    <a:pt x="196" y="23"/>
                  </a:cubicBezTo>
                  <a:cubicBezTo>
                    <a:pt x="200" y="23"/>
                    <a:pt x="203" y="20"/>
                    <a:pt x="200" y="17"/>
                  </a:cubicBezTo>
                  <a:cubicBezTo>
                    <a:pt x="196" y="7"/>
                    <a:pt x="183" y="3"/>
                    <a:pt x="169"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 name="Google Shape;1247;p36">
              <a:extLst>
                <a:ext uri="{FF2B5EF4-FFF2-40B4-BE49-F238E27FC236}">
                  <a16:creationId xmlns:a16="http://schemas.microsoft.com/office/drawing/2014/main" id="{59BE5B3E-0691-6820-9BD8-14A8FE297EFC}"/>
                </a:ext>
              </a:extLst>
            </p:cNvPr>
            <p:cNvSpPr/>
            <p:nvPr/>
          </p:nvSpPr>
          <p:spPr>
            <a:xfrm>
              <a:off x="4633560" y="4818960"/>
              <a:ext cx="388080" cy="32760"/>
            </a:xfrm>
            <a:custGeom>
              <a:avLst/>
              <a:gdLst/>
              <a:ahLst/>
              <a:cxnLst/>
              <a:rect l="l" t="t" r="r" b="b"/>
              <a:pathLst>
                <a:path w="1078" h="91" extrusionOk="0">
                  <a:moveTo>
                    <a:pt x="853" y="14"/>
                  </a:moveTo>
                  <a:lnTo>
                    <a:pt x="853" y="14"/>
                  </a:lnTo>
                  <a:cubicBezTo>
                    <a:pt x="830" y="14"/>
                    <a:pt x="809" y="14"/>
                    <a:pt x="786" y="24"/>
                  </a:cubicBezTo>
                  <a:cubicBezTo>
                    <a:pt x="782" y="24"/>
                    <a:pt x="779" y="24"/>
                    <a:pt x="776" y="24"/>
                  </a:cubicBezTo>
                  <a:lnTo>
                    <a:pt x="776" y="24"/>
                  </a:lnTo>
                  <a:cubicBezTo>
                    <a:pt x="742" y="24"/>
                    <a:pt x="705" y="17"/>
                    <a:pt x="672" y="34"/>
                  </a:cubicBezTo>
                  <a:cubicBezTo>
                    <a:pt x="548" y="27"/>
                    <a:pt x="430" y="44"/>
                    <a:pt x="309" y="54"/>
                  </a:cubicBezTo>
                  <a:cubicBezTo>
                    <a:pt x="299" y="54"/>
                    <a:pt x="286" y="54"/>
                    <a:pt x="276" y="54"/>
                  </a:cubicBezTo>
                  <a:cubicBezTo>
                    <a:pt x="259" y="61"/>
                    <a:pt x="239" y="58"/>
                    <a:pt x="222" y="61"/>
                  </a:cubicBezTo>
                  <a:lnTo>
                    <a:pt x="222" y="61"/>
                  </a:lnTo>
                  <a:lnTo>
                    <a:pt x="222" y="61"/>
                  </a:lnTo>
                  <a:cubicBezTo>
                    <a:pt x="212" y="61"/>
                    <a:pt x="205" y="61"/>
                    <a:pt x="195" y="61"/>
                  </a:cubicBezTo>
                  <a:cubicBezTo>
                    <a:pt x="192" y="61"/>
                    <a:pt x="188" y="61"/>
                    <a:pt x="182" y="61"/>
                  </a:cubicBezTo>
                  <a:lnTo>
                    <a:pt x="182" y="61"/>
                  </a:lnTo>
                  <a:lnTo>
                    <a:pt x="182" y="61"/>
                  </a:lnTo>
                  <a:cubicBezTo>
                    <a:pt x="165" y="61"/>
                    <a:pt x="145" y="58"/>
                    <a:pt x="131" y="71"/>
                  </a:cubicBezTo>
                  <a:lnTo>
                    <a:pt x="131" y="71"/>
                  </a:lnTo>
                  <a:lnTo>
                    <a:pt x="131" y="71"/>
                  </a:lnTo>
                  <a:cubicBezTo>
                    <a:pt x="95" y="71"/>
                    <a:pt x="57" y="64"/>
                    <a:pt x="27" y="78"/>
                  </a:cubicBezTo>
                  <a:lnTo>
                    <a:pt x="27" y="78"/>
                  </a:lnTo>
                  <a:cubicBezTo>
                    <a:pt x="17" y="78"/>
                    <a:pt x="10" y="78"/>
                    <a:pt x="0" y="78"/>
                  </a:cubicBezTo>
                  <a:cubicBezTo>
                    <a:pt x="14" y="91"/>
                    <a:pt x="34" y="88"/>
                    <a:pt x="51" y="88"/>
                  </a:cubicBezTo>
                  <a:cubicBezTo>
                    <a:pt x="61" y="88"/>
                    <a:pt x="71" y="88"/>
                    <a:pt x="81" y="91"/>
                  </a:cubicBezTo>
                  <a:cubicBezTo>
                    <a:pt x="128" y="88"/>
                    <a:pt x="178" y="94"/>
                    <a:pt x="222" y="81"/>
                  </a:cubicBezTo>
                  <a:lnTo>
                    <a:pt x="222" y="81"/>
                  </a:lnTo>
                  <a:cubicBezTo>
                    <a:pt x="349" y="78"/>
                    <a:pt x="474" y="64"/>
                    <a:pt x="598" y="58"/>
                  </a:cubicBezTo>
                  <a:cubicBezTo>
                    <a:pt x="675" y="54"/>
                    <a:pt x="752" y="48"/>
                    <a:pt x="830" y="41"/>
                  </a:cubicBezTo>
                  <a:cubicBezTo>
                    <a:pt x="833" y="41"/>
                    <a:pt x="836" y="41"/>
                    <a:pt x="840" y="41"/>
                  </a:cubicBezTo>
                  <a:lnTo>
                    <a:pt x="836" y="41"/>
                  </a:lnTo>
                  <a:lnTo>
                    <a:pt x="836" y="41"/>
                  </a:lnTo>
                  <a:cubicBezTo>
                    <a:pt x="840" y="41"/>
                    <a:pt x="840" y="41"/>
                    <a:pt x="840" y="41"/>
                  </a:cubicBezTo>
                  <a:cubicBezTo>
                    <a:pt x="846" y="44"/>
                    <a:pt x="850" y="41"/>
                    <a:pt x="853" y="41"/>
                  </a:cubicBezTo>
                  <a:lnTo>
                    <a:pt x="853" y="41"/>
                  </a:lnTo>
                  <a:lnTo>
                    <a:pt x="853" y="41"/>
                  </a:lnTo>
                  <a:cubicBezTo>
                    <a:pt x="890" y="44"/>
                    <a:pt x="923" y="44"/>
                    <a:pt x="957" y="34"/>
                  </a:cubicBezTo>
                  <a:cubicBezTo>
                    <a:pt x="994" y="37"/>
                    <a:pt x="1031" y="31"/>
                    <a:pt x="1064" y="24"/>
                  </a:cubicBezTo>
                  <a:cubicBezTo>
                    <a:pt x="1074" y="21"/>
                    <a:pt x="1081" y="17"/>
                    <a:pt x="1078" y="11"/>
                  </a:cubicBezTo>
                  <a:cubicBezTo>
                    <a:pt x="1078" y="4"/>
                    <a:pt x="1071" y="1"/>
                    <a:pt x="1061" y="1"/>
                  </a:cubicBezTo>
                  <a:cubicBezTo>
                    <a:pt x="1017" y="-3"/>
                    <a:pt x="974" y="1"/>
                    <a:pt x="934" y="17"/>
                  </a:cubicBezTo>
                  <a:lnTo>
                    <a:pt x="934" y="17"/>
                  </a:lnTo>
                  <a:cubicBezTo>
                    <a:pt x="930" y="17"/>
                    <a:pt x="930" y="17"/>
                    <a:pt x="930" y="17"/>
                  </a:cubicBezTo>
                  <a:lnTo>
                    <a:pt x="930" y="17"/>
                  </a:lnTo>
                  <a:lnTo>
                    <a:pt x="930" y="17"/>
                  </a:lnTo>
                  <a:cubicBezTo>
                    <a:pt x="907" y="17"/>
                    <a:pt x="880" y="17"/>
                    <a:pt x="853" y="14"/>
                  </a:cubicBezTo>
                  <a:moveTo>
                    <a:pt x="853" y="24"/>
                  </a:moveTo>
                  <a:lnTo>
                    <a:pt x="853" y="24"/>
                  </a:lnTo>
                  <a:lnTo>
                    <a:pt x="853" y="24"/>
                  </a:lnTo>
                  <a:lnTo>
                    <a:pt x="853" y="24"/>
                  </a:lnTo>
                  <a:lnTo>
                    <a:pt x="856" y="24"/>
                  </a:lnTo>
                  <a:lnTo>
                    <a:pt x="853" y="2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 name="Google Shape;1248;p36">
              <a:extLst>
                <a:ext uri="{FF2B5EF4-FFF2-40B4-BE49-F238E27FC236}">
                  <a16:creationId xmlns:a16="http://schemas.microsoft.com/office/drawing/2014/main" id="{B4A58ED1-677B-F7B9-9665-20D9DE842C07}"/>
                </a:ext>
              </a:extLst>
            </p:cNvPr>
            <p:cNvSpPr/>
            <p:nvPr/>
          </p:nvSpPr>
          <p:spPr>
            <a:xfrm>
              <a:off x="5144400" y="4705560"/>
              <a:ext cx="8640" cy="6120"/>
            </a:xfrm>
            <a:custGeom>
              <a:avLst/>
              <a:gdLst/>
              <a:ahLst/>
              <a:cxnLst/>
              <a:rect l="l" t="t" r="r" b="b"/>
              <a:pathLst>
                <a:path w="24" h="17" extrusionOk="0">
                  <a:moveTo>
                    <a:pt x="24" y="7"/>
                  </a:moveTo>
                  <a:lnTo>
                    <a:pt x="24" y="7"/>
                  </a:lnTo>
                  <a:cubicBezTo>
                    <a:pt x="24" y="-3"/>
                    <a:pt x="10" y="0"/>
                    <a:pt x="0" y="0"/>
                  </a:cubicBezTo>
                  <a:cubicBezTo>
                    <a:pt x="0" y="3"/>
                    <a:pt x="0" y="10"/>
                    <a:pt x="0" y="17"/>
                  </a:cubicBezTo>
                  <a:cubicBezTo>
                    <a:pt x="10" y="17"/>
                    <a:pt x="24" y="17"/>
                    <a:pt x="24"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 name="Google Shape;1249;p36">
              <a:extLst>
                <a:ext uri="{FF2B5EF4-FFF2-40B4-BE49-F238E27FC236}">
                  <a16:creationId xmlns:a16="http://schemas.microsoft.com/office/drawing/2014/main" id="{B47463E9-D393-BDF9-A941-FDD803E35EF2}"/>
                </a:ext>
              </a:extLst>
            </p:cNvPr>
            <p:cNvSpPr/>
            <p:nvPr/>
          </p:nvSpPr>
          <p:spPr>
            <a:xfrm>
              <a:off x="5158800" y="4693680"/>
              <a:ext cx="191160" cy="15480"/>
            </a:xfrm>
            <a:custGeom>
              <a:avLst/>
              <a:gdLst/>
              <a:ahLst/>
              <a:cxnLst/>
              <a:rect l="l" t="t" r="r" b="b"/>
              <a:pathLst>
                <a:path w="531" h="43" extrusionOk="0">
                  <a:moveTo>
                    <a:pt x="376" y="13"/>
                  </a:moveTo>
                  <a:lnTo>
                    <a:pt x="376" y="13"/>
                  </a:lnTo>
                  <a:lnTo>
                    <a:pt x="376" y="13"/>
                  </a:lnTo>
                  <a:lnTo>
                    <a:pt x="376" y="13"/>
                  </a:lnTo>
                  <a:lnTo>
                    <a:pt x="376" y="13"/>
                  </a:lnTo>
                  <a:cubicBezTo>
                    <a:pt x="366" y="-1"/>
                    <a:pt x="356" y="6"/>
                    <a:pt x="346" y="13"/>
                  </a:cubicBezTo>
                  <a:cubicBezTo>
                    <a:pt x="343" y="13"/>
                    <a:pt x="339" y="13"/>
                    <a:pt x="336" y="13"/>
                  </a:cubicBezTo>
                  <a:cubicBezTo>
                    <a:pt x="333" y="13"/>
                    <a:pt x="326" y="13"/>
                    <a:pt x="323" y="13"/>
                  </a:cubicBezTo>
                  <a:cubicBezTo>
                    <a:pt x="319" y="13"/>
                    <a:pt x="316" y="16"/>
                    <a:pt x="309" y="16"/>
                  </a:cubicBezTo>
                  <a:cubicBezTo>
                    <a:pt x="266" y="13"/>
                    <a:pt x="222" y="10"/>
                    <a:pt x="182" y="20"/>
                  </a:cubicBezTo>
                  <a:lnTo>
                    <a:pt x="182" y="20"/>
                  </a:lnTo>
                  <a:cubicBezTo>
                    <a:pt x="168" y="13"/>
                    <a:pt x="155" y="23"/>
                    <a:pt x="142" y="23"/>
                  </a:cubicBezTo>
                  <a:cubicBezTo>
                    <a:pt x="95" y="10"/>
                    <a:pt x="51" y="26"/>
                    <a:pt x="0" y="33"/>
                  </a:cubicBezTo>
                  <a:cubicBezTo>
                    <a:pt x="44" y="46"/>
                    <a:pt x="121" y="46"/>
                    <a:pt x="182" y="33"/>
                  </a:cubicBezTo>
                  <a:lnTo>
                    <a:pt x="178" y="30"/>
                  </a:lnTo>
                  <a:lnTo>
                    <a:pt x="182" y="30"/>
                  </a:lnTo>
                  <a:cubicBezTo>
                    <a:pt x="182" y="33"/>
                    <a:pt x="182" y="33"/>
                    <a:pt x="182" y="33"/>
                  </a:cubicBezTo>
                  <a:cubicBezTo>
                    <a:pt x="232" y="33"/>
                    <a:pt x="286" y="36"/>
                    <a:pt x="336" y="23"/>
                  </a:cubicBezTo>
                  <a:lnTo>
                    <a:pt x="336" y="23"/>
                  </a:lnTo>
                  <a:cubicBezTo>
                    <a:pt x="350" y="26"/>
                    <a:pt x="363" y="26"/>
                    <a:pt x="373" y="23"/>
                  </a:cubicBezTo>
                  <a:lnTo>
                    <a:pt x="373" y="23"/>
                  </a:lnTo>
                  <a:lnTo>
                    <a:pt x="373" y="23"/>
                  </a:lnTo>
                  <a:cubicBezTo>
                    <a:pt x="380" y="23"/>
                    <a:pt x="383" y="23"/>
                    <a:pt x="386" y="23"/>
                  </a:cubicBezTo>
                  <a:cubicBezTo>
                    <a:pt x="400" y="23"/>
                    <a:pt x="413" y="23"/>
                    <a:pt x="424" y="23"/>
                  </a:cubicBezTo>
                  <a:cubicBezTo>
                    <a:pt x="460" y="26"/>
                    <a:pt x="494" y="13"/>
                    <a:pt x="531" y="10"/>
                  </a:cubicBezTo>
                  <a:cubicBezTo>
                    <a:pt x="481" y="-4"/>
                    <a:pt x="434" y="-4"/>
                    <a:pt x="386" y="13"/>
                  </a:cubicBezTo>
                  <a:lnTo>
                    <a:pt x="386" y="13"/>
                  </a:lnTo>
                  <a:lnTo>
                    <a:pt x="386" y="13"/>
                  </a:lnTo>
                  <a:lnTo>
                    <a:pt x="386" y="13"/>
                  </a:lnTo>
                  <a:lnTo>
                    <a:pt x="386" y="13"/>
                  </a:lnTo>
                  <a:cubicBezTo>
                    <a:pt x="383" y="13"/>
                    <a:pt x="380" y="13"/>
                    <a:pt x="376"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 name="Google Shape;1250;p36">
              <a:extLst>
                <a:ext uri="{FF2B5EF4-FFF2-40B4-BE49-F238E27FC236}">
                  <a16:creationId xmlns:a16="http://schemas.microsoft.com/office/drawing/2014/main" id="{256DD4DF-5A01-A7A9-7677-F59C12A0AD59}"/>
                </a:ext>
              </a:extLst>
            </p:cNvPr>
            <p:cNvSpPr/>
            <p:nvPr/>
          </p:nvSpPr>
          <p:spPr>
            <a:xfrm>
              <a:off x="4689360" y="4963680"/>
              <a:ext cx="293400" cy="16560"/>
            </a:xfrm>
            <a:custGeom>
              <a:avLst/>
              <a:gdLst/>
              <a:ahLst/>
              <a:cxnLst/>
              <a:rect l="l" t="t" r="r" b="b"/>
              <a:pathLst>
                <a:path w="815" h="46" extrusionOk="0">
                  <a:moveTo>
                    <a:pt x="154" y="31"/>
                  </a:moveTo>
                  <a:lnTo>
                    <a:pt x="154" y="31"/>
                  </a:lnTo>
                  <a:cubicBezTo>
                    <a:pt x="137" y="28"/>
                    <a:pt x="117" y="25"/>
                    <a:pt x="104" y="35"/>
                  </a:cubicBezTo>
                  <a:cubicBezTo>
                    <a:pt x="101" y="35"/>
                    <a:pt x="97" y="35"/>
                    <a:pt x="94" y="38"/>
                  </a:cubicBezTo>
                  <a:cubicBezTo>
                    <a:pt x="87" y="38"/>
                    <a:pt x="87" y="42"/>
                    <a:pt x="94" y="45"/>
                  </a:cubicBezTo>
                  <a:cubicBezTo>
                    <a:pt x="127" y="45"/>
                    <a:pt x="161" y="45"/>
                    <a:pt x="194" y="45"/>
                  </a:cubicBezTo>
                  <a:cubicBezTo>
                    <a:pt x="248" y="42"/>
                    <a:pt x="302" y="52"/>
                    <a:pt x="352" y="38"/>
                  </a:cubicBezTo>
                  <a:lnTo>
                    <a:pt x="352" y="38"/>
                  </a:lnTo>
                  <a:cubicBezTo>
                    <a:pt x="503" y="38"/>
                    <a:pt x="658" y="38"/>
                    <a:pt x="815" y="18"/>
                  </a:cubicBezTo>
                  <a:cubicBezTo>
                    <a:pt x="779" y="18"/>
                    <a:pt x="742" y="8"/>
                    <a:pt x="708" y="11"/>
                  </a:cubicBezTo>
                  <a:cubicBezTo>
                    <a:pt x="634" y="18"/>
                    <a:pt x="560" y="11"/>
                    <a:pt x="487" y="15"/>
                  </a:cubicBezTo>
                  <a:cubicBezTo>
                    <a:pt x="463" y="18"/>
                    <a:pt x="450" y="5"/>
                    <a:pt x="429" y="5"/>
                  </a:cubicBezTo>
                  <a:cubicBezTo>
                    <a:pt x="362" y="5"/>
                    <a:pt x="292" y="11"/>
                    <a:pt x="221" y="1"/>
                  </a:cubicBezTo>
                  <a:cubicBezTo>
                    <a:pt x="215" y="1"/>
                    <a:pt x="205" y="5"/>
                    <a:pt x="198" y="8"/>
                  </a:cubicBezTo>
                  <a:lnTo>
                    <a:pt x="198" y="8"/>
                  </a:lnTo>
                  <a:cubicBezTo>
                    <a:pt x="178" y="-5"/>
                    <a:pt x="154" y="1"/>
                    <a:pt x="131" y="1"/>
                  </a:cubicBezTo>
                  <a:lnTo>
                    <a:pt x="131" y="1"/>
                  </a:lnTo>
                  <a:cubicBezTo>
                    <a:pt x="114" y="1"/>
                    <a:pt x="97" y="1"/>
                    <a:pt x="80" y="1"/>
                  </a:cubicBezTo>
                  <a:cubicBezTo>
                    <a:pt x="70" y="8"/>
                    <a:pt x="50" y="1"/>
                    <a:pt x="40" y="8"/>
                  </a:cubicBezTo>
                  <a:cubicBezTo>
                    <a:pt x="27" y="8"/>
                    <a:pt x="10" y="8"/>
                    <a:pt x="0" y="18"/>
                  </a:cubicBezTo>
                  <a:lnTo>
                    <a:pt x="0" y="18"/>
                  </a:lnTo>
                  <a:cubicBezTo>
                    <a:pt x="10" y="21"/>
                    <a:pt x="20" y="21"/>
                    <a:pt x="27" y="25"/>
                  </a:cubicBezTo>
                  <a:cubicBezTo>
                    <a:pt x="33" y="28"/>
                    <a:pt x="37" y="28"/>
                    <a:pt x="40" y="28"/>
                  </a:cubicBezTo>
                  <a:cubicBezTo>
                    <a:pt x="40" y="25"/>
                    <a:pt x="40" y="21"/>
                    <a:pt x="40" y="18"/>
                  </a:cubicBezTo>
                  <a:cubicBezTo>
                    <a:pt x="44" y="21"/>
                    <a:pt x="47" y="21"/>
                    <a:pt x="50" y="21"/>
                  </a:cubicBezTo>
                  <a:cubicBezTo>
                    <a:pt x="80" y="18"/>
                    <a:pt x="111" y="31"/>
                    <a:pt x="141" y="21"/>
                  </a:cubicBezTo>
                  <a:cubicBezTo>
                    <a:pt x="141" y="28"/>
                    <a:pt x="151" y="31"/>
                    <a:pt x="161" y="31"/>
                  </a:cubicBezTo>
                  <a:cubicBezTo>
                    <a:pt x="164" y="31"/>
                    <a:pt x="168" y="31"/>
                    <a:pt x="171" y="31"/>
                  </a:cubicBezTo>
                  <a:cubicBezTo>
                    <a:pt x="168" y="35"/>
                    <a:pt x="161" y="31"/>
                    <a:pt x="154" y="3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 name="Google Shape;1251;p36">
              <a:extLst>
                <a:ext uri="{FF2B5EF4-FFF2-40B4-BE49-F238E27FC236}">
                  <a16:creationId xmlns:a16="http://schemas.microsoft.com/office/drawing/2014/main" id="{CF45E6E9-5FE8-9FB4-7D2F-E8F85BC4ED65}"/>
                </a:ext>
              </a:extLst>
            </p:cNvPr>
            <p:cNvSpPr/>
            <p:nvPr/>
          </p:nvSpPr>
          <p:spPr>
            <a:xfrm>
              <a:off x="5018400" y="5031720"/>
              <a:ext cx="200880" cy="12960"/>
            </a:xfrm>
            <a:custGeom>
              <a:avLst/>
              <a:gdLst/>
              <a:ahLst/>
              <a:cxnLst/>
              <a:rect l="l" t="t" r="r" b="b"/>
              <a:pathLst>
                <a:path w="558" h="36" extrusionOk="0">
                  <a:moveTo>
                    <a:pt x="286" y="10"/>
                  </a:moveTo>
                  <a:lnTo>
                    <a:pt x="286" y="10"/>
                  </a:lnTo>
                  <a:cubicBezTo>
                    <a:pt x="253" y="10"/>
                    <a:pt x="216" y="14"/>
                    <a:pt x="179" y="7"/>
                  </a:cubicBezTo>
                  <a:cubicBezTo>
                    <a:pt x="172" y="4"/>
                    <a:pt x="162" y="7"/>
                    <a:pt x="159" y="14"/>
                  </a:cubicBezTo>
                  <a:cubicBezTo>
                    <a:pt x="152" y="14"/>
                    <a:pt x="149" y="14"/>
                    <a:pt x="146" y="14"/>
                  </a:cubicBezTo>
                  <a:cubicBezTo>
                    <a:pt x="139" y="10"/>
                    <a:pt x="136" y="7"/>
                    <a:pt x="132" y="4"/>
                  </a:cubicBezTo>
                  <a:cubicBezTo>
                    <a:pt x="125" y="0"/>
                    <a:pt x="122" y="0"/>
                    <a:pt x="118" y="4"/>
                  </a:cubicBezTo>
                  <a:cubicBezTo>
                    <a:pt x="115" y="4"/>
                    <a:pt x="112" y="4"/>
                    <a:pt x="105" y="4"/>
                  </a:cubicBezTo>
                  <a:cubicBezTo>
                    <a:pt x="89" y="-6"/>
                    <a:pt x="72" y="4"/>
                    <a:pt x="56" y="4"/>
                  </a:cubicBezTo>
                  <a:lnTo>
                    <a:pt x="56" y="4"/>
                  </a:lnTo>
                  <a:cubicBezTo>
                    <a:pt x="46" y="10"/>
                    <a:pt x="39" y="10"/>
                    <a:pt x="29" y="4"/>
                  </a:cubicBezTo>
                  <a:cubicBezTo>
                    <a:pt x="22" y="4"/>
                    <a:pt x="16" y="4"/>
                    <a:pt x="5" y="4"/>
                  </a:cubicBezTo>
                  <a:cubicBezTo>
                    <a:pt x="-1" y="7"/>
                    <a:pt x="-1" y="10"/>
                    <a:pt x="5" y="14"/>
                  </a:cubicBezTo>
                  <a:cubicBezTo>
                    <a:pt x="5" y="17"/>
                    <a:pt x="5" y="17"/>
                    <a:pt x="5" y="21"/>
                  </a:cubicBezTo>
                  <a:cubicBezTo>
                    <a:pt x="12" y="27"/>
                    <a:pt x="26" y="27"/>
                    <a:pt x="32" y="31"/>
                  </a:cubicBezTo>
                  <a:cubicBezTo>
                    <a:pt x="56" y="24"/>
                    <a:pt x="82" y="24"/>
                    <a:pt x="105" y="24"/>
                  </a:cubicBezTo>
                  <a:lnTo>
                    <a:pt x="105" y="24"/>
                  </a:lnTo>
                  <a:lnTo>
                    <a:pt x="105" y="24"/>
                  </a:lnTo>
                  <a:cubicBezTo>
                    <a:pt x="122" y="24"/>
                    <a:pt x="139" y="24"/>
                    <a:pt x="159" y="24"/>
                  </a:cubicBezTo>
                  <a:lnTo>
                    <a:pt x="159" y="24"/>
                  </a:lnTo>
                  <a:cubicBezTo>
                    <a:pt x="172" y="34"/>
                    <a:pt x="193" y="27"/>
                    <a:pt x="209" y="31"/>
                  </a:cubicBezTo>
                  <a:cubicBezTo>
                    <a:pt x="213" y="34"/>
                    <a:pt x="216" y="34"/>
                    <a:pt x="219" y="34"/>
                  </a:cubicBezTo>
                  <a:lnTo>
                    <a:pt x="223" y="34"/>
                  </a:lnTo>
                  <a:cubicBezTo>
                    <a:pt x="243" y="31"/>
                    <a:pt x="266" y="31"/>
                    <a:pt x="286" y="31"/>
                  </a:cubicBezTo>
                  <a:lnTo>
                    <a:pt x="286" y="31"/>
                  </a:lnTo>
                  <a:cubicBezTo>
                    <a:pt x="286" y="34"/>
                    <a:pt x="286" y="34"/>
                    <a:pt x="286" y="34"/>
                  </a:cubicBezTo>
                  <a:cubicBezTo>
                    <a:pt x="290" y="34"/>
                    <a:pt x="297" y="34"/>
                    <a:pt x="300" y="34"/>
                  </a:cubicBezTo>
                  <a:cubicBezTo>
                    <a:pt x="320" y="24"/>
                    <a:pt x="343" y="31"/>
                    <a:pt x="364" y="31"/>
                  </a:cubicBezTo>
                  <a:cubicBezTo>
                    <a:pt x="374" y="37"/>
                    <a:pt x="380" y="37"/>
                    <a:pt x="390" y="34"/>
                  </a:cubicBezTo>
                  <a:cubicBezTo>
                    <a:pt x="390" y="31"/>
                    <a:pt x="390" y="31"/>
                    <a:pt x="390" y="31"/>
                  </a:cubicBezTo>
                  <a:lnTo>
                    <a:pt x="390" y="31"/>
                  </a:lnTo>
                  <a:cubicBezTo>
                    <a:pt x="501" y="31"/>
                    <a:pt x="501" y="31"/>
                    <a:pt x="558" y="7"/>
                  </a:cubicBezTo>
                  <a:cubicBezTo>
                    <a:pt x="521" y="14"/>
                    <a:pt x="481" y="4"/>
                    <a:pt x="441" y="10"/>
                  </a:cubicBezTo>
                  <a:lnTo>
                    <a:pt x="441" y="10"/>
                  </a:lnTo>
                  <a:cubicBezTo>
                    <a:pt x="437" y="10"/>
                    <a:pt x="434" y="14"/>
                    <a:pt x="428" y="14"/>
                  </a:cubicBezTo>
                  <a:lnTo>
                    <a:pt x="428" y="14"/>
                  </a:lnTo>
                  <a:cubicBezTo>
                    <a:pt x="380" y="7"/>
                    <a:pt x="333" y="10"/>
                    <a:pt x="286"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 name="Google Shape;1252;p36">
              <a:extLst>
                <a:ext uri="{FF2B5EF4-FFF2-40B4-BE49-F238E27FC236}">
                  <a16:creationId xmlns:a16="http://schemas.microsoft.com/office/drawing/2014/main" id="{38F6E47C-7E90-172E-FECF-0B7D6D8A61DA}"/>
                </a:ext>
              </a:extLst>
            </p:cNvPr>
            <p:cNvSpPr/>
            <p:nvPr/>
          </p:nvSpPr>
          <p:spPr>
            <a:xfrm>
              <a:off x="4645800" y="4983480"/>
              <a:ext cx="334800" cy="16560"/>
            </a:xfrm>
            <a:custGeom>
              <a:avLst/>
              <a:gdLst/>
              <a:ahLst/>
              <a:cxnLst/>
              <a:rect l="l" t="t" r="r" b="b"/>
              <a:pathLst>
                <a:path w="930" h="46" extrusionOk="0">
                  <a:moveTo>
                    <a:pt x="17" y="20"/>
                  </a:moveTo>
                  <a:lnTo>
                    <a:pt x="17" y="20"/>
                  </a:lnTo>
                  <a:cubicBezTo>
                    <a:pt x="13" y="17"/>
                    <a:pt x="10" y="17"/>
                    <a:pt x="7" y="17"/>
                  </a:cubicBezTo>
                  <a:cubicBezTo>
                    <a:pt x="7" y="20"/>
                    <a:pt x="3" y="20"/>
                    <a:pt x="0" y="23"/>
                  </a:cubicBezTo>
                  <a:cubicBezTo>
                    <a:pt x="7" y="23"/>
                    <a:pt x="13" y="27"/>
                    <a:pt x="20" y="27"/>
                  </a:cubicBezTo>
                  <a:lnTo>
                    <a:pt x="20" y="27"/>
                  </a:lnTo>
                  <a:cubicBezTo>
                    <a:pt x="57" y="27"/>
                    <a:pt x="94" y="27"/>
                    <a:pt x="134" y="27"/>
                  </a:cubicBezTo>
                  <a:cubicBezTo>
                    <a:pt x="148" y="27"/>
                    <a:pt x="165" y="27"/>
                    <a:pt x="175" y="37"/>
                  </a:cubicBezTo>
                  <a:cubicBezTo>
                    <a:pt x="178" y="37"/>
                    <a:pt x="185" y="37"/>
                    <a:pt x="188" y="34"/>
                  </a:cubicBezTo>
                  <a:lnTo>
                    <a:pt x="188" y="34"/>
                  </a:lnTo>
                  <a:lnTo>
                    <a:pt x="188" y="34"/>
                  </a:lnTo>
                  <a:cubicBezTo>
                    <a:pt x="218" y="37"/>
                    <a:pt x="248" y="37"/>
                    <a:pt x="279" y="37"/>
                  </a:cubicBezTo>
                  <a:lnTo>
                    <a:pt x="279" y="37"/>
                  </a:lnTo>
                  <a:lnTo>
                    <a:pt x="279" y="37"/>
                  </a:lnTo>
                  <a:cubicBezTo>
                    <a:pt x="322" y="37"/>
                    <a:pt x="362" y="37"/>
                    <a:pt x="406" y="37"/>
                  </a:cubicBezTo>
                  <a:cubicBezTo>
                    <a:pt x="467" y="37"/>
                    <a:pt x="527" y="44"/>
                    <a:pt x="584" y="37"/>
                  </a:cubicBezTo>
                  <a:lnTo>
                    <a:pt x="584" y="37"/>
                  </a:lnTo>
                  <a:cubicBezTo>
                    <a:pt x="604" y="47"/>
                    <a:pt x="624" y="44"/>
                    <a:pt x="644" y="37"/>
                  </a:cubicBezTo>
                  <a:cubicBezTo>
                    <a:pt x="654" y="37"/>
                    <a:pt x="665" y="37"/>
                    <a:pt x="675" y="37"/>
                  </a:cubicBezTo>
                  <a:lnTo>
                    <a:pt x="675" y="37"/>
                  </a:lnTo>
                  <a:cubicBezTo>
                    <a:pt x="708" y="47"/>
                    <a:pt x="742" y="51"/>
                    <a:pt x="775" y="37"/>
                  </a:cubicBezTo>
                  <a:cubicBezTo>
                    <a:pt x="806" y="40"/>
                    <a:pt x="839" y="40"/>
                    <a:pt x="873" y="34"/>
                  </a:cubicBezTo>
                  <a:cubicBezTo>
                    <a:pt x="883" y="37"/>
                    <a:pt x="893" y="34"/>
                    <a:pt x="900" y="27"/>
                  </a:cubicBezTo>
                  <a:cubicBezTo>
                    <a:pt x="903" y="30"/>
                    <a:pt x="906" y="27"/>
                    <a:pt x="910" y="27"/>
                  </a:cubicBezTo>
                  <a:lnTo>
                    <a:pt x="910" y="27"/>
                  </a:lnTo>
                  <a:lnTo>
                    <a:pt x="910" y="27"/>
                  </a:lnTo>
                  <a:cubicBezTo>
                    <a:pt x="920" y="27"/>
                    <a:pt x="933" y="20"/>
                    <a:pt x="930" y="13"/>
                  </a:cubicBezTo>
                  <a:cubicBezTo>
                    <a:pt x="920" y="0"/>
                    <a:pt x="906" y="10"/>
                    <a:pt x="896" y="17"/>
                  </a:cubicBezTo>
                  <a:cubicBezTo>
                    <a:pt x="883" y="17"/>
                    <a:pt x="869" y="17"/>
                    <a:pt x="859" y="20"/>
                  </a:cubicBezTo>
                  <a:lnTo>
                    <a:pt x="859" y="20"/>
                  </a:lnTo>
                  <a:lnTo>
                    <a:pt x="859" y="20"/>
                  </a:lnTo>
                  <a:cubicBezTo>
                    <a:pt x="826" y="23"/>
                    <a:pt x="796" y="17"/>
                    <a:pt x="762" y="27"/>
                  </a:cubicBezTo>
                  <a:cubicBezTo>
                    <a:pt x="758" y="27"/>
                    <a:pt x="758" y="27"/>
                    <a:pt x="758" y="27"/>
                  </a:cubicBezTo>
                  <a:lnTo>
                    <a:pt x="758" y="27"/>
                  </a:lnTo>
                  <a:cubicBezTo>
                    <a:pt x="738" y="20"/>
                    <a:pt x="718" y="17"/>
                    <a:pt x="698" y="27"/>
                  </a:cubicBezTo>
                  <a:cubicBezTo>
                    <a:pt x="695" y="27"/>
                    <a:pt x="695" y="27"/>
                    <a:pt x="695" y="27"/>
                  </a:cubicBezTo>
                  <a:lnTo>
                    <a:pt x="695" y="27"/>
                  </a:lnTo>
                  <a:cubicBezTo>
                    <a:pt x="658" y="10"/>
                    <a:pt x="614" y="20"/>
                    <a:pt x="574" y="17"/>
                  </a:cubicBezTo>
                  <a:cubicBezTo>
                    <a:pt x="544" y="20"/>
                    <a:pt x="514" y="20"/>
                    <a:pt x="483" y="20"/>
                  </a:cubicBezTo>
                  <a:lnTo>
                    <a:pt x="483" y="20"/>
                  </a:lnTo>
                  <a:lnTo>
                    <a:pt x="483" y="20"/>
                  </a:lnTo>
                  <a:cubicBezTo>
                    <a:pt x="463" y="20"/>
                    <a:pt x="443" y="20"/>
                    <a:pt x="419" y="20"/>
                  </a:cubicBezTo>
                  <a:lnTo>
                    <a:pt x="419" y="20"/>
                  </a:lnTo>
                  <a:lnTo>
                    <a:pt x="419" y="20"/>
                  </a:lnTo>
                  <a:cubicBezTo>
                    <a:pt x="413" y="20"/>
                    <a:pt x="403" y="20"/>
                    <a:pt x="396" y="20"/>
                  </a:cubicBezTo>
                  <a:lnTo>
                    <a:pt x="396" y="20"/>
                  </a:lnTo>
                  <a:lnTo>
                    <a:pt x="396" y="20"/>
                  </a:lnTo>
                  <a:cubicBezTo>
                    <a:pt x="362" y="20"/>
                    <a:pt x="326" y="17"/>
                    <a:pt x="292" y="17"/>
                  </a:cubicBezTo>
                  <a:lnTo>
                    <a:pt x="292" y="17"/>
                  </a:lnTo>
                  <a:cubicBezTo>
                    <a:pt x="255" y="0"/>
                    <a:pt x="222" y="27"/>
                    <a:pt x="188" y="20"/>
                  </a:cubicBezTo>
                  <a:cubicBezTo>
                    <a:pt x="178" y="20"/>
                    <a:pt x="171" y="17"/>
                    <a:pt x="161" y="17"/>
                  </a:cubicBezTo>
                  <a:cubicBezTo>
                    <a:pt x="154" y="13"/>
                    <a:pt x="141" y="13"/>
                    <a:pt x="134" y="10"/>
                  </a:cubicBezTo>
                  <a:cubicBezTo>
                    <a:pt x="131" y="10"/>
                    <a:pt x="128" y="10"/>
                    <a:pt x="124" y="10"/>
                  </a:cubicBezTo>
                  <a:cubicBezTo>
                    <a:pt x="90" y="4"/>
                    <a:pt x="54" y="-10"/>
                    <a:pt x="20" y="13"/>
                  </a:cubicBezTo>
                  <a:cubicBezTo>
                    <a:pt x="17" y="17"/>
                    <a:pt x="17" y="17"/>
                    <a:pt x="17"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 name="Google Shape;1253;p36">
              <a:extLst>
                <a:ext uri="{FF2B5EF4-FFF2-40B4-BE49-F238E27FC236}">
                  <a16:creationId xmlns:a16="http://schemas.microsoft.com/office/drawing/2014/main" id="{A5A77EB7-453D-C224-C842-843DE277F86E}"/>
                </a:ext>
              </a:extLst>
            </p:cNvPr>
            <p:cNvSpPr/>
            <p:nvPr/>
          </p:nvSpPr>
          <p:spPr>
            <a:xfrm>
              <a:off x="5069520" y="5048640"/>
              <a:ext cx="111600" cy="15840"/>
            </a:xfrm>
            <a:custGeom>
              <a:avLst/>
              <a:gdLst/>
              <a:ahLst/>
              <a:cxnLst/>
              <a:rect l="l" t="t" r="r" b="b"/>
              <a:pathLst>
                <a:path w="310" h="44" extrusionOk="0">
                  <a:moveTo>
                    <a:pt x="104" y="14"/>
                  </a:moveTo>
                  <a:lnTo>
                    <a:pt x="104" y="14"/>
                  </a:lnTo>
                  <a:cubicBezTo>
                    <a:pt x="97" y="10"/>
                    <a:pt x="87" y="10"/>
                    <a:pt x="81" y="10"/>
                  </a:cubicBezTo>
                  <a:cubicBezTo>
                    <a:pt x="51" y="7"/>
                    <a:pt x="20" y="0"/>
                    <a:pt x="0" y="24"/>
                  </a:cubicBezTo>
                  <a:cubicBezTo>
                    <a:pt x="24" y="47"/>
                    <a:pt x="51" y="44"/>
                    <a:pt x="77" y="31"/>
                  </a:cubicBezTo>
                  <a:cubicBezTo>
                    <a:pt x="77" y="34"/>
                    <a:pt x="77" y="37"/>
                    <a:pt x="77" y="37"/>
                  </a:cubicBezTo>
                  <a:cubicBezTo>
                    <a:pt x="87" y="44"/>
                    <a:pt x="97" y="47"/>
                    <a:pt x="108" y="41"/>
                  </a:cubicBezTo>
                  <a:cubicBezTo>
                    <a:pt x="121" y="34"/>
                    <a:pt x="131" y="31"/>
                    <a:pt x="148" y="34"/>
                  </a:cubicBezTo>
                  <a:cubicBezTo>
                    <a:pt x="201" y="44"/>
                    <a:pt x="252" y="24"/>
                    <a:pt x="302" y="27"/>
                  </a:cubicBezTo>
                  <a:cubicBezTo>
                    <a:pt x="316" y="27"/>
                    <a:pt x="309" y="14"/>
                    <a:pt x="299" y="10"/>
                  </a:cubicBezTo>
                  <a:cubicBezTo>
                    <a:pt x="286" y="10"/>
                    <a:pt x="272" y="7"/>
                    <a:pt x="262" y="0"/>
                  </a:cubicBezTo>
                  <a:cubicBezTo>
                    <a:pt x="242" y="-3"/>
                    <a:pt x="228" y="7"/>
                    <a:pt x="212" y="10"/>
                  </a:cubicBezTo>
                  <a:cubicBezTo>
                    <a:pt x="205" y="10"/>
                    <a:pt x="201" y="10"/>
                    <a:pt x="195" y="10"/>
                  </a:cubicBezTo>
                  <a:cubicBezTo>
                    <a:pt x="188" y="7"/>
                    <a:pt x="178" y="7"/>
                    <a:pt x="171" y="10"/>
                  </a:cubicBezTo>
                  <a:cubicBezTo>
                    <a:pt x="161" y="10"/>
                    <a:pt x="151" y="10"/>
                    <a:pt x="144" y="10"/>
                  </a:cubicBezTo>
                  <a:cubicBezTo>
                    <a:pt x="134" y="7"/>
                    <a:pt x="128" y="7"/>
                    <a:pt x="118" y="10"/>
                  </a:cubicBezTo>
                  <a:lnTo>
                    <a:pt x="118" y="10"/>
                  </a:lnTo>
                  <a:cubicBezTo>
                    <a:pt x="114" y="14"/>
                    <a:pt x="111" y="14"/>
                    <a:pt x="108" y="17"/>
                  </a:cubicBezTo>
                  <a:cubicBezTo>
                    <a:pt x="108" y="14"/>
                    <a:pt x="108" y="14"/>
                    <a:pt x="108" y="14"/>
                  </a:cubicBezTo>
                  <a:lnTo>
                    <a:pt x="104" y="1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2" name="Google Shape;1254;p36">
              <a:extLst>
                <a:ext uri="{FF2B5EF4-FFF2-40B4-BE49-F238E27FC236}">
                  <a16:creationId xmlns:a16="http://schemas.microsoft.com/office/drawing/2014/main" id="{5551BC01-032B-30C1-4085-D3CA227A2E6C}"/>
                </a:ext>
              </a:extLst>
            </p:cNvPr>
            <p:cNvSpPr/>
            <p:nvPr/>
          </p:nvSpPr>
          <p:spPr>
            <a:xfrm>
              <a:off x="4666320" y="4964040"/>
              <a:ext cx="19440" cy="7920"/>
            </a:xfrm>
            <a:custGeom>
              <a:avLst/>
              <a:gdLst/>
              <a:ahLst/>
              <a:cxnLst/>
              <a:rect l="l" t="t" r="r" b="b"/>
              <a:pathLst>
                <a:path w="54" h="22" extrusionOk="0">
                  <a:moveTo>
                    <a:pt x="54" y="17"/>
                  </a:moveTo>
                  <a:lnTo>
                    <a:pt x="54" y="17"/>
                  </a:lnTo>
                  <a:lnTo>
                    <a:pt x="54" y="17"/>
                  </a:lnTo>
                  <a:cubicBezTo>
                    <a:pt x="54" y="10"/>
                    <a:pt x="54" y="4"/>
                    <a:pt x="54" y="0"/>
                  </a:cubicBezTo>
                  <a:cubicBezTo>
                    <a:pt x="40" y="0"/>
                    <a:pt x="27" y="0"/>
                    <a:pt x="14" y="0"/>
                  </a:cubicBezTo>
                  <a:cubicBezTo>
                    <a:pt x="10" y="4"/>
                    <a:pt x="7" y="10"/>
                    <a:pt x="0" y="17"/>
                  </a:cubicBezTo>
                  <a:lnTo>
                    <a:pt x="0" y="17"/>
                  </a:lnTo>
                  <a:cubicBezTo>
                    <a:pt x="20" y="24"/>
                    <a:pt x="37" y="24"/>
                    <a:pt x="54"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 name="Google Shape;1255;p36">
              <a:extLst>
                <a:ext uri="{FF2B5EF4-FFF2-40B4-BE49-F238E27FC236}">
                  <a16:creationId xmlns:a16="http://schemas.microsoft.com/office/drawing/2014/main" id="{264C6550-B865-25B6-D89B-1CBDB9A04CDF}"/>
                </a:ext>
              </a:extLst>
            </p:cNvPr>
            <p:cNvSpPr/>
            <p:nvPr/>
          </p:nvSpPr>
          <p:spPr>
            <a:xfrm>
              <a:off x="4562280" y="5269320"/>
              <a:ext cx="1157400" cy="107280"/>
            </a:xfrm>
            <a:custGeom>
              <a:avLst/>
              <a:gdLst/>
              <a:ahLst/>
              <a:cxnLst/>
              <a:rect l="l" t="t" r="r" b="b"/>
              <a:pathLst>
                <a:path w="3215" h="298" extrusionOk="0">
                  <a:moveTo>
                    <a:pt x="1323" y="173"/>
                  </a:moveTo>
                  <a:lnTo>
                    <a:pt x="1323" y="173"/>
                  </a:lnTo>
                  <a:cubicBezTo>
                    <a:pt x="1319" y="173"/>
                    <a:pt x="1313" y="173"/>
                    <a:pt x="1309" y="173"/>
                  </a:cubicBezTo>
                  <a:cubicBezTo>
                    <a:pt x="1286" y="179"/>
                    <a:pt x="1256" y="163"/>
                    <a:pt x="1232" y="179"/>
                  </a:cubicBezTo>
                  <a:cubicBezTo>
                    <a:pt x="1229" y="179"/>
                    <a:pt x="1222" y="179"/>
                    <a:pt x="1219" y="179"/>
                  </a:cubicBezTo>
                  <a:cubicBezTo>
                    <a:pt x="1185" y="179"/>
                    <a:pt x="1148" y="176"/>
                    <a:pt x="1115" y="189"/>
                  </a:cubicBezTo>
                  <a:cubicBezTo>
                    <a:pt x="1068" y="193"/>
                    <a:pt x="1021" y="186"/>
                    <a:pt x="974" y="200"/>
                  </a:cubicBezTo>
                  <a:lnTo>
                    <a:pt x="974" y="200"/>
                  </a:lnTo>
                  <a:cubicBezTo>
                    <a:pt x="933" y="200"/>
                    <a:pt x="893" y="196"/>
                    <a:pt x="853" y="207"/>
                  </a:cubicBezTo>
                  <a:cubicBezTo>
                    <a:pt x="782" y="217"/>
                    <a:pt x="709" y="217"/>
                    <a:pt x="642" y="233"/>
                  </a:cubicBezTo>
                  <a:lnTo>
                    <a:pt x="642" y="233"/>
                  </a:lnTo>
                  <a:lnTo>
                    <a:pt x="642" y="233"/>
                  </a:lnTo>
                  <a:lnTo>
                    <a:pt x="642" y="233"/>
                  </a:lnTo>
                  <a:cubicBezTo>
                    <a:pt x="632" y="227"/>
                    <a:pt x="621" y="227"/>
                    <a:pt x="611" y="236"/>
                  </a:cubicBezTo>
                  <a:cubicBezTo>
                    <a:pt x="564" y="233"/>
                    <a:pt x="517" y="236"/>
                    <a:pt x="470" y="247"/>
                  </a:cubicBezTo>
                  <a:cubicBezTo>
                    <a:pt x="440" y="243"/>
                    <a:pt x="410" y="243"/>
                    <a:pt x="380" y="253"/>
                  </a:cubicBezTo>
                  <a:cubicBezTo>
                    <a:pt x="373" y="253"/>
                    <a:pt x="363" y="253"/>
                    <a:pt x="356" y="253"/>
                  </a:cubicBezTo>
                  <a:cubicBezTo>
                    <a:pt x="316" y="250"/>
                    <a:pt x="279" y="260"/>
                    <a:pt x="239" y="264"/>
                  </a:cubicBezTo>
                  <a:cubicBezTo>
                    <a:pt x="192" y="260"/>
                    <a:pt x="145" y="267"/>
                    <a:pt x="98" y="274"/>
                  </a:cubicBezTo>
                  <a:cubicBezTo>
                    <a:pt x="81" y="274"/>
                    <a:pt x="64" y="274"/>
                    <a:pt x="47" y="274"/>
                  </a:cubicBezTo>
                  <a:cubicBezTo>
                    <a:pt x="34" y="284"/>
                    <a:pt x="14" y="280"/>
                    <a:pt x="0" y="287"/>
                  </a:cubicBezTo>
                  <a:cubicBezTo>
                    <a:pt x="24" y="297"/>
                    <a:pt x="61" y="300"/>
                    <a:pt x="98" y="294"/>
                  </a:cubicBezTo>
                  <a:cubicBezTo>
                    <a:pt x="101" y="294"/>
                    <a:pt x="108" y="294"/>
                    <a:pt x="111" y="294"/>
                  </a:cubicBezTo>
                  <a:cubicBezTo>
                    <a:pt x="158" y="304"/>
                    <a:pt x="205" y="290"/>
                    <a:pt x="252" y="290"/>
                  </a:cubicBezTo>
                  <a:cubicBezTo>
                    <a:pt x="255" y="290"/>
                    <a:pt x="259" y="290"/>
                    <a:pt x="265" y="290"/>
                  </a:cubicBezTo>
                  <a:lnTo>
                    <a:pt x="265" y="290"/>
                  </a:lnTo>
                  <a:lnTo>
                    <a:pt x="265" y="290"/>
                  </a:lnTo>
                  <a:cubicBezTo>
                    <a:pt x="282" y="290"/>
                    <a:pt x="299" y="287"/>
                    <a:pt x="316" y="280"/>
                  </a:cubicBezTo>
                  <a:cubicBezTo>
                    <a:pt x="353" y="284"/>
                    <a:pt x="390" y="280"/>
                    <a:pt x="423" y="274"/>
                  </a:cubicBezTo>
                  <a:cubicBezTo>
                    <a:pt x="420" y="274"/>
                    <a:pt x="417" y="274"/>
                    <a:pt x="413" y="274"/>
                  </a:cubicBezTo>
                  <a:cubicBezTo>
                    <a:pt x="417" y="274"/>
                    <a:pt x="420" y="274"/>
                    <a:pt x="423" y="274"/>
                  </a:cubicBezTo>
                  <a:cubicBezTo>
                    <a:pt x="497" y="274"/>
                    <a:pt x="568" y="264"/>
                    <a:pt x="638" y="253"/>
                  </a:cubicBezTo>
                  <a:cubicBezTo>
                    <a:pt x="732" y="253"/>
                    <a:pt x="819" y="236"/>
                    <a:pt x="910" y="227"/>
                  </a:cubicBezTo>
                  <a:cubicBezTo>
                    <a:pt x="933" y="227"/>
                    <a:pt x="954" y="230"/>
                    <a:pt x="977" y="220"/>
                  </a:cubicBezTo>
                  <a:lnTo>
                    <a:pt x="977" y="220"/>
                  </a:lnTo>
                  <a:cubicBezTo>
                    <a:pt x="1001" y="220"/>
                    <a:pt x="1028" y="220"/>
                    <a:pt x="1051" y="217"/>
                  </a:cubicBezTo>
                  <a:lnTo>
                    <a:pt x="1051" y="217"/>
                  </a:lnTo>
                  <a:cubicBezTo>
                    <a:pt x="1054" y="217"/>
                    <a:pt x="1061" y="217"/>
                    <a:pt x="1064" y="217"/>
                  </a:cubicBezTo>
                  <a:cubicBezTo>
                    <a:pt x="1068" y="217"/>
                    <a:pt x="1075" y="217"/>
                    <a:pt x="1078" y="217"/>
                  </a:cubicBezTo>
                  <a:cubicBezTo>
                    <a:pt x="1101" y="217"/>
                    <a:pt x="1125" y="217"/>
                    <a:pt x="1145" y="210"/>
                  </a:cubicBezTo>
                  <a:lnTo>
                    <a:pt x="1145" y="210"/>
                  </a:lnTo>
                  <a:cubicBezTo>
                    <a:pt x="1195" y="207"/>
                    <a:pt x="1246" y="203"/>
                    <a:pt x="1296" y="200"/>
                  </a:cubicBezTo>
                  <a:cubicBezTo>
                    <a:pt x="1306" y="196"/>
                    <a:pt x="1316" y="196"/>
                    <a:pt x="1323" y="196"/>
                  </a:cubicBezTo>
                  <a:cubicBezTo>
                    <a:pt x="1342" y="200"/>
                    <a:pt x="1362" y="196"/>
                    <a:pt x="1379" y="189"/>
                  </a:cubicBezTo>
                  <a:cubicBezTo>
                    <a:pt x="1389" y="193"/>
                    <a:pt x="1403" y="193"/>
                    <a:pt x="1413" y="189"/>
                  </a:cubicBezTo>
                  <a:cubicBezTo>
                    <a:pt x="1436" y="186"/>
                    <a:pt x="1460" y="189"/>
                    <a:pt x="1483" y="183"/>
                  </a:cubicBezTo>
                  <a:cubicBezTo>
                    <a:pt x="1483" y="183"/>
                    <a:pt x="1486" y="183"/>
                    <a:pt x="1490" y="179"/>
                  </a:cubicBezTo>
                  <a:cubicBezTo>
                    <a:pt x="1496" y="179"/>
                    <a:pt x="1506" y="179"/>
                    <a:pt x="1513" y="179"/>
                  </a:cubicBezTo>
                  <a:cubicBezTo>
                    <a:pt x="1523" y="179"/>
                    <a:pt x="1533" y="179"/>
                    <a:pt x="1540" y="179"/>
                  </a:cubicBezTo>
                  <a:cubicBezTo>
                    <a:pt x="1547" y="179"/>
                    <a:pt x="1550" y="179"/>
                    <a:pt x="1553" y="179"/>
                  </a:cubicBezTo>
                  <a:lnTo>
                    <a:pt x="1553" y="179"/>
                  </a:lnTo>
                  <a:cubicBezTo>
                    <a:pt x="1577" y="179"/>
                    <a:pt x="1600" y="179"/>
                    <a:pt x="1624" y="173"/>
                  </a:cubicBezTo>
                  <a:cubicBezTo>
                    <a:pt x="1634" y="173"/>
                    <a:pt x="1647" y="173"/>
                    <a:pt x="1657" y="169"/>
                  </a:cubicBezTo>
                  <a:cubicBezTo>
                    <a:pt x="1678" y="169"/>
                    <a:pt x="1698" y="173"/>
                    <a:pt x="1714" y="163"/>
                  </a:cubicBezTo>
                  <a:cubicBezTo>
                    <a:pt x="1765" y="159"/>
                    <a:pt x="1815" y="156"/>
                    <a:pt x="1866" y="153"/>
                  </a:cubicBezTo>
                  <a:cubicBezTo>
                    <a:pt x="1960" y="146"/>
                    <a:pt x="2050" y="136"/>
                    <a:pt x="2141" y="126"/>
                  </a:cubicBezTo>
                  <a:cubicBezTo>
                    <a:pt x="2158" y="126"/>
                    <a:pt x="2174" y="126"/>
                    <a:pt x="2188" y="119"/>
                  </a:cubicBezTo>
                  <a:lnTo>
                    <a:pt x="2188" y="119"/>
                  </a:lnTo>
                  <a:lnTo>
                    <a:pt x="2188" y="119"/>
                  </a:lnTo>
                  <a:cubicBezTo>
                    <a:pt x="2195" y="119"/>
                    <a:pt x="2195" y="119"/>
                    <a:pt x="2198" y="116"/>
                  </a:cubicBezTo>
                  <a:cubicBezTo>
                    <a:pt x="2218" y="119"/>
                    <a:pt x="2238" y="116"/>
                    <a:pt x="2255" y="109"/>
                  </a:cubicBezTo>
                  <a:lnTo>
                    <a:pt x="2255" y="109"/>
                  </a:lnTo>
                  <a:lnTo>
                    <a:pt x="2255" y="109"/>
                  </a:lnTo>
                  <a:cubicBezTo>
                    <a:pt x="2262" y="106"/>
                    <a:pt x="2268" y="106"/>
                    <a:pt x="2275" y="106"/>
                  </a:cubicBezTo>
                  <a:cubicBezTo>
                    <a:pt x="2325" y="109"/>
                    <a:pt x="2376" y="109"/>
                    <a:pt x="2426" y="99"/>
                  </a:cubicBezTo>
                  <a:cubicBezTo>
                    <a:pt x="2436" y="102"/>
                    <a:pt x="2446" y="99"/>
                    <a:pt x="2456" y="96"/>
                  </a:cubicBezTo>
                  <a:cubicBezTo>
                    <a:pt x="2473" y="99"/>
                    <a:pt x="2487" y="96"/>
                    <a:pt x="2497" y="89"/>
                  </a:cubicBezTo>
                  <a:cubicBezTo>
                    <a:pt x="2591" y="82"/>
                    <a:pt x="2685" y="75"/>
                    <a:pt x="2775" y="69"/>
                  </a:cubicBezTo>
                  <a:cubicBezTo>
                    <a:pt x="2839" y="62"/>
                    <a:pt x="2899" y="59"/>
                    <a:pt x="2960" y="52"/>
                  </a:cubicBezTo>
                  <a:lnTo>
                    <a:pt x="2960" y="52"/>
                  </a:lnTo>
                  <a:lnTo>
                    <a:pt x="2960" y="52"/>
                  </a:lnTo>
                  <a:cubicBezTo>
                    <a:pt x="3017" y="52"/>
                    <a:pt x="3071" y="39"/>
                    <a:pt x="3128" y="32"/>
                  </a:cubicBezTo>
                  <a:lnTo>
                    <a:pt x="3128" y="32"/>
                  </a:lnTo>
                  <a:lnTo>
                    <a:pt x="3128" y="32"/>
                  </a:lnTo>
                  <a:cubicBezTo>
                    <a:pt x="3151" y="32"/>
                    <a:pt x="3175" y="25"/>
                    <a:pt x="3195" y="15"/>
                  </a:cubicBezTo>
                  <a:lnTo>
                    <a:pt x="3195" y="15"/>
                  </a:lnTo>
                  <a:cubicBezTo>
                    <a:pt x="3205" y="15"/>
                    <a:pt x="3222" y="15"/>
                    <a:pt x="3212" y="5"/>
                  </a:cubicBezTo>
                  <a:cubicBezTo>
                    <a:pt x="3205" y="-5"/>
                    <a:pt x="3192" y="2"/>
                    <a:pt x="3181" y="8"/>
                  </a:cubicBezTo>
                  <a:cubicBezTo>
                    <a:pt x="3175" y="5"/>
                    <a:pt x="3171" y="5"/>
                    <a:pt x="3168" y="5"/>
                  </a:cubicBezTo>
                  <a:cubicBezTo>
                    <a:pt x="3135" y="22"/>
                    <a:pt x="3094" y="8"/>
                    <a:pt x="3060" y="22"/>
                  </a:cubicBezTo>
                  <a:cubicBezTo>
                    <a:pt x="2997" y="35"/>
                    <a:pt x="2930" y="28"/>
                    <a:pt x="2866" y="42"/>
                  </a:cubicBezTo>
                  <a:cubicBezTo>
                    <a:pt x="2755" y="52"/>
                    <a:pt x="2641" y="49"/>
                    <a:pt x="2534" y="65"/>
                  </a:cubicBezTo>
                  <a:cubicBezTo>
                    <a:pt x="2510" y="69"/>
                    <a:pt x="2490" y="65"/>
                    <a:pt x="2470" y="72"/>
                  </a:cubicBezTo>
                  <a:lnTo>
                    <a:pt x="2470" y="72"/>
                  </a:lnTo>
                  <a:lnTo>
                    <a:pt x="2470" y="72"/>
                  </a:lnTo>
                  <a:cubicBezTo>
                    <a:pt x="2453" y="69"/>
                    <a:pt x="2436" y="69"/>
                    <a:pt x="2423" y="79"/>
                  </a:cubicBezTo>
                  <a:cubicBezTo>
                    <a:pt x="2413" y="79"/>
                    <a:pt x="2403" y="79"/>
                    <a:pt x="2392" y="79"/>
                  </a:cubicBezTo>
                  <a:lnTo>
                    <a:pt x="2392" y="79"/>
                  </a:lnTo>
                  <a:lnTo>
                    <a:pt x="2392" y="79"/>
                  </a:lnTo>
                  <a:cubicBezTo>
                    <a:pt x="2335" y="79"/>
                    <a:pt x="2278" y="82"/>
                    <a:pt x="2225" y="96"/>
                  </a:cubicBezTo>
                  <a:lnTo>
                    <a:pt x="2225" y="96"/>
                  </a:lnTo>
                  <a:cubicBezTo>
                    <a:pt x="2221" y="96"/>
                    <a:pt x="2215" y="96"/>
                    <a:pt x="2211" y="99"/>
                  </a:cubicBezTo>
                  <a:cubicBezTo>
                    <a:pt x="2134" y="96"/>
                    <a:pt x="2057" y="109"/>
                    <a:pt x="1980" y="116"/>
                  </a:cubicBezTo>
                  <a:cubicBezTo>
                    <a:pt x="1906" y="122"/>
                    <a:pt x="1835" y="129"/>
                    <a:pt x="1762" y="132"/>
                  </a:cubicBezTo>
                  <a:cubicBezTo>
                    <a:pt x="1752" y="132"/>
                    <a:pt x="1742" y="136"/>
                    <a:pt x="1735" y="143"/>
                  </a:cubicBezTo>
                  <a:lnTo>
                    <a:pt x="1735" y="143"/>
                  </a:lnTo>
                  <a:cubicBezTo>
                    <a:pt x="1704" y="149"/>
                    <a:pt x="1671" y="136"/>
                    <a:pt x="1644" y="153"/>
                  </a:cubicBezTo>
                  <a:lnTo>
                    <a:pt x="1644" y="149"/>
                  </a:lnTo>
                  <a:lnTo>
                    <a:pt x="1644" y="149"/>
                  </a:lnTo>
                  <a:lnTo>
                    <a:pt x="1644" y="149"/>
                  </a:lnTo>
                  <a:lnTo>
                    <a:pt x="1644" y="149"/>
                  </a:lnTo>
                  <a:cubicBezTo>
                    <a:pt x="1634" y="153"/>
                    <a:pt x="1627" y="153"/>
                    <a:pt x="1621" y="153"/>
                  </a:cubicBezTo>
                  <a:cubicBezTo>
                    <a:pt x="1610" y="143"/>
                    <a:pt x="1600" y="146"/>
                    <a:pt x="1594" y="153"/>
                  </a:cubicBezTo>
                  <a:cubicBezTo>
                    <a:pt x="1543" y="146"/>
                    <a:pt x="1496" y="163"/>
                    <a:pt x="1449" y="163"/>
                  </a:cubicBezTo>
                  <a:lnTo>
                    <a:pt x="1449" y="163"/>
                  </a:lnTo>
                  <a:lnTo>
                    <a:pt x="1449" y="163"/>
                  </a:lnTo>
                  <a:cubicBezTo>
                    <a:pt x="1423" y="163"/>
                    <a:pt x="1392" y="159"/>
                    <a:pt x="1366" y="169"/>
                  </a:cubicBezTo>
                  <a:cubicBezTo>
                    <a:pt x="1362" y="169"/>
                    <a:pt x="1362" y="169"/>
                    <a:pt x="1362" y="169"/>
                  </a:cubicBezTo>
                  <a:lnTo>
                    <a:pt x="1362" y="169"/>
                  </a:lnTo>
                  <a:lnTo>
                    <a:pt x="1362" y="169"/>
                  </a:lnTo>
                  <a:lnTo>
                    <a:pt x="1362" y="169"/>
                  </a:lnTo>
                  <a:cubicBezTo>
                    <a:pt x="1349" y="173"/>
                    <a:pt x="1335" y="173"/>
                    <a:pt x="1323" y="173"/>
                  </a:cubicBezTo>
                  <a:moveTo>
                    <a:pt x="950" y="207"/>
                  </a:moveTo>
                  <a:lnTo>
                    <a:pt x="950" y="207"/>
                  </a:lnTo>
                  <a:moveTo>
                    <a:pt x="2228" y="99"/>
                  </a:moveTo>
                  <a:lnTo>
                    <a:pt x="2228" y="99"/>
                  </a:lnTo>
                  <a:lnTo>
                    <a:pt x="2225" y="99"/>
                  </a:lnTo>
                  <a:lnTo>
                    <a:pt x="2225" y="99"/>
                  </a:lnTo>
                  <a:lnTo>
                    <a:pt x="2225" y="99"/>
                  </a:lnTo>
                  <a:lnTo>
                    <a:pt x="2225" y="99"/>
                  </a:lnTo>
                  <a:cubicBezTo>
                    <a:pt x="2225" y="96"/>
                    <a:pt x="2225" y="96"/>
                    <a:pt x="2225" y="96"/>
                  </a:cubicBezTo>
                  <a:cubicBezTo>
                    <a:pt x="2225" y="99"/>
                    <a:pt x="2228" y="99"/>
                    <a:pt x="2228" y="99"/>
                  </a:cubicBezTo>
                  <a:moveTo>
                    <a:pt x="1594" y="153"/>
                  </a:moveTo>
                  <a:lnTo>
                    <a:pt x="1594" y="153"/>
                  </a:lnTo>
                  <a:cubicBezTo>
                    <a:pt x="1590" y="153"/>
                    <a:pt x="1590" y="156"/>
                    <a:pt x="1590" y="156"/>
                  </a:cubicBezTo>
                  <a:cubicBezTo>
                    <a:pt x="1590" y="156"/>
                    <a:pt x="1590" y="153"/>
                    <a:pt x="1594" y="153"/>
                  </a:cubicBezTo>
                  <a:close/>
                </a:path>
              </a:pathLst>
            </a:custGeom>
            <a:grp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 name="Google Shape;1256;p36">
              <a:extLst>
                <a:ext uri="{FF2B5EF4-FFF2-40B4-BE49-F238E27FC236}">
                  <a16:creationId xmlns:a16="http://schemas.microsoft.com/office/drawing/2014/main" id="{1E09B126-E223-D09B-4D56-0D952E6098F7}"/>
                </a:ext>
              </a:extLst>
            </p:cNvPr>
            <p:cNvSpPr/>
            <p:nvPr/>
          </p:nvSpPr>
          <p:spPr>
            <a:xfrm>
              <a:off x="4492440" y="4361400"/>
              <a:ext cx="1043280" cy="237960"/>
            </a:xfrm>
            <a:custGeom>
              <a:avLst/>
              <a:gdLst/>
              <a:ahLst/>
              <a:cxnLst/>
              <a:rect l="l" t="t" r="r" b="b"/>
              <a:pathLst>
                <a:path w="2898" h="661" extrusionOk="0">
                  <a:moveTo>
                    <a:pt x="282" y="127"/>
                  </a:moveTo>
                  <a:lnTo>
                    <a:pt x="282" y="127"/>
                  </a:lnTo>
                  <a:cubicBezTo>
                    <a:pt x="278" y="127"/>
                    <a:pt x="278" y="127"/>
                    <a:pt x="278" y="127"/>
                  </a:cubicBezTo>
                  <a:cubicBezTo>
                    <a:pt x="188" y="120"/>
                    <a:pt x="94" y="127"/>
                    <a:pt x="0" y="130"/>
                  </a:cubicBezTo>
                  <a:cubicBezTo>
                    <a:pt x="0" y="147"/>
                    <a:pt x="13" y="147"/>
                    <a:pt x="23" y="147"/>
                  </a:cubicBezTo>
                  <a:cubicBezTo>
                    <a:pt x="158" y="147"/>
                    <a:pt x="292" y="144"/>
                    <a:pt x="426" y="144"/>
                  </a:cubicBezTo>
                  <a:cubicBezTo>
                    <a:pt x="433" y="144"/>
                    <a:pt x="439" y="140"/>
                    <a:pt x="449" y="137"/>
                  </a:cubicBezTo>
                  <a:cubicBezTo>
                    <a:pt x="473" y="140"/>
                    <a:pt x="500" y="144"/>
                    <a:pt x="523" y="137"/>
                  </a:cubicBezTo>
                  <a:cubicBezTo>
                    <a:pt x="537" y="140"/>
                    <a:pt x="547" y="144"/>
                    <a:pt x="560" y="144"/>
                  </a:cubicBezTo>
                  <a:lnTo>
                    <a:pt x="560" y="144"/>
                  </a:lnTo>
                  <a:cubicBezTo>
                    <a:pt x="567" y="144"/>
                    <a:pt x="567" y="144"/>
                    <a:pt x="567" y="140"/>
                  </a:cubicBezTo>
                  <a:cubicBezTo>
                    <a:pt x="574" y="144"/>
                    <a:pt x="584" y="144"/>
                    <a:pt x="591" y="144"/>
                  </a:cubicBezTo>
                  <a:cubicBezTo>
                    <a:pt x="597" y="140"/>
                    <a:pt x="607" y="140"/>
                    <a:pt x="614" y="137"/>
                  </a:cubicBezTo>
                  <a:cubicBezTo>
                    <a:pt x="621" y="137"/>
                    <a:pt x="631" y="137"/>
                    <a:pt x="637" y="137"/>
                  </a:cubicBezTo>
                  <a:lnTo>
                    <a:pt x="637" y="140"/>
                  </a:lnTo>
                  <a:cubicBezTo>
                    <a:pt x="644" y="140"/>
                    <a:pt x="651" y="140"/>
                    <a:pt x="654" y="140"/>
                  </a:cubicBezTo>
                  <a:cubicBezTo>
                    <a:pt x="664" y="137"/>
                    <a:pt x="678" y="140"/>
                    <a:pt x="688" y="140"/>
                  </a:cubicBezTo>
                  <a:cubicBezTo>
                    <a:pt x="691" y="140"/>
                    <a:pt x="698" y="140"/>
                    <a:pt x="705" y="137"/>
                  </a:cubicBezTo>
                  <a:cubicBezTo>
                    <a:pt x="731" y="137"/>
                    <a:pt x="762" y="133"/>
                    <a:pt x="788" y="137"/>
                  </a:cubicBezTo>
                  <a:cubicBezTo>
                    <a:pt x="809" y="137"/>
                    <a:pt x="829" y="137"/>
                    <a:pt x="845" y="127"/>
                  </a:cubicBezTo>
                  <a:cubicBezTo>
                    <a:pt x="849" y="124"/>
                    <a:pt x="852" y="124"/>
                    <a:pt x="855" y="120"/>
                  </a:cubicBezTo>
                  <a:cubicBezTo>
                    <a:pt x="849" y="127"/>
                    <a:pt x="852" y="127"/>
                    <a:pt x="862" y="133"/>
                  </a:cubicBezTo>
                  <a:cubicBezTo>
                    <a:pt x="913" y="137"/>
                    <a:pt x="966" y="127"/>
                    <a:pt x="1017" y="137"/>
                  </a:cubicBezTo>
                  <a:cubicBezTo>
                    <a:pt x="1037" y="144"/>
                    <a:pt x="1060" y="140"/>
                    <a:pt x="1074" y="127"/>
                  </a:cubicBezTo>
                  <a:cubicBezTo>
                    <a:pt x="1077" y="127"/>
                    <a:pt x="1077" y="127"/>
                    <a:pt x="1080" y="127"/>
                  </a:cubicBezTo>
                  <a:cubicBezTo>
                    <a:pt x="1131" y="124"/>
                    <a:pt x="1181" y="130"/>
                    <a:pt x="1232" y="117"/>
                  </a:cubicBezTo>
                  <a:cubicBezTo>
                    <a:pt x="1262" y="114"/>
                    <a:pt x="1292" y="110"/>
                    <a:pt x="1322" y="110"/>
                  </a:cubicBezTo>
                  <a:cubicBezTo>
                    <a:pt x="1329" y="110"/>
                    <a:pt x="1332" y="110"/>
                    <a:pt x="1336" y="107"/>
                  </a:cubicBezTo>
                  <a:cubicBezTo>
                    <a:pt x="1339" y="107"/>
                    <a:pt x="1346" y="107"/>
                    <a:pt x="1349" y="107"/>
                  </a:cubicBezTo>
                  <a:cubicBezTo>
                    <a:pt x="1383" y="110"/>
                    <a:pt x="1413" y="110"/>
                    <a:pt x="1443" y="100"/>
                  </a:cubicBezTo>
                  <a:cubicBezTo>
                    <a:pt x="1460" y="104"/>
                    <a:pt x="1477" y="104"/>
                    <a:pt x="1490" y="100"/>
                  </a:cubicBezTo>
                  <a:cubicBezTo>
                    <a:pt x="1593" y="97"/>
                    <a:pt x="1697" y="93"/>
                    <a:pt x="1798" y="90"/>
                  </a:cubicBezTo>
                  <a:cubicBezTo>
                    <a:pt x="1828" y="90"/>
                    <a:pt x="1858" y="90"/>
                    <a:pt x="1889" y="90"/>
                  </a:cubicBezTo>
                  <a:cubicBezTo>
                    <a:pt x="1889" y="90"/>
                    <a:pt x="1889" y="87"/>
                    <a:pt x="1892" y="87"/>
                  </a:cubicBezTo>
                  <a:cubicBezTo>
                    <a:pt x="1905" y="83"/>
                    <a:pt x="1922" y="90"/>
                    <a:pt x="1936" y="83"/>
                  </a:cubicBezTo>
                  <a:cubicBezTo>
                    <a:pt x="1942" y="87"/>
                    <a:pt x="1952" y="87"/>
                    <a:pt x="1962" y="87"/>
                  </a:cubicBezTo>
                  <a:cubicBezTo>
                    <a:pt x="1966" y="83"/>
                    <a:pt x="1969" y="83"/>
                    <a:pt x="1972" y="83"/>
                  </a:cubicBezTo>
                  <a:cubicBezTo>
                    <a:pt x="1982" y="90"/>
                    <a:pt x="1996" y="87"/>
                    <a:pt x="2006" y="80"/>
                  </a:cubicBezTo>
                  <a:cubicBezTo>
                    <a:pt x="2006" y="76"/>
                    <a:pt x="2009" y="76"/>
                    <a:pt x="2009" y="76"/>
                  </a:cubicBezTo>
                  <a:cubicBezTo>
                    <a:pt x="2009" y="80"/>
                    <a:pt x="2009" y="83"/>
                    <a:pt x="2013" y="87"/>
                  </a:cubicBezTo>
                  <a:cubicBezTo>
                    <a:pt x="2023" y="90"/>
                    <a:pt x="2033" y="90"/>
                    <a:pt x="2043" y="93"/>
                  </a:cubicBezTo>
                  <a:cubicBezTo>
                    <a:pt x="2033" y="93"/>
                    <a:pt x="2026" y="97"/>
                    <a:pt x="2016" y="97"/>
                  </a:cubicBezTo>
                  <a:cubicBezTo>
                    <a:pt x="1996" y="100"/>
                    <a:pt x="1976" y="100"/>
                    <a:pt x="1956" y="100"/>
                  </a:cubicBezTo>
                  <a:cubicBezTo>
                    <a:pt x="1976" y="120"/>
                    <a:pt x="2013" y="100"/>
                    <a:pt x="2033" y="117"/>
                  </a:cubicBezTo>
                  <a:cubicBezTo>
                    <a:pt x="2097" y="110"/>
                    <a:pt x="2160" y="114"/>
                    <a:pt x="2227" y="110"/>
                  </a:cubicBezTo>
                  <a:cubicBezTo>
                    <a:pt x="2227" y="97"/>
                    <a:pt x="2224" y="90"/>
                    <a:pt x="2217" y="87"/>
                  </a:cubicBezTo>
                  <a:cubicBezTo>
                    <a:pt x="2221" y="83"/>
                    <a:pt x="2224" y="80"/>
                    <a:pt x="2227" y="76"/>
                  </a:cubicBezTo>
                  <a:cubicBezTo>
                    <a:pt x="2231" y="76"/>
                    <a:pt x="2234" y="80"/>
                    <a:pt x="2237" y="80"/>
                  </a:cubicBezTo>
                  <a:cubicBezTo>
                    <a:pt x="2247" y="80"/>
                    <a:pt x="2258" y="80"/>
                    <a:pt x="2268" y="83"/>
                  </a:cubicBezTo>
                  <a:cubicBezTo>
                    <a:pt x="2251" y="83"/>
                    <a:pt x="2237" y="90"/>
                    <a:pt x="2237" y="110"/>
                  </a:cubicBezTo>
                  <a:cubicBezTo>
                    <a:pt x="2342" y="107"/>
                    <a:pt x="2449" y="107"/>
                    <a:pt x="2553" y="107"/>
                  </a:cubicBezTo>
                  <a:cubicBezTo>
                    <a:pt x="2580" y="110"/>
                    <a:pt x="2610" y="110"/>
                    <a:pt x="2633" y="104"/>
                  </a:cubicBezTo>
                  <a:cubicBezTo>
                    <a:pt x="2640" y="107"/>
                    <a:pt x="2647" y="110"/>
                    <a:pt x="2647" y="117"/>
                  </a:cubicBezTo>
                  <a:lnTo>
                    <a:pt x="2647" y="117"/>
                  </a:lnTo>
                  <a:lnTo>
                    <a:pt x="2647" y="117"/>
                  </a:lnTo>
                  <a:cubicBezTo>
                    <a:pt x="2576" y="124"/>
                    <a:pt x="2506" y="130"/>
                    <a:pt x="2432" y="127"/>
                  </a:cubicBezTo>
                  <a:cubicBezTo>
                    <a:pt x="2419" y="127"/>
                    <a:pt x="2402" y="127"/>
                    <a:pt x="2392" y="133"/>
                  </a:cubicBezTo>
                  <a:lnTo>
                    <a:pt x="2392" y="133"/>
                  </a:lnTo>
                  <a:lnTo>
                    <a:pt x="2392" y="133"/>
                  </a:lnTo>
                  <a:cubicBezTo>
                    <a:pt x="2365" y="127"/>
                    <a:pt x="2342" y="137"/>
                    <a:pt x="2315" y="137"/>
                  </a:cubicBezTo>
                  <a:cubicBezTo>
                    <a:pt x="2278" y="133"/>
                    <a:pt x="2237" y="137"/>
                    <a:pt x="2201" y="144"/>
                  </a:cubicBezTo>
                  <a:lnTo>
                    <a:pt x="2201" y="144"/>
                  </a:lnTo>
                  <a:cubicBezTo>
                    <a:pt x="2180" y="133"/>
                    <a:pt x="2167" y="147"/>
                    <a:pt x="2150" y="147"/>
                  </a:cubicBezTo>
                  <a:cubicBezTo>
                    <a:pt x="2113" y="140"/>
                    <a:pt x="2080" y="157"/>
                    <a:pt x="2046" y="157"/>
                  </a:cubicBezTo>
                  <a:cubicBezTo>
                    <a:pt x="2040" y="174"/>
                    <a:pt x="2063" y="167"/>
                    <a:pt x="2073" y="171"/>
                  </a:cubicBezTo>
                  <a:cubicBezTo>
                    <a:pt x="2076" y="174"/>
                    <a:pt x="2080" y="174"/>
                    <a:pt x="2083" y="174"/>
                  </a:cubicBezTo>
                  <a:cubicBezTo>
                    <a:pt x="2093" y="167"/>
                    <a:pt x="2110" y="171"/>
                    <a:pt x="2123" y="167"/>
                  </a:cubicBezTo>
                  <a:cubicBezTo>
                    <a:pt x="2147" y="161"/>
                    <a:pt x="2177" y="171"/>
                    <a:pt x="2201" y="157"/>
                  </a:cubicBezTo>
                  <a:lnTo>
                    <a:pt x="2201" y="157"/>
                  </a:lnTo>
                  <a:cubicBezTo>
                    <a:pt x="2241" y="157"/>
                    <a:pt x="2285" y="154"/>
                    <a:pt x="2328" y="154"/>
                  </a:cubicBezTo>
                  <a:lnTo>
                    <a:pt x="2328" y="154"/>
                  </a:lnTo>
                  <a:cubicBezTo>
                    <a:pt x="2362" y="154"/>
                    <a:pt x="2395" y="154"/>
                    <a:pt x="2432" y="154"/>
                  </a:cubicBezTo>
                  <a:lnTo>
                    <a:pt x="2432" y="154"/>
                  </a:lnTo>
                  <a:cubicBezTo>
                    <a:pt x="2449" y="154"/>
                    <a:pt x="2469" y="157"/>
                    <a:pt x="2483" y="147"/>
                  </a:cubicBezTo>
                  <a:cubicBezTo>
                    <a:pt x="2506" y="147"/>
                    <a:pt x="2526" y="147"/>
                    <a:pt x="2546" y="147"/>
                  </a:cubicBezTo>
                  <a:cubicBezTo>
                    <a:pt x="2573" y="147"/>
                    <a:pt x="2603" y="147"/>
                    <a:pt x="2630" y="147"/>
                  </a:cubicBezTo>
                  <a:cubicBezTo>
                    <a:pt x="2657" y="144"/>
                    <a:pt x="2674" y="154"/>
                    <a:pt x="2677" y="174"/>
                  </a:cubicBezTo>
                  <a:cubicBezTo>
                    <a:pt x="2661" y="174"/>
                    <a:pt x="2644" y="174"/>
                    <a:pt x="2627" y="174"/>
                  </a:cubicBezTo>
                  <a:cubicBezTo>
                    <a:pt x="2600" y="191"/>
                    <a:pt x="2563" y="174"/>
                    <a:pt x="2533" y="187"/>
                  </a:cubicBezTo>
                  <a:cubicBezTo>
                    <a:pt x="2583" y="201"/>
                    <a:pt x="2633" y="181"/>
                    <a:pt x="2677" y="201"/>
                  </a:cubicBezTo>
                  <a:cubicBezTo>
                    <a:pt x="2684" y="204"/>
                    <a:pt x="2694" y="208"/>
                    <a:pt x="2701" y="204"/>
                  </a:cubicBezTo>
                  <a:cubicBezTo>
                    <a:pt x="2701" y="204"/>
                    <a:pt x="2701" y="208"/>
                    <a:pt x="2697" y="208"/>
                  </a:cubicBezTo>
                  <a:cubicBezTo>
                    <a:pt x="2701" y="208"/>
                    <a:pt x="2701" y="208"/>
                    <a:pt x="2701" y="208"/>
                  </a:cubicBezTo>
                  <a:cubicBezTo>
                    <a:pt x="2657" y="204"/>
                    <a:pt x="2617" y="204"/>
                    <a:pt x="2576" y="211"/>
                  </a:cubicBezTo>
                  <a:cubicBezTo>
                    <a:pt x="2570" y="211"/>
                    <a:pt x="2563" y="208"/>
                    <a:pt x="2560" y="208"/>
                  </a:cubicBezTo>
                  <a:cubicBezTo>
                    <a:pt x="2556" y="208"/>
                    <a:pt x="2553" y="208"/>
                    <a:pt x="2550" y="208"/>
                  </a:cubicBezTo>
                  <a:cubicBezTo>
                    <a:pt x="2523" y="211"/>
                    <a:pt x="2496" y="211"/>
                    <a:pt x="2472" y="211"/>
                  </a:cubicBezTo>
                  <a:cubicBezTo>
                    <a:pt x="2469" y="208"/>
                    <a:pt x="2469" y="208"/>
                    <a:pt x="2469" y="208"/>
                  </a:cubicBezTo>
                  <a:cubicBezTo>
                    <a:pt x="2385" y="211"/>
                    <a:pt x="2298" y="218"/>
                    <a:pt x="2214" y="221"/>
                  </a:cubicBezTo>
                  <a:cubicBezTo>
                    <a:pt x="2217" y="241"/>
                    <a:pt x="2237" y="231"/>
                    <a:pt x="2251" y="228"/>
                  </a:cubicBezTo>
                  <a:cubicBezTo>
                    <a:pt x="2332" y="228"/>
                    <a:pt x="2415" y="234"/>
                    <a:pt x="2496" y="228"/>
                  </a:cubicBezTo>
                  <a:lnTo>
                    <a:pt x="2496" y="228"/>
                  </a:lnTo>
                  <a:cubicBezTo>
                    <a:pt x="2499" y="228"/>
                    <a:pt x="2506" y="228"/>
                    <a:pt x="2509" y="228"/>
                  </a:cubicBezTo>
                  <a:lnTo>
                    <a:pt x="2509" y="228"/>
                  </a:lnTo>
                  <a:lnTo>
                    <a:pt x="2509" y="228"/>
                  </a:lnTo>
                  <a:cubicBezTo>
                    <a:pt x="2516" y="228"/>
                    <a:pt x="2526" y="228"/>
                    <a:pt x="2536" y="228"/>
                  </a:cubicBezTo>
                  <a:cubicBezTo>
                    <a:pt x="2560" y="228"/>
                    <a:pt x="2586" y="231"/>
                    <a:pt x="2610" y="231"/>
                  </a:cubicBezTo>
                  <a:cubicBezTo>
                    <a:pt x="2570" y="244"/>
                    <a:pt x="2523" y="234"/>
                    <a:pt x="2483" y="241"/>
                  </a:cubicBezTo>
                  <a:cubicBezTo>
                    <a:pt x="2466" y="241"/>
                    <a:pt x="2459" y="244"/>
                    <a:pt x="2459" y="254"/>
                  </a:cubicBezTo>
                  <a:cubicBezTo>
                    <a:pt x="2489" y="254"/>
                    <a:pt x="2516" y="258"/>
                    <a:pt x="2546" y="258"/>
                  </a:cubicBezTo>
                  <a:lnTo>
                    <a:pt x="2546" y="258"/>
                  </a:lnTo>
                  <a:cubicBezTo>
                    <a:pt x="2583" y="258"/>
                    <a:pt x="2617" y="261"/>
                    <a:pt x="2650" y="265"/>
                  </a:cubicBezTo>
                  <a:lnTo>
                    <a:pt x="2650" y="265"/>
                  </a:lnTo>
                  <a:lnTo>
                    <a:pt x="2650" y="265"/>
                  </a:lnTo>
                  <a:cubicBezTo>
                    <a:pt x="2681" y="268"/>
                    <a:pt x="2711" y="268"/>
                    <a:pt x="2738" y="268"/>
                  </a:cubicBezTo>
                  <a:cubicBezTo>
                    <a:pt x="2744" y="271"/>
                    <a:pt x="2748" y="278"/>
                    <a:pt x="2754" y="285"/>
                  </a:cubicBezTo>
                  <a:cubicBezTo>
                    <a:pt x="2754" y="288"/>
                    <a:pt x="2751" y="288"/>
                    <a:pt x="2751" y="291"/>
                  </a:cubicBezTo>
                  <a:cubicBezTo>
                    <a:pt x="2718" y="291"/>
                    <a:pt x="2687" y="291"/>
                    <a:pt x="2654" y="291"/>
                  </a:cubicBezTo>
                  <a:lnTo>
                    <a:pt x="2654" y="291"/>
                  </a:lnTo>
                  <a:cubicBezTo>
                    <a:pt x="2614" y="281"/>
                    <a:pt x="2573" y="285"/>
                    <a:pt x="2536" y="285"/>
                  </a:cubicBezTo>
                  <a:lnTo>
                    <a:pt x="2536" y="285"/>
                  </a:lnTo>
                  <a:lnTo>
                    <a:pt x="2536" y="285"/>
                  </a:lnTo>
                  <a:cubicBezTo>
                    <a:pt x="2483" y="281"/>
                    <a:pt x="2432" y="278"/>
                    <a:pt x="2379" y="275"/>
                  </a:cubicBezTo>
                  <a:cubicBezTo>
                    <a:pt x="2382" y="275"/>
                    <a:pt x="2382" y="275"/>
                    <a:pt x="2382" y="275"/>
                  </a:cubicBezTo>
                  <a:cubicBezTo>
                    <a:pt x="2375" y="275"/>
                    <a:pt x="2372" y="275"/>
                    <a:pt x="2368" y="278"/>
                  </a:cubicBezTo>
                  <a:lnTo>
                    <a:pt x="2372" y="278"/>
                  </a:lnTo>
                  <a:lnTo>
                    <a:pt x="2372" y="278"/>
                  </a:lnTo>
                  <a:cubicBezTo>
                    <a:pt x="2368" y="278"/>
                    <a:pt x="2368" y="278"/>
                    <a:pt x="2368" y="278"/>
                  </a:cubicBezTo>
                  <a:cubicBezTo>
                    <a:pt x="2362" y="275"/>
                    <a:pt x="2358" y="275"/>
                    <a:pt x="2355" y="275"/>
                  </a:cubicBezTo>
                  <a:cubicBezTo>
                    <a:pt x="2352" y="275"/>
                    <a:pt x="2345" y="275"/>
                    <a:pt x="2342" y="275"/>
                  </a:cubicBezTo>
                  <a:cubicBezTo>
                    <a:pt x="2342" y="275"/>
                    <a:pt x="2345" y="278"/>
                    <a:pt x="2348" y="278"/>
                  </a:cubicBezTo>
                  <a:cubicBezTo>
                    <a:pt x="2345" y="278"/>
                    <a:pt x="2345" y="278"/>
                    <a:pt x="2345" y="278"/>
                  </a:cubicBezTo>
                  <a:cubicBezTo>
                    <a:pt x="2342" y="278"/>
                    <a:pt x="2342" y="275"/>
                    <a:pt x="2342" y="275"/>
                  </a:cubicBezTo>
                  <a:cubicBezTo>
                    <a:pt x="2338" y="275"/>
                    <a:pt x="2332" y="275"/>
                    <a:pt x="2328" y="275"/>
                  </a:cubicBezTo>
                  <a:cubicBezTo>
                    <a:pt x="2325" y="275"/>
                    <a:pt x="2322" y="275"/>
                    <a:pt x="2315" y="275"/>
                  </a:cubicBezTo>
                  <a:cubicBezTo>
                    <a:pt x="2318" y="278"/>
                    <a:pt x="2318" y="278"/>
                    <a:pt x="2322" y="278"/>
                  </a:cubicBezTo>
                  <a:lnTo>
                    <a:pt x="2322" y="278"/>
                  </a:lnTo>
                  <a:cubicBezTo>
                    <a:pt x="2318" y="278"/>
                    <a:pt x="2315" y="278"/>
                    <a:pt x="2315" y="275"/>
                  </a:cubicBezTo>
                  <a:cubicBezTo>
                    <a:pt x="2311" y="275"/>
                    <a:pt x="2308" y="275"/>
                    <a:pt x="2301" y="278"/>
                  </a:cubicBezTo>
                  <a:lnTo>
                    <a:pt x="2301" y="278"/>
                  </a:lnTo>
                  <a:cubicBezTo>
                    <a:pt x="2271" y="275"/>
                    <a:pt x="2244" y="275"/>
                    <a:pt x="2214" y="275"/>
                  </a:cubicBezTo>
                  <a:cubicBezTo>
                    <a:pt x="2174" y="275"/>
                    <a:pt x="2137" y="275"/>
                    <a:pt x="2097" y="275"/>
                  </a:cubicBezTo>
                  <a:cubicBezTo>
                    <a:pt x="2090" y="281"/>
                    <a:pt x="2090" y="288"/>
                    <a:pt x="2097" y="291"/>
                  </a:cubicBezTo>
                  <a:cubicBezTo>
                    <a:pt x="2103" y="295"/>
                    <a:pt x="2113" y="295"/>
                    <a:pt x="2123" y="295"/>
                  </a:cubicBezTo>
                  <a:lnTo>
                    <a:pt x="2123" y="295"/>
                  </a:lnTo>
                  <a:cubicBezTo>
                    <a:pt x="2127" y="295"/>
                    <a:pt x="2130" y="295"/>
                    <a:pt x="2137" y="295"/>
                  </a:cubicBezTo>
                  <a:cubicBezTo>
                    <a:pt x="2160" y="298"/>
                    <a:pt x="2187" y="298"/>
                    <a:pt x="2214" y="291"/>
                  </a:cubicBezTo>
                  <a:lnTo>
                    <a:pt x="2214" y="291"/>
                  </a:lnTo>
                  <a:lnTo>
                    <a:pt x="2214" y="291"/>
                  </a:lnTo>
                  <a:cubicBezTo>
                    <a:pt x="2221" y="291"/>
                    <a:pt x="2231" y="291"/>
                    <a:pt x="2237" y="295"/>
                  </a:cubicBezTo>
                  <a:lnTo>
                    <a:pt x="2237" y="291"/>
                  </a:lnTo>
                  <a:cubicBezTo>
                    <a:pt x="2237" y="295"/>
                    <a:pt x="2237" y="295"/>
                    <a:pt x="2237" y="295"/>
                  </a:cubicBezTo>
                  <a:cubicBezTo>
                    <a:pt x="2325" y="298"/>
                    <a:pt x="2409" y="301"/>
                    <a:pt x="2493" y="305"/>
                  </a:cubicBezTo>
                  <a:lnTo>
                    <a:pt x="2493" y="305"/>
                  </a:lnTo>
                  <a:cubicBezTo>
                    <a:pt x="2503" y="305"/>
                    <a:pt x="2513" y="308"/>
                    <a:pt x="2523" y="311"/>
                  </a:cubicBezTo>
                  <a:cubicBezTo>
                    <a:pt x="2556" y="311"/>
                    <a:pt x="2590" y="311"/>
                    <a:pt x="2627" y="311"/>
                  </a:cubicBezTo>
                  <a:cubicBezTo>
                    <a:pt x="2630" y="311"/>
                    <a:pt x="2633" y="311"/>
                    <a:pt x="2637" y="311"/>
                  </a:cubicBezTo>
                  <a:cubicBezTo>
                    <a:pt x="2647" y="311"/>
                    <a:pt x="2657" y="311"/>
                    <a:pt x="2664" y="311"/>
                  </a:cubicBezTo>
                  <a:lnTo>
                    <a:pt x="2664" y="311"/>
                  </a:lnTo>
                  <a:cubicBezTo>
                    <a:pt x="2697" y="318"/>
                    <a:pt x="2728" y="318"/>
                    <a:pt x="2761" y="315"/>
                  </a:cubicBezTo>
                  <a:cubicBezTo>
                    <a:pt x="2758" y="318"/>
                    <a:pt x="2758" y="322"/>
                    <a:pt x="2758" y="325"/>
                  </a:cubicBezTo>
                  <a:cubicBezTo>
                    <a:pt x="2758" y="328"/>
                    <a:pt x="2758" y="332"/>
                    <a:pt x="2761" y="335"/>
                  </a:cubicBezTo>
                  <a:lnTo>
                    <a:pt x="2761" y="338"/>
                  </a:lnTo>
                  <a:cubicBezTo>
                    <a:pt x="2738" y="332"/>
                    <a:pt x="2718" y="332"/>
                    <a:pt x="2694" y="338"/>
                  </a:cubicBezTo>
                  <a:cubicBezTo>
                    <a:pt x="2694" y="335"/>
                    <a:pt x="2694" y="332"/>
                    <a:pt x="2687" y="332"/>
                  </a:cubicBezTo>
                  <a:cubicBezTo>
                    <a:pt x="2667" y="332"/>
                    <a:pt x="2647" y="332"/>
                    <a:pt x="2627" y="332"/>
                  </a:cubicBezTo>
                  <a:lnTo>
                    <a:pt x="2627" y="332"/>
                  </a:lnTo>
                  <a:lnTo>
                    <a:pt x="2627" y="332"/>
                  </a:lnTo>
                  <a:cubicBezTo>
                    <a:pt x="2614" y="332"/>
                    <a:pt x="2600" y="332"/>
                    <a:pt x="2586" y="332"/>
                  </a:cubicBezTo>
                  <a:cubicBezTo>
                    <a:pt x="2583" y="332"/>
                    <a:pt x="2576" y="332"/>
                    <a:pt x="2573" y="332"/>
                  </a:cubicBezTo>
                  <a:lnTo>
                    <a:pt x="2573" y="332"/>
                  </a:lnTo>
                  <a:lnTo>
                    <a:pt x="2573" y="332"/>
                  </a:lnTo>
                  <a:cubicBezTo>
                    <a:pt x="2556" y="332"/>
                    <a:pt x="2540" y="328"/>
                    <a:pt x="2523" y="328"/>
                  </a:cubicBezTo>
                  <a:cubicBezTo>
                    <a:pt x="2506" y="328"/>
                    <a:pt x="2489" y="332"/>
                    <a:pt x="2469" y="332"/>
                  </a:cubicBezTo>
                  <a:cubicBezTo>
                    <a:pt x="2466" y="335"/>
                    <a:pt x="2462" y="338"/>
                    <a:pt x="2456" y="338"/>
                  </a:cubicBezTo>
                  <a:lnTo>
                    <a:pt x="2456" y="338"/>
                  </a:lnTo>
                  <a:cubicBezTo>
                    <a:pt x="2432" y="342"/>
                    <a:pt x="2402" y="332"/>
                    <a:pt x="2382" y="348"/>
                  </a:cubicBezTo>
                  <a:cubicBezTo>
                    <a:pt x="2405" y="358"/>
                    <a:pt x="2432" y="355"/>
                    <a:pt x="2459" y="348"/>
                  </a:cubicBezTo>
                  <a:cubicBezTo>
                    <a:pt x="2476" y="348"/>
                    <a:pt x="2493" y="348"/>
                    <a:pt x="2509" y="348"/>
                  </a:cubicBezTo>
                  <a:lnTo>
                    <a:pt x="2509" y="348"/>
                  </a:lnTo>
                  <a:cubicBezTo>
                    <a:pt x="2566" y="352"/>
                    <a:pt x="2620" y="358"/>
                    <a:pt x="2677" y="355"/>
                  </a:cubicBezTo>
                  <a:lnTo>
                    <a:pt x="2677" y="355"/>
                  </a:lnTo>
                  <a:lnTo>
                    <a:pt x="2677" y="355"/>
                  </a:lnTo>
                  <a:cubicBezTo>
                    <a:pt x="2707" y="362"/>
                    <a:pt x="2738" y="358"/>
                    <a:pt x="2765" y="358"/>
                  </a:cubicBezTo>
                  <a:lnTo>
                    <a:pt x="2765" y="358"/>
                  </a:lnTo>
                  <a:cubicBezTo>
                    <a:pt x="2768" y="362"/>
                    <a:pt x="2775" y="369"/>
                    <a:pt x="2778" y="375"/>
                  </a:cubicBezTo>
                  <a:lnTo>
                    <a:pt x="2778" y="375"/>
                  </a:lnTo>
                  <a:cubicBezTo>
                    <a:pt x="2775" y="375"/>
                    <a:pt x="2771" y="375"/>
                    <a:pt x="2768" y="375"/>
                  </a:cubicBezTo>
                  <a:cubicBezTo>
                    <a:pt x="2724" y="379"/>
                    <a:pt x="2681" y="382"/>
                    <a:pt x="2637" y="385"/>
                  </a:cubicBezTo>
                  <a:cubicBezTo>
                    <a:pt x="2630" y="392"/>
                    <a:pt x="2630" y="395"/>
                    <a:pt x="2640" y="402"/>
                  </a:cubicBezTo>
                  <a:cubicBezTo>
                    <a:pt x="2684" y="402"/>
                    <a:pt x="2731" y="405"/>
                    <a:pt x="2778" y="405"/>
                  </a:cubicBezTo>
                  <a:cubicBezTo>
                    <a:pt x="2781" y="415"/>
                    <a:pt x="2781" y="426"/>
                    <a:pt x="2778" y="439"/>
                  </a:cubicBezTo>
                  <a:cubicBezTo>
                    <a:pt x="2781" y="439"/>
                    <a:pt x="2781" y="439"/>
                    <a:pt x="2785" y="443"/>
                  </a:cubicBezTo>
                  <a:cubicBezTo>
                    <a:pt x="2781" y="443"/>
                    <a:pt x="2781" y="443"/>
                    <a:pt x="2781" y="443"/>
                  </a:cubicBezTo>
                  <a:lnTo>
                    <a:pt x="2781" y="443"/>
                  </a:lnTo>
                  <a:cubicBezTo>
                    <a:pt x="2778" y="439"/>
                    <a:pt x="2778" y="439"/>
                    <a:pt x="2778" y="439"/>
                  </a:cubicBezTo>
                  <a:cubicBezTo>
                    <a:pt x="2768" y="439"/>
                    <a:pt x="2754" y="439"/>
                    <a:pt x="2741" y="443"/>
                  </a:cubicBezTo>
                  <a:lnTo>
                    <a:pt x="2741" y="443"/>
                  </a:lnTo>
                  <a:lnTo>
                    <a:pt x="2741" y="443"/>
                  </a:lnTo>
                  <a:cubicBezTo>
                    <a:pt x="2671" y="433"/>
                    <a:pt x="2600" y="446"/>
                    <a:pt x="2529" y="453"/>
                  </a:cubicBezTo>
                  <a:cubicBezTo>
                    <a:pt x="2610" y="463"/>
                    <a:pt x="2687" y="456"/>
                    <a:pt x="2768" y="459"/>
                  </a:cubicBezTo>
                  <a:cubicBezTo>
                    <a:pt x="2765" y="459"/>
                    <a:pt x="2765" y="456"/>
                    <a:pt x="2761" y="456"/>
                  </a:cubicBezTo>
                  <a:cubicBezTo>
                    <a:pt x="2765" y="456"/>
                    <a:pt x="2768" y="456"/>
                    <a:pt x="2768" y="459"/>
                  </a:cubicBezTo>
                  <a:cubicBezTo>
                    <a:pt x="2775" y="473"/>
                    <a:pt x="2771" y="486"/>
                    <a:pt x="2754" y="496"/>
                  </a:cubicBezTo>
                  <a:lnTo>
                    <a:pt x="2754" y="496"/>
                  </a:lnTo>
                  <a:lnTo>
                    <a:pt x="2754" y="496"/>
                  </a:lnTo>
                  <a:cubicBezTo>
                    <a:pt x="2714" y="490"/>
                    <a:pt x="2677" y="500"/>
                    <a:pt x="2637" y="503"/>
                  </a:cubicBezTo>
                  <a:cubicBezTo>
                    <a:pt x="2633" y="503"/>
                    <a:pt x="2630" y="503"/>
                    <a:pt x="2627" y="503"/>
                  </a:cubicBezTo>
                  <a:lnTo>
                    <a:pt x="2627" y="503"/>
                  </a:lnTo>
                  <a:cubicBezTo>
                    <a:pt x="2586" y="503"/>
                    <a:pt x="2546" y="496"/>
                    <a:pt x="2509" y="503"/>
                  </a:cubicBezTo>
                  <a:lnTo>
                    <a:pt x="2509" y="503"/>
                  </a:lnTo>
                  <a:cubicBezTo>
                    <a:pt x="2493" y="496"/>
                    <a:pt x="2476" y="493"/>
                    <a:pt x="2459" y="496"/>
                  </a:cubicBezTo>
                  <a:cubicBezTo>
                    <a:pt x="2459" y="503"/>
                    <a:pt x="2459" y="506"/>
                    <a:pt x="2459" y="513"/>
                  </a:cubicBezTo>
                  <a:cubicBezTo>
                    <a:pt x="2466" y="516"/>
                    <a:pt x="2472" y="520"/>
                    <a:pt x="2479" y="520"/>
                  </a:cubicBezTo>
                  <a:cubicBezTo>
                    <a:pt x="2466" y="520"/>
                    <a:pt x="2456" y="520"/>
                    <a:pt x="2446" y="520"/>
                  </a:cubicBezTo>
                  <a:cubicBezTo>
                    <a:pt x="2432" y="520"/>
                    <a:pt x="2419" y="523"/>
                    <a:pt x="2409" y="526"/>
                  </a:cubicBezTo>
                  <a:cubicBezTo>
                    <a:pt x="2405" y="530"/>
                    <a:pt x="2402" y="530"/>
                    <a:pt x="2399" y="533"/>
                  </a:cubicBezTo>
                  <a:cubicBezTo>
                    <a:pt x="2395" y="533"/>
                    <a:pt x="2395" y="533"/>
                    <a:pt x="2392" y="533"/>
                  </a:cubicBezTo>
                  <a:cubicBezTo>
                    <a:pt x="2375" y="533"/>
                    <a:pt x="2358" y="533"/>
                    <a:pt x="2342" y="533"/>
                  </a:cubicBezTo>
                  <a:lnTo>
                    <a:pt x="2342" y="533"/>
                  </a:lnTo>
                  <a:lnTo>
                    <a:pt x="2342" y="533"/>
                  </a:lnTo>
                  <a:cubicBezTo>
                    <a:pt x="2338" y="533"/>
                    <a:pt x="2332" y="533"/>
                    <a:pt x="2328" y="533"/>
                  </a:cubicBezTo>
                  <a:lnTo>
                    <a:pt x="2328" y="533"/>
                  </a:lnTo>
                  <a:lnTo>
                    <a:pt x="2328" y="533"/>
                  </a:lnTo>
                  <a:cubicBezTo>
                    <a:pt x="2298" y="530"/>
                    <a:pt x="2268" y="536"/>
                    <a:pt x="2237" y="543"/>
                  </a:cubicBezTo>
                  <a:cubicBezTo>
                    <a:pt x="2194" y="536"/>
                    <a:pt x="2154" y="547"/>
                    <a:pt x="2110" y="543"/>
                  </a:cubicBezTo>
                  <a:lnTo>
                    <a:pt x="2110" y="543"/>
                  </a:lnTo>
                  <a:lnTo>
                    <a:pt x="2110" y="543"/>
                  </a:lnTo>
                  <a:cubicBezTo>
                    <a:pt x="2086" y="550"/>
                    <a:pt x="2063" y="536"/>
                    <a:pt x="2036" y="553"/>
                  </a:cubicBezTo>
                  <a:cubicBezTo>
                    <a:pt x="2063" y="567"/>
                    <a:pt x="2086" y="557"/>
                    <a:pt x="2110" y="560"/>
                  </a:cubicBezTo>
                  <a:cubicBezTo>
                    <a:pt x="2174" y="560"/>
                    <a:pt x="2237" y="560"/>
                    <a:pt x="2301" y="560"/>
                  </a:cubicBezTo>
                  <a:cubicBezTo>
                    <a:pt x="2308" y="560"/>
                    <a:pt x="2318" y="553"/>
                    <a:pt x="2328" y="553"/>
                  </a:cubicBezTo>
                  <a:lnTo>
                    <a:pt x="2328" y="553"/>
                  </a:lnTo>
                  <a:cubicBezTo>
                    <a:pt x="2332" y="553"/>
                    <a:pt x="2335" y="553"/>
                    <a:pt x="2338" y="553"/>
                  </a:cubicBezTo>
                  <a:lnTo>
                    <a:pt x="2338" y="553"/>
                  </a:lnTo>
                  <a:cubicBezTo>
                    <a:pt x="2368" y="560"/>
                    <a:pt x="2402" y="563"/>
                    <a:pt x="2432" y="550"/>
                  </a:cubicBezTo>
                  <a:lnTo>
                    <a:pt x="2432" y="550"/>
                  </a:lnTo>
                  <a:lnTo>
                    <a:pt x="2432" y="550"/>
                  </a:lnTo>
                  <a:lnTo>
                    <a:pt x="2432" y="550"/>
                  </a:lnTo>
                  <a:lnTo>
                    <a:pt x="2432" y="550"/>
                  </a:lnTo>
                  <a:lnTo>
                    <a:pt x="2432" y="550"/>
                  </a:lnTo>
                  <a:cubicBezTo>
                    <a:pt x="2442" y="550"/>
                    <a:pt x="2449" y="550"/>
                    <a:pt x="2459" y="550"/>
                  </a:cubicBezTo>
                  <a:lnTo>
                    <a:pt x="2459" y="550"/>
                  </a:lnTo>
                  <a:cubicBezTo>
                    <a:pt x="2536" y="557"/>
                    <a:pt x="2614" y="550"/>
                    <a:pt x="2691" y="550"/>
                  </a:cubicBezTo>
                  <a:cubicBezTo>
                    <a:pt x="2694" y="550"/>
                    <a:pt x="2697" y="550"/>
                    <a:pt x="2704" y="550"/>
                  </a:cubicBezTo>
                  <a:cubicBezTo>
                    <a:pt x="2754" y="550"/>
                    <a:pt x="2754" y="550"/>
                    <a:pt x="2738" y="587"/>
                  </a:cubicBezTo>
                  <a:lnTo>
                    <a:pt x="2738" y="587"/>
                  </a:lnTo>
                  <a:cubicBezTo>
                    <a:pt x="2691" y="600"/>
                    <a:pt x="2637" y="594"/>
                    <a:pt x="2586" y="597"/>
                  </a:cubicBezTo>
                  <a:lnTo>
                    <a:pt x="2586" y="597"/>
                  </a:lnTo>
                  <a:cubicBezTo>
                    <a:pt x="2553" y="600"/>
                    <a:pt x="2516" y="587"/>
                    <a:pt x="2483" y="604"/>
                  </a:cubicBezTo>
                  <a:lnTo>
                    <a:pt x="2483" y="604"/>
                  </a:lnTo>
                  <a:cubicBezTo>
                    <a:pt x="2456" y="597"/>
                    <a:pt x="2429" y="594"/>
                    <a:pt x="2405" y="604"/>
                  </a:cubicBezTo>
                  <a:lnTo>
                    <a:pt x="2405" y="604"/>
                  </a:lnTo>
                  <a:lnTo>
                    <a:pt x="2405" y="604"/>
                  </a:lnTo>
                  <a:cubicBezTo>
                    <a:pt x="2389" y="604"/>
                    <a:pt x="2372" y="600"/>
                    <a:pt x="2355" y="604"/>
                  </a:cubicBezTo>
                  <a:cubicBezTo>
                    <a:pt x="2298" y="607"/>
                    <a:pt x="2244" y="607"/>
                    <a:pt x="2187" y="607"/>
                  </a:cubicBezTo>
                  <a:cubicBezTo>
                    <a:pt x="2174" y="607"/>
                    <a:pt x="2160" y="607"/>
                    <a:pt x="2147" y="607"/>
                  </a:cubicBezTo>
                  <a:cubicBezTo>
                    <a:pt x="2133" y="604"/>
                    <a:pt x="2123" y="604"/>
                    <a:pt x="2110" y="607"/>
                  </a:cubicBezTo>
                  <a:cubicBezTo>
                    <a:pt x="2050" y="604"/>
                    <a:pt x="1989" y="610"/>
                    <a:pt x="1929" y="617"/>
                  </a:cubicBezTo>
                  <a:cubicBezTo>
                    <a:pt x="1922" y="620"/>
                    <a:pt x="1922" y="627"/>
                    <a:pt x="1929" y="634"/>
                  </a:cubicBezTo>
                  <a:cubicBezTo>
                    <a:pt x="1996" y="634"/>
                    <a:pt x="2066" y="634"/>
                    <a:pt x="2133" y="630"/>
                  </a:cubicBezTo>
                  <a:cubicBezTo>
                    <a:pt x="2154" y="630"/>
                    <a:pt x="2174" y="634"/>
                    <a:pt x="2190" y="627"/>
                  </a:cubicBezTo>
                  <a:lnTo>
                    <a:pt x="2190" y="627"/>
                  </a:lnTo>
                  <a:lnTo>
                    <a:pt x="2190" y="627"/>
                  </a:lnTo>
                  <a:cubicBezTo>
                    <a:pt x="2227" y="627"/>
                    <a:pt x="2264" y="630"/>
                    <a:pt x="2301" y="634"/>
                  </a:cubicBezTo>
                  <a:cubicBezTo>
                    <a:pt x="2338" y="617"/>
                    <a:pt x="2379" y="647"/>
                    <a:pt x="2415" y="627"/>
                  </a:cubicBezTo>
                  <a:cubicBezTo>
                    <a:pt x="2415" y="624"/>
                    <a:pt x="2412" y="620"/>
                    <a:pt x="2409" y="617"/>
                  </a:cubicBezTo>
                  <a:cubicBezTo>
                    <a:pt x="2412" y="620"/>
                    <a:pt x="2415" y="620"/>
                    <a:pt x="2419" y="624"/>
                  </a:cubicBezTo>
                  <a:cubicBezTo>
                    <a:pt x="2422" y="624"/>
                    <a:pt x="2425" y="624"/>
                    <a:pt x="2432" y="624"/>
                  </a:cubicBezTo>
                  <a:cubicBezTo>
                    <a:pt x="2483" y="624"/>
                    <a:pt x="2536" y="624"/>
                    <a:pt x="2586" y="624"/>
                  </a:cubicBezTo>
                  <a:cubicBezTo>
                    <a:pt x="2597" y="624"/>
                    <a:pt x="2607" y="624"/>
                    <a:pt x="2617" y="617"/>
                  </a:cubicBezTo>
                  <a:lnTo>
                    <a:pt x="2617" y="617"/>
                  </a:lnTo>
                  <a:cubicBezTo>
                    <a:pt x="2627" y="617"/>
                    <a:pt x="2640" y="614"/>
                    <a:pt x="2650" y="614"/>
                  </a:cubicBezTo>
                  <a:cubicBezTo>
                    <a:pt x="2664" y="617"/>
                    <a:pt x="2677" y="617"/>
                    <a:pt x="2687" y="614"/>
                  </a:cubicBezTo>
                  <a:cubicBezTo>
                    <a:pt x="2701" y="617"/>
                    <a:pt x="2714" y="607"/>
                    <a:pt x="2731" y="614"/>
                  </a:cubicBezTo>
                  <a:cubicBezTo>
                    <a:pt x="2758" y="627"/>
                    <a:pt x="2765" y="614"/>
                    <a:pt x="2768" y="597"/>
                  </a:cubicBezTo>
                  <a:lnTo>
                    <a:pt x="2768" y="597"/>
                  </a:lnTo>
                  <a:cubicBezTo>
                    <a:pt x="2781" y="580"/>
                    <a:pt x="2795" y="567"/>
                    <a:pt x="2808" y="550"/>
                  </a:cubicBezTo>
                  <a:cubicBezTo>
                    <a:pt x="2818" y="540"/>
                    <a:pt x="2805" y="523"/>
                    <a:pt x="2818" y="513"/>
                  </a:cubicBezTo>
                  <a:cubicBezTo>
                    <a:pt x="2822" y="516"/>
                    <a:pt x="2822" y="516"/>
                    <a:pt x="2822" y="516"/>
                  </a:cubicBezTo>
                  <a:cubicBezTo>
                    <a:pt x="2832" y="503"/>
                    <a:pt x="2835" y="493"/>
                    <a:pt x="2825" y="483"/>
                  </a:cubicBezTo>
                  <a:cubicBezTo>
                    <a:pt x="2825" y="479"/>
                    <a:pt x="2825" y="476"/>
                    <a:pt x="2825" y="476"/>
                  </a:cubicBezTo>
                  <a:lnTo>
                    <a:pt x="2825" y="473"/>
                  </a:lnTo>
                  <a:cubicBezTo>
                    <a:pt x="2828" y="469"/>
                    <a:pt x="2832" y="466"/>
                    <a:pt x="2832" y="459"/>
                  </a:cubicBezTo>
                  <a:lnTo>
                    <a:pt x="2832" y="459"/>
                  </a:lnTo>
                  <a:lnTo>
                    <a:pt x="2832" y="459"/>
                  </a:lnTo>
                  <a:cubicBezTo>
                    <a:pt x="2835" y="459"/>
                    <a:pt x="2835" y="456"/>
                    <a:pt x="2835" y="456"/>
                  </a:cubicBezTo>
                  <a:lnTo>
                    <a:pt x="2835" y="456"/>
                  </a:lnTo>
                  <a:cubicBezTo>
                    <a:pt x="2838" y="486"/>
                    <a:pt x="2838" y="513"/>
                    <a:pt x="2832" y="543"/>
                  </a:cubicBezTo>
                  <a:cubicBezTo>
                    <a:pt x="2828" y="573"/>
                    <a:pt x="2808" y="604"/>
                    <a:pt x="2791" y="634"/>
                  </a:cubicBezTo>
                  <a:lnTo>
                    <a:pt x="2791" y="634"/>
                  </a:lnTo>
                  <a:cubicBezTo>
                    <a:pt x="2781" y="640"/>
                    <a:pt x="2768" y="647"/>
                    <a:pt x="2754" y="654"/>
                  </a:cubicBezTo>
                  <a:cubicBezTo>
                    <a:pt x="2761" y="661"/>
                    <a:pt x="2771" y="661"/>
                    <a:pt x="2781" y="661"/>
                  </a:cubicBezTo>
                  <a:cubicBezTo>
                    <a:pt x="2791" y="657"/>
                    <a:pt x="2801" y="651"/>
                    <a:pt x="2808" y="644"/>
                  </a:cubicBezTo>
                  <a:lnTo>
                    <a:pt x="2808" y="644"/>
                  </a:lnTo>
                  <a:cubicBezTo>
                    <a:pt x="2855" y="594"/>
                    <a:pt x="2882" y="540"/>
                    <a:pt x="2885" y="479"/>
                  </a:cubicBezTo>
                  <a:lnTo>
                    <a:pt x="2885" y="479"/>
                  </a:lnTo>
                  <a:cubicBezTo>
                    <a:pt x="2899" y="433"/>
                    <a:pt x="2905" y="385"/>
                    <a:pt x="2885" y="338"/>
                  </a:cubicBezTo>
                  <a:lnTo>
                    <a:pt x="2885" y="338"/>
                  </a:lnTo>
                  <a:lnTo>
                    <a:pt x="2885" y="338"/>
                  </a:lnTo>
                  <a:cubicBezTo>
                    <a:pt x="2885" y="325"/>
                    <a:pt x="2885" y="311"/>
                    <a:pt x="2872" y="301"/>
                  </a:cubicBezTo>
                  <a:cubicBezTo>
                    <a:pt x="2868" y="265"/>
                    <a:pt x="2875" y="231"/>
                    <a:pt x="2845" y="201"/>
                  </a:cubicBezTo>
                  <a:lnTo>
                    <a:pt x="2845" y="201"/>
                  </a:lnTo>
                  <a:cubicBezTo>
                    <a:pt x="2845" y="197"/>
                    <a:pt x="2845" y="194"/>
                    <a:pt x="2845" y="191"/>
                  </a:cubicBezTo>
                  <a:lnTo>
                    <a:pt x="2845" y="191"/>
                  </a:lnTo>
                  <a:cubicBezTo>
                    <a:pt x="2848" y="167"/>
                    <a:pt x="2845" y="144"/>
                    <a:pt x="2822" y="127"/>
                  </a:cubicBezTo>
                  <a:cubicBezTo>
                    <a:pt x="2822" y="124"/>
                    <a:pt x="2818" y="120"/>
                    <a:pt x="2818" y="120"/>
                  </a:cubicBezTo>
                  <a:lnTo>
                    <a:pt x="2818" y="120"/>
                  </a:lnTo>
                  <a:lnTo>
                    <a:pt x="2818" y="120"/>
                  </a:lnTo>
                  <a:cubicBezTo>
                    <a:pt x="2822" y="110"/>
                    <a:pt x="2815" y="104"/>
                    <a:pt x="2805" y="100"/>
                  </a:cubicBezTo>
                  <a:cubicBezTo>
                    <a:pt x="2801" y="97"/>
                    <a:pt x="2798" y="93"/>
                    <a:pt x="2795" y="90"/>
                  </a:cubicBezTo>
                  <a:lnTo>
                    <a:pt x="2795" y="90"/>
                  </a:lnTo>
                  <a:lnTo>
                    <a:pt x="2795" y="90"/>
                  </a:lnTo>
                  <a:cubicBezTo>
                    <a:pt x="2795" y="87"/>
                    <a:pt x="2795" y="83"/>
                    <a:pt x="2791" y="83"/>
                  </a:cubicBezTo>
                  <a:lnTo>
                    <a:pt x="2791" y="83"/>
                  </a:lnTo>
                  <a:lnTo>
                    <a:pt x="2791" y="83"/>
                  </a:lnTo>
                  <a:cubicBezTo>
                    <a:pt x="2785" y="76"/>
                    <a:pt x="2781" y="70"/>
                    <a:pt x="2778" y="63"/>
                  </a:cubicBezTo>
                  <a:lnTo>
                    <a:pt x="2778" y="63"/>
                  </a:lnTo>
                  <a:cubicBezTo>
                    <a:pt x="2768" y="53"/>
                    <a:pt x="2758" y="40"/>
                    <a:pt x="2751" y="26"/>
                  </a:cubicBezTo>
                  <a:cubicBezTo>
                    <a:pt x="2741" y="23"/>
                    <a:pt x="2734" y="16"/>
                    <a:pt x="2728" y="13"/>
                  </a:cubicBezTo>
                  <a:cubicBezTo>
                    <a:pt x="2691" y="-7"/>
                    <a:pt x="2681" y="-4"/>
                    <a:pt x="2650" y="26"/>
                  </a:cubicBezTo>
                  <a:cubicBezTo>
                    <a:pt x="2630" y="43"/>
                    <a:pt x="2600" y="50"/>
                    <a:pt x="2576" y="63"/>
                  </a:cubicBezTo>
                  <a:lnTo>
                    <a:pt x="2576" y="63"/>
                  </a:lnTo>
                  <a:lnTo>
                    <a:pt x="2576" y="63"/>
                  </a:lnTo>
                  <a:cubicBezTo>
                    <a:pt x="2570" y="60"/>
                    <a:pt x="2566" y="56"/>
                    <a:pt x="2560" y="56"/>
                  </a:cubicBezTo>
                  <a:cubicBezTo>
                    <a:pt x="2543" y="46"/>
                    <a:pt x="2526" y="43"/>
                    <a:pt x="2506" y="43"/>
                  </a:cubicBezTo>
                  <a:cubicBezTo>
                    <a:pt x="2422" y="50"/>
                    <a:pt x="2338" y="56"/>
                    <a:pt x="2254" y="56"/>
                  </a:cubicBezTo>
                  <a:cubicBezTo>
                    <a:pt x="2244" y="56"/>
                    <a:pt x="2234" y="60"/>
                    <a:pt x="2224" y="63"/>
                  </a:cubicBezTo>
                  <a:lnTo>
                    <a:pt x="2224" y="63"/>
                  </a:lnTo>
                  <a:lnTo>
                    <a:pt x="2224" y="63"/>
                  </a:lnTo>
                  <a:cubicBezTo>
                    <a:pt x="2217" y="63"/>
                    <a:pt x="2207" y="63"/>
                    <a:pt x="2201" y="63"/>
                  </a:cubicBezTo>
                  <a:cubicBezTo>
                    <a:pt x="2147" y="63"/>
                    <a:pt x="2097" y="60"/>
                    <a:pt x="2046" y="63"/>
                  </a:cubicBezTo>
                  <a:cubicBezTo>
                    <a:pt x="2043" y="63"/>
                    <a:pt x="2043" y="63"/>
                    <a:pt x="2043" y="66"/>
                  </a:cubicBezTo>
                  <a:cubicBezTo>
                    <a:pt x="2043" y="63"/>
                    <a:pt x="2043" y="63"/>
                    <a:pt x="2046" y="63"/>
                  </a:cubicBezTo>
                  <a:cubicBezTo>
                    <a:pt x="2023" y="60"/>
                    <a:pt x="2003" y="60"/>
                    <a:pt x="1979" y="63"/>
                  </a:cubicBezTo>
                  <a:cubicBezTo>
                    <a:pt x="1922" y="63"/>
                    <a:pt x="1865" y="60"/>
                    <a:pt x="1811" y="70"/>
                  </a:cubicBezTo>
                  <a:lnTo>
                    <a:pt x="1811" y="70"/>
                  </a:lnTo>
                  <a:lnTo>
                    <a:pt x="1811" y="70"/>
                  </a:lnTo>
                  <a:cubicBezTo>
                    <a:pt x="1804" y="70"/>
                    <a:pt x="1801" y="70"/>
                    <a:pt x="1798" y="73"/>
                  </a:cubicBezTo>
                  <a:cubicBezTo>
                    <a:pt x="1697" y="70"/>
                    <a:pt x="1593" y="66"/>
                    <a:pt x="1490" y="83"/>
                  </a:cubicBezTo>
                  <a:cubicBezTo>
                    <a:pt x="1487" y="83"/>
                    <a:pt x="1483" y="83"/>
                    <a:pt x="1477" y="83"/>
                  </a:cubicBezTo>
                  <a:cubicBezTo>
                    <a:pt x="1443" y="83"/>
                    <a:pt x="1406" y="80"/>
                    <a:pt x="1373" y="90"/>
                  </a:cubicBezTo>
                  <a:cubicBezTo>
                    <a:pt x="1272" y="87"/>
                    <a:pt x="1174" y="93"/>
                    <a:pt x="1077" y="100"/>
                  </a:cubicBezTo>
                  <a:cubicBezTo>
                    <a:pt x="1007" y="100"/>
                    <a:pt x="936" y="97"/>
                    <a:pt x="869" y="107"/>
                  </a:cubicBezTo>
                  <a:lnTo>
                    <a:pt x="869" y="107"/>
                  </a:lnTo>
                  <a:lnTo>
                    <a:pt x="869" y="107"/>
                  </a:lnTo>
                  <a:cubicBezTo>
                    <a:pt x="842" y="104"/>
                    <a:pt x="819" y="107"/>
                    <a:pt x="795" y="110"/>
                  </a:cubicBezTo>
                  <a:cubicBezTo>
                    <a:pt x="755" y="110"/>
                    <a:pt x="718" y="110"/>
                    <a:pt x="684" y="117"/>
                  </a:cubicBezTo>
                  <a:cubicBezTo>
                    <a:pt x="668" y="114"/>
                    <a:pt x="654" y="117"/>
                    <a:pt x="641" y="120"/>
                  </a:cubicBezTo>
                  <a:lnTo>
                    <a:pt x="641" y="120"/>
                  </a:lnTo>
                  <a:lnTo>
                    <a:pt x="641" y="120"/>
                  </a:lnTo>
                  <a:cubicBezTo>
                    <a:pt x="611" y="117"/>
                    <a:pt x="580" y="120"/>
                    <a:pt x="550" y="120"/>
                  </a:cubicBezTo>
                  <a:lnTo>
                    <a:pt x="550" y="120"/>
                  </a:lnTo>
                  <a:cubicBezTo>
                    <a:pt x="473" y="120"/>
                    <a:pt x="399" y="120"/>
                    <a:pt x="325" y="120"/>
                  </a:cubicBezTo>
                  <a:cubicBezTo>
                    <a:pt x="312" y="120"/>
                    <a:pt x="298" y="120"/>
                    <a:pt x="288" y="127"/>
                  </a:cubicBezTo>
                  <a:lnTo>
                    <a:pt x="288" y="127"/>
                  </a:lnTo>
                  <a:lnTo>
                    <a:pt x="288" y="127"/>
                  </a:lnTo>
                  <a:lnTo>
                    <a:pt x="288" y="127"/>
                  </a:lnTo>
                  <a:lnTo>
                    <a:pt x="288" y="127"/>
                  </a:lnTo>
                  <a:lnTo>
                    <a:pt x="288" y="127"/>
                  </a:lnTo>
                  <a:cubicBezTo>
                    <a:pt x="285" y="124"/>
                    <a:pt x="282" y="124"/>
                    <a:pt x="282" y="127"/>
                  </a:cubicBezTo>
                  <a:moveTo>
                    <a:pt x="2472" y="211"/>
                  </a:moveTo>
                  <a:lnTo>
                    <a:pt x="2472" y="211"/>
                  </a:lnTo>
                  <a:moveTo>
                    <a:pt x="2664" y="311"/>
                  </a:moveTo>
                  <a:lnTo>
                    <a:pt x="2664" y="311"/>
                  </a:lnTo>
                  <a:moveTo>
                    <a:pt x="2758" y="171"/>
                  </a:moveTo>
                  <a:lnTo>
                    <a:pt x="2758" y="171"/>
                  </a:lnTo>
                  <a:cubicBezTo>
                    <a:pt x="2765" y="174"/>
                    <a:pt x="2758" y="177"/>
                    <a:pt x="2758" y="181"/>
                  </a:cubicBezTo>
                  <a:lnTo>
                    <a:pt x="2754" y="181"/>
                  </a:lnTo>
                  <a:lnTo>
                    <a:pt x="2754" y="177"/>
                  </a:lnTo>
                  <a:cubicBezTo>
                    <a:pt x="2758" y="174"/>
                    <a:pt x="2758" y="174"/>
                    <a:pt x="2758" y="171"/>
                  </a:cubicBezTo>
                  <a:moveTo>
                    <a:pt x="2691" y="100"/>
                  </a:moveTo>
                  <a:lnTo>
                    <a:pt x="2691" y="100"/>
                  </a:lnTo>
                  <a:lnTo>
                    <a:pt x="2694" y="100"/>
                  </a:lnTo>
                  <a:cubicBezTo>
                    <a:pt x="2701" y="100"/>
                    <a:pt x="2707" y="100"/>
                    <a:pt x="2714" y="100"/>
                  </a:cubicBezTo>
                  <a:lnTo>
                    <a:pt x="2714" y="100"/>
                  </a:lnTo>
                  <a:cubicBezTo>
                    <a:pt x="2718" y="104"/>
                    <a:pt x="2718" y="104"/>
                    <a:pt x="2721" y="104"/>
                  </a:cubicBezTo>
                  <a:cubicBezTo>
                    <a:pt x="2711" y="107"/>
                    <a:pt x="2701" y="104"/>
                    <a:pt x="2691" y="100"/>
                  </a:cubicBezTo>
                  <a:moveTo>
                    <a:pt x="2654" y="120"/>
                  </a:moveTo>
                  <a:lnTo>
                    <a:pt x="2654" y="120"/>
                  </a:lnTo>
                  <a:moveTo>
                    <a:pt x="2630" y="244"/>
                  </a:moveTo>
                  <a:lnTo>
                    <a:pt x="2630" y="244"/>
                  </a:lnTo>
                  <a:cubicBezTo>
                    <a:pt x="2630" y="241"/>
                    <a:pt x="2630" y="234"/>
                    <a:pt x="2630" y="231"/>
                  </a:cubicBezTo>
                  <a:cubicBezTo>
                    <a:pt x="2657" y="238"/>
                    <a:pt x="2684" y="244"/>
                    <a:pt x="2711" y="231"/>
                  </a:cubicBezTo>
                  <a:lnTo>
                    <a:pt x="2714" y="231"/>
                  </a:lnTo>
                  <a:cubicBezTo>
                    <a:pt x="2714" y="231"/>
                    <a:pt x="2718" y="231"/>
                    <a:pt x="2721" y="231"/>
                  </a:cubicBezTo>
                  <a:cubicBezTo>
                    <a:pt x="2718" y="234"/>
                    <a:pt x="2718" y="234"/>
                    <a:pt x="2714" y="238"/>
                  </a:cubicBezTo>
                  <a:cubicBezTo>
                    <a:pt x="2707" y="244"/>
                    <a:pt x="2694" y="244"/>
                    <a:pt x="2681" y="241"/>
                  </a:cubicBezTo>
                  <a:cubicBezTo>
                    <a:pt x="2674" y="241"/>
                    <a:pt x="2671" y="241"/>
                    <a:pt x="2664" y="244"/>
                  </a:cubicBezTo>
                  <a:lnTo>
                    <a:pt x="2661" y="244"/>
                  </a:lnTo>
                  <a:cubicBezTo>
                    <a:pt x="2650" y="241"/>
                    <a:pt x="2640" y="241"/>
                    <a:pt x="2630" y="244"/>
                  </a:cubicBezTo>
                  <a:moveTo>
                    <a:pt x="2506" y="516"/>
                  </a:moveTo>
                  <a:lnTo>
                    <a:pt x="2506" y="516"/>
                  </a:lnTo>
                  <a:cubicBezTo>
                    <a:pt x="2513" y="520"/>
                    <a:pt x="2516" y="520"/>
                    <a:pt x="2523" y="520"/>
                  </a:cubicBezTo>
                  <a:cubicBezTo>
                    <a:pt x="2513" y="520"/>
                    <a:pt x="2503" y="520"/>
                    <a:pt x="2489" y="520"/>
                  </a:cubicBezTo>
                  <a:cubicBezTo>
                    <a:pt x="2496" y="520"/>
                    <a:pt x="2503" y="520"/>
                    <a:pt x="2506" y="516"/>
                  </a:cubicBezTo>
                  <a:moveTo>
                    <a:pt x="2694" y="516"/>
                  </a:moveTo>
                  <a:lnTo>
                    <a:pt x="2694" y="516"/>
                  </a:lnTo>
                  <a:lnTo>
                    <a:pt x="2694" y="516"/>
                  </a:lnTo>
                  <a:lnTo>
                    <a:pt x="2697" y="516"/>
                  </a:lnTo>
                  <a:lnTo>
                    <a:pt x="2694" y="516"/>
                  </a:lnTo>
                  <a:moveTo>
                    <a:pt x="2741" y="516"/>
                  </a:moveTo>
                  <a:lnTo>
                    <a:pt x="2741" y="516"/>
                  </a:lnTo>
                  <a:cubicBezTo>
                    <a:pt x="2744" y="513"/>
                    <a:pt x="2744" y="513"/>
                    <a:pt x="2748" y="510"/>
                  </a:cubicBezTo>
                  <a:cubicBezTo>
                    <a:pt x="2751" y="513"/>
                    <a:pt x="2751" y="516"/>
                    <a:pt x="2754" y="520"/>
                  </a:cubicBezTo>
                  <a:cubicBezTo>
                    <a:pt x="2748" y="520"/>
                    <a:pt x="2744" y="516"/>
                    <a:pt x="2741" y="516"/>
                  </a:cubicBezTo>
                  <a:moveTo>
                    <a:pt x="2852" y="395"/>
                  </a:moveTo>
                  <a:lnTo>
                    <a:pt x="2852" y="395"/>
                  </a:lnTo>
                  <a:cubicBezTo>
                    <a:pt x="2852" y="402"/>
                    <a:pt x="2852" y="409"/>
                    <a:pt x="2848" y="415"/>
                  </a:cubicBezTo>
                  <a:cubicBezTo>
                    <a:pt x="2842" y="419"/>
                    <a:pt x="2838" y="426"/>
                    <a:pt x="2832" y="429"/>
                  </a:cubicBezTo>
                  <a:cubicBezTo>
                    <a:pt x="2832" y="422"/>
                    <a:pt x="2832" y="419"/>
                    <a:pt x="2828" y="412"/>
                  </a:cubicBezTo>
                  <a:cubicBezTo>
                    <a:pt x="2832" y="409"/>
                    <a:pt x="2832" y="405"/>
                    <a:pt x="2832" y="402"/>
                  </a:cubicBezTo>
                  <a:lnTo>
                    <a:pt x="2828" y="402"/>
                  </a:lnTo>
                  <a:cubicBezTo>
                    <a:pt x="2832" y="402"/>
                    <a:pt x="2835" y="399"/>
                    <a:pt x="2842" y="399"/>
                  </a:cubicBezTo>
                  <a:cubicBezTo>
                    <a:pt x="2848" y="385"/>
                    <a:pt x="2848" y="369"/>
                    <a:pt x="2848" y="352"/>
                  </a:cubicBezTo>
                  <a:lnTo>
                    <a:pt x="2848" y="348"/>
                  </a:lnTo>
                  <a:cubicBezTo>
                    <a:pt x="2848" y="348"/>
                    <a:pt x="2852" y="348"/>
                    <a:pt x="2855" y="348"/>
                  </a:cubicBezTo>
                  <a:lnTo>
                    <a:pt x="2855" y="348"/>
                  </a:lnTo>
                  <a:cubicBezTo>
                    <a:pt x="2855" y="352"/>
                    <a:pt x="2855" y="355"/>
                    <a:pt x="2858" y="358"/>
                  </a:cubicBezTo>
                  <a:cubicBezTo>
                    <a:pt x="2858" y="358"/>
                    <a:pt x="2855" y="358"/>
                    <a:pt x="2855" y="362"/>
                  </a:cubicBezTo>
                  <a:cubicBezTo>
                    <a:pt x="2855" y="369"/>
                    <a:pt x="2852" y="375"/>
                    <a:pt x="2852" y="385"/>
                  </a:cubicBezTo>
                  <a:cubicBezTo>
                    <a:pt x="2852" y="389"/>
                    <a:pt x="2852" y="392"/>
                    <a:pt x="2852" y="395"/>
                  </a:cubicBezTo>
                  <a:moveTo>
                    <a:pt x="2667" y="50"/>
                  </a:moveTo>
                  <a:lnTo>
                    <a:pt x="2667" y="50"/>
                  </a:lnTo>
                  <a:cubicBezTo>
                    <a:pt x="2671" y="46"/>
                    <a:pt x="2671" y="40"/>
                    <a:pt x="2671" y="36"/>
                  </a:cubicBezTo>
                  <a:lnTo>
                    <a:pt x="2667" y="36"/>
                  </a:lnTo>
                  <a:cubicBezTo>
                    <a:pt x="2701" y="40"/>
                    <a:pt x="2711" y="63"/>
                    <a:pt x="2731" y="76"/>
                  </a:cubicBezTo>
                  <a:cubicBezTo>
                    <a:pt x="2728" y="76"/>
                    <a:pt x="2728" y="80"/>
                    <a:pt x="2728" y="80"/>
                  </a:cubicBezTo>
                  <a:cubicBezTo>
                    <a:pt x="2724" y="80"/>
                    <a:pt x="2724" y="80"/>
                    <a:pt x="2721" y="80"/>
                  </a:cubicBezTo>
                  <a:cubicBezTo>
                    <a:pt x="2721" y="80"/>
                    <a:pt x="2718" y="80"/>
                    <a:pt x="2714" y="80"/>
                  </a:cubicBezTo>
                  <a:lnTo>
                    <a:pt x="2714" y="80"/>
                  </a:lnTo>
                  <a:cubicBezTo>
                    <a:pt x="2711" y="76"/>
                    <a:pt x="2707" y="76"/>
                    <a:pt x="2704" y="73"/>
                  </a:cubicBezTo>
                  <a:cubicBezTo>
                    <a:pt x="2681" y="70"/>
                    <a:pt x="2657" y="56"/>
                    <a:pt x="2640" y="76"/>
                  </a:cubicBezTo>
                  <a:cubicBezTo>
                    <a:pt x="2637" y="63"/>
                    <a:pt x="2661" y="60"/>
                    <a:pt x="2667" y="50"/>
                  </a:cubicBezTo>
                  <a:moveTo>
                    <a:pt x="2221" y="70"/>
                  </a:moveTo>
                  <a:lnTo>
                    <a:pt x="2221" y="70"/>
                  </a:lnTo>
                  <a:cubicBezTo>
                    <a:pt x="2224" y="70"/>
                    <a:pt x="2224" y="73"/>
                    <a:pt x="2224" y="73"/>
                  </a:cubicBezTo>
                  <a:lnTo>
                    <a:pt x="2221" y="73"/>
                  </a:lnTo>
                  <a:lnTo>
                    <a:pt x="2221" y="73"/>
                  </a:lnTo>
                  <a:cubicBezTo>
                    <a:pt x="2221" y="70"/>
                    <a:pt x="2221" y="70"/>
                    <a:pt x="2221" y="70"/>
                  </a:cubicBezTo>
                  <a:moveTo>
                    <a:pt x="943" y="120"/>
                  </a:moveTo>
                  <a:lnTo>
                    <a:pt x="943" y="120"/>
                  </a:lnTo>
                  <a:cubicBezTo>
                    <a:pt x="940" y="120"/>
                    <a:pt x="940" y="120"/>
                    <a:pt x="936" y="120"/>
                  </a:cubicBezTo>
                  <a:lnTo>
                    <a:pt x="940" y="120"/>
                  </a:lnTo>
                  <a:lnTo>
                    <a:pt x="943" y="120"/>
                  </a:lnTo>
                  <a:moveTo>
                    <a:pt x="879" y="110"/>
                  </a:moveTo>
                  <a:lnTo>
                    <a:pt x="879" y="110"/>
                  </a:lnTo>
                  <a:moveTo>
                    <a:pt x="433" y="133"/>
                  </a:moveTo>
                  <a:lnTo>
                    <a:pt x="433" y="133"/>
                  </a:lnTo>
                  <a:close/>
                </a:path>
              </a:pathLst>
            </a:custGeom>
            <a:grp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 name="Google Shape;1257;p36">
              <a:extLst>
                <a:ext uri="{FF2B5EF4-FFF2-40B4-BE49-F238E27FC236}">
                  <a16:creationId xmlns:a16="http://schemas.microsoft.com/office/drawing/2014/main" id="{55B2D75D-F9A0-B5E1-2F5B-3C93D0E38713}"/>
                </a:ext>
              </a:extLst>
            </p:cNvPr>
            <p:cNvSpPr/>
            <p:nvPr/>
          </p:nvSpPr>
          <p:spPr>
            <a:xfrm>
              <a:off x="4805280" y="43999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 name="Google Shape;1258;p36">
              <a:extLst>
                <a:ext uri="{FF2B5EF4-FFF2-40B4-BE49-F238E27FC236}">
                  <a16:creationId xmlns:a16="http://schemas.microsoft.com/office/drawing/2014/main" id="{76C53596-473F-5DC9-1349-E51DCB2E5B89}"/>
                </a:ext>
              </a:extLst>
            </p:cNvPr>
            <p:cNvSpPr/>
            <p:nvPr/>
          </p:nvSpPr>
          <p:spPr>
            <a:xfrm>
              <a:off x="4805280" y="43999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 name="Google Shape;1259;p36">
              <a:extLst>
                <a:ext uri="{FF2B5EF4-FFF2-40B4-BE49-F238E27FC236}">
                  <a16:creationId xmlns:a16="http://schemas.microsoft.com/office/drawing/2014/main" id="{8D286ACA-C9EE-2913-43EF-013B6A311D4A}"/>
                </a:ext>
              </a:extLst>
            </p:cNvPr>
            <p:cNvSpPr/>
            <p:nvPr/>
          </p:nvSpPr>
          <p:spPr>
            <a:xfrm>
              <a:off x="4476600" y="4426920"/>
              <a:ext cx="78480" cy="10440"/>
            </a:xfrm>
            <a:custGeom>
              <a:avLst/>
              <a:gdLst/>
              <a:ahLst/>
              <a:cxnLst/>
              <a:rect l="l" t="t" r="r" b="b"/>
              <a:pathLst>
                <a:path w="218" h="29" extrusionOk="0">
                  <a:moveTo>
                    <a:pt x="0" y="2"/>
                  </a:moveTo>
                  <a:lnTo>
                    <a:pt x="0" y="2"/>
                  </a:lnTo>
                  <a:cubicBezTo>
                    <a:pt x="0" y="12"/>
                    <a:pt x="0" y="19"/>
                    <a:pt x="0" y="29"/>
                  </a:cubicBezTo>
                  <a:cubicBezTo>
                    <a:pt x="37" y="29"/>
                    <a:pt x="77" y="29"/>
                    <a:pt x="114" y="26"/>
                  </a:cubicBezTo>
                  <a:lnTo>
                    <a:pt x="114" y="26"/>
                  </a:lnTo>
                  <a:cubicBezTo>
                    <a:pt x="121" y="26"/>
                    <a:pt x="124" y="26"/>
                    <a:pt x="128" y="26"/>
                  </a:cubicBezTo>
                  <a:cubicBezTo>
                    <a:pt x="134" y="26"/>
                    <a:pt x="138" y="22"/>
                    <a:pt x="145" y="19"/>
                  </a:cubicBezTo>
                  <a:cubicBezTo>
                    <a:pt x="151" y="19"/>
                    <a:pt x="151" y="19"/>
                    <a:pt x="151" y="19"/>
                  </a:cubicBezTo>
                  <a:lnTo>
                    <a:pt x="151" y="19"/>
                  </a:lnTo>
                  <a:cubicBezTo>
                    <a:pt x="161" y="26"/>
                    <a:pt x="171" y="29"/>
                    <a:pt x="181" y="19"/>
                  </a:cubicBezTo>
                  <a:cubicBezTo>
                    <a:pt x="185" y="19"/>
                    <a:pt x="188" y="19"/>
                    <a:pt x="192" y="19"/>
                  </a:cubicBezTo>
                  <a:cubicBezTo>
                    <a:pt x="195" y="19"/>
                    <a:pt x="198" y="19"/>
                    <a:pt x="205" y="19"/>
                  </a:cubicBezTo>
                  <a:cubicBezTo>
                    <a:pt x="208" y="19"/>
                    <a:pt x="218" y="19"/>
                    <a:pt x="218" y="15"/>
                  </a:cubicBezTo>
                  <a:cubicBezTo>
                    <a:pt x="218" y="9"/>
                    <a:pt x="208" y="9"/>
                    <a:pt x="202" y="9"/>
                  </a:cubicBezTo>
                  <a:cubicBezTo>
                    <a:pt x="161" y="12"/>
                    <a:pt x="121" y="-5"/>
                    <a:pt x="77" y="9"/>
                  </a:cubicBezTo>
                  <a:cubicBezTo>
                    <a:pt x="54" y="-5"/>
                    <a:pt x="27" y="2"/>
                    <a:pt x="0"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 name="Google Shape;1260;p36">
              <a:extLst>
                <a:ext uri="{FF2B5EF4-FFF2-40B4-BE49-F238E27FC236}">
                  <a16:creationId xmlns:a16="http://schemas.microsoft.com/office/drawing/2014/main" id="{0BB6A019-6CC7-F35D-5322-769B593E1E17}"/>
                </a:ext>
              </a:extLst>
            </p:cNvPr>
            <p:cNvSpPr/>
            <p:nvPr/>
          </p:nvSpPr>
          <p:spPr>
            <a:xfrm>
              <a:off x="4703760" y="4471200"/>
              <a:ext cx="71280" cy="13680"/>
            </a:xfrm>
            <a:custGeom>
              <a:avLst/>
              <a:gdLst/>
              <a:ahLst/>
              <a:cxnLst/>
              <a:rect l="l" t="t" r="r" b="b"/>
              <a:pathLst>
                <a:path w="198" h="38" extrusionOk="0">
                  <a:moveTo>
                    <a:pt x="50" y="13"/>
                  </a:moveTo>
                  <a:lnTo>
                    <a:pt x="50" y="13"/>
                  </a:lnTo>
                  <a:lnTo>
                    <a:pt x="50" y="13"/>
                  </a:lnTo>
                  <a:lnTo>
                    <a:pt x="50" y="13"/>
                  </a:lnTo>
                  <a:lnTo>
                    <a:pt x="50" y="13"/>
                  </a:lnTo>
                  <a:cubicBezTo>
                    <a:pt x="34" y="17"/>
                    <a:pt x="20" y="3"/>
                    <a:pt x="0" y="6"/>
                  </a:cubicBezTo>
                  <a:cubicBezTo>
                    <a:pt x="0" y="13"/>
                    <a:pt x="0" y="20"/>
                    <a:pt x="0" y="27"/>
                  </a:cubicBezTo>
                  <a:cubicBezTo>
                    <a:pt x="17" y="47"/>
                    <a:pt x="34" y="33"/>
                    <a:pt x="50" y="27"/>
                  </a:cubicBezTo>
                  <a:lnTo>
                    <a:pt x="54" y="27"/>
                  </a:lnTo>
                  <a:cubicBezTo>
                    <a:pt x="87" y="40"/>
                    <a:pt x="121" y="37"/>
                    <a:pt x="154" y="33"/>
                  </a:cubicBezTo>
                  <a:cubicBezTo>
                    <a:pt x="165" y="33"/>
                    <a:pt x="175" y="30"/>
                    <a:pt x="185" y="27"/>
                  </a:cubicBezTo>
                  <a:cubicBezTo>
                    <a:pt x="188" y="23"/>
                    <a:pt x="195" y="20"/>
                    <a:pt x="198" y="17"/>
                  </a:cubicBezTo>
                  <a:cubicBezTo>
                    <a:pt x="198" y="6"/>
                    <a:pt x="191" y="3"/>
                    <a:pt x="178" y="3"/>
                  </a:cubicBezTo>
                  <a:cubicBezTo>
                    <a:pt x="168" y="6"/>
                    <a:pt x="154" y="3"/>
                    <a:pt x="144" y="0"/>
                  </a:cubicBezTo>
                  <a:cubicBezTo>
                    <a:pt x="134" y="6"/>
                    <a:pt x="121" y="6"/>
                    <a:pt x="104" y="6"/>
                  </a:cubicBezTo>
                  <a:cubicBezTo>
                    <a:pt x="101" y="10"/>
                    <a:pt x="97" y="10"/>
                    <a:pt x="94" y="10"/>
                  </a:cubicBezTo>
                  <a:cubicBezTo>
                    <a:pt x="94" y="6"/>
                    <a:pt x="91" y="6"/>
                    <a:pt x="91" y="6"/>
                  </a:cubicBezTo>
                  <a:cubicBezTo>
                    <a:pt x="84" y="6"/>
                    <a:pt x="74" y="6"/>
                    <a:pt x="64" y="6"/>
                  </a:cubicBezTo>
                  <a:cubicBezTo>
                    <a:pt x="61" y="10"/>
                    <a:pt x="57" y="13"/>
                    <a:pt x="50" y="17"/>
                  </a:cubicBezTo>
                  <a:cubicBezTo>
                    <a:pt x="50" y="13"/>
                    <a:pt x="50" y="13"/>
                    <a:pt x="5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 name="Google Shape;1261;p36">
              <a:extLst>
                <a:ext uri="{FF2B5EF4-FFF2-40B4-BE49-F238E27FC236}">
                  <a16:creationId xmlns:a16="http://schemas.microsoft.com/office/drawing/2014/main" id="{5E49117C-EBCB-5BA5-9439-709460086A64}"/>
                </a:ext>
              </a:extLst>
            </p:cNvPr>
            <p:cNvSpPr/>
            <p:nvPr/>
          </p:nvSpPr>
          <p:spPr>
            <a:xfrm>
              <a:off x="4435560" y="4409280"/>
              <a:ext cx="48240" cy="7560"/>
            </a:xfrm>
            <a:custGeom>
              <a:avLst/>
              <a:gdLst/>
              <a:ahLst/>
              <a:cxnLst/>
              <a:rect l="l" t="t" r="r" b="b"/>
              <a:pathLst>
                <a:path w="134" h="21" extrusionOk="0">
                  <a:moveTo>
                    <a:pt x="114" y="0"/>
                  </a:moveTo>
                  <a:lnTo>
                    <a:pt x="114" y="0"/>
                  </a:lnTo>
                  <a:cubicBezTo>
                    <a:pt x="107" y="0"/>
                    <a:pt x="104" y="4"/>
                    <a:pt x="101" y="4"/>
                  </a:cubicBezTo>
                  <a:cubicBezTo>
                    <a:pt x="70" y="-3"/>
                    <a:pt x="40" y="7"/>
                    <a:pt x="10" y="7"/>
                  </a:cubicBezTo>
                  <a:cubicBezTo>
                    <a:pt x="7" y="11"/>
                    <a:pt x="3" y="18"/>
                    <a:pt x="0" y="21"/>
                  </a:cubicBezTo>
                  <a:cubicBezTo>
                    <a:pt x="24" y="21"/>
                    <a:pt x="50" y="21"/>
                    <a:pt x="74" y="21"/>
                  </a:cubicBezTo>
                  <a:cubicBezTo>
                    <a:pt x="81" y="14"/>
                    <a:pt x="91" y="14"/>
                    <a:pt x="101" y="14"/>
                  </a:cubicBezTo>
                  <a:cubicBezTo>
                    <a:pt x="104" y="14"/>
                    <a:pt x="107" y="14"/>
                    <a:pt x="114" y="14"/>
                  </a:cubicBezTo>
                  <a:cubicBezTo>
                    <a:pt x="121" y="14"/>
                    <a:pt x="134" y="18"/>
                    <a:pt x="134" y="11"/>
                  </a:cubicBezTo>
                  <a:cubicBezTo>
                    <a:pt x="134" y="-3"/>
                    <a:pt x="124" y="0"/>
                    <a:pt x="11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 name="Google Shape;1262;p36">
              <a:extLst>
                <a:ext uri="{FF2B5EF4-FFF2-40B4-BE49-F238E27FC236}">
                  <a16:creationId xmlns:a16="http://schemas.microsoft.com/office/drawing/2014/main" id="{F396BE80-EF34-521B-4FF5-4E226EEBABB1}"/>
                </a:ext>
              </a:extLst>
            </p:cNvPr>
            <p:cNvSpPr/>
            <p:nvPr/>
          </p:nvSpPr>
          <p:spPr>
            <a:xfrm>
              <a:off x="4721760" y="4473360"/>
              <a:ext cx="5040" cy="3960"/>
            </a:xfrm>
            <a:custGeom>
              <a:avLst/>
              <a:gdLst/>
              <a:ahLst/>
              <a:cxnLst/>
              <a:rect l="l" t="t" r="r" b="b"/>
              <a:pathLst>
                <a:path w="14" h="11" extrusionOk="0">
                  <a:moveTo>
                    <a:pt x="0" y="11"/>
                  </a:moveTo>
                  <a:lnTo>
                    <a:pt x="0" y="11"/>
                  </a:lnTo>
                  <a:cubicBezTo>
                    <a:pt x="7" y="7"/>
                    <a:pt x="11" y="4"/>
                    <a:pt x="14" y="0"/>
                  </a:cubicBezTo>
                  <a:cubicBezTo>
                    <a:pt x="7" y="0"/>
                    <a:pt x="4" y="4"/>
                    <a:pt x="0"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 name="Google Shape;1263;p36">
              <a:extLst>
                <a:ext uri="{FF2B5EF4-FFF2-40B4-BE49-F238E27FC236}">
                  <a16:creationId xmlns:a16="http://schemas.microsoft.com/office/drawing/2014/main" id="{C67A3773-2B00-64F5-4F67-83A8D17C3BB9}"/>
                </a:ext>
              </a:extLst>
            </p:cNvPr>
            <p:cNvSpPr/>
            <p:nvPr/>
          </p:nvSpPr>
          <p:spPr>
            <a:xfrm>
              <a:off x="4559400" y="4604040"/>
              <a:ext cx="235080" cy="15480"/>
            </a:xfrm>
            <a:custGeom>
              <a:avLst/>
              <a:gdLst/>
              <a:ahLst/>
              <a:cxnLst/>
              <a:rect l="l" t="t" r="r" b="b"/>
              <a:pathLst>
                <a:path w="653" h="43" extrusionOk="0">
                  <a:moveTo>
                    <a:pt x="156" y="13"/>
                  </a:moveTo>
                  <a:lnTo>
                    <a:pt x="156" y="13"/>
                  </a:lnTo>
                  <a:cubicBezTo>
                    <a:pt x="109" y="17"/>
                    <a:pt x="62" y="20"/>
                    <a:pt x="15" y="23"/>
                  </a:cubicBezTo>
                  <a:cubicBezTo>
                    <a:pt x="8" y="30"/>
                    <a:pt x="-5" y="30"/>
                    <a:pt x="2" y="40"/>
                  </a:cubicBezTo>
                  <a:cubicBezTo>
                    <a:pt x="42" y="40"/>
                    <a:pt x="82" y="47"/>
                    <a:pt x="119" y="37"/>
                  </a:cubicBezTo>
                  <a:cubicBezTo>
                    <a:pt x="123" y="37"/>
                    <a:pt x="129" y="34"/>
                    <a:pt x="133" y="34"/>
                  </a:cubicBezTo>
                  <a:cubicBezTo>
                    <a:pt x="193" y="37"/>
                    <a:pt x="250" y="34"/>
                    <a:pt x="311" y="30"/>
                  </a:cubicBezTo>
                  <a:cubicBezTo>
                    <a:pt x="388" y="34"/>
                    <a:pt x="465" y="23"/>
                    <a:pt x="542" y="23"/>
                  </a:cubicBezTo>
                  <a:cubicBezTo>
                    <a:pt x="566" y="23"/>
                    <a:pt x="586" y="23"/>
                    <a:pt x="609" y="23"/>
                  </a:cubicBezTo>
                  <a:cubicBezTo>
                    <a:pt x="609" y="23"/>
                    <a:pt x="612" y="23"/>
                    <a:pt x="616" y="23"/>
                  </a:cubicBezTo>
                  <a:cubicBezTo>
                    <a:pt x="619" y="20"/>
                    <a:pt x="623" y="17"/>
                    <a:pt x="629" y="17"/>
                  </a:cubicBezTo>
                  <a:cubicBezTo>
                    <a:pt x="636" y="13"/>
                    <a:pt x="643" y="13"/>
                    <a:pt x="650" y="13"/>
                  </a:cubicBezTo>
                  <a:cubicBezTo>
                    <a:pt x="650" y="10"/>
                    <a:pt x="653" y="10"/>
                    <a:pt x="653" y="7"/>
                  </a:cubicBezTo>
                  <a:cubicBezTo>
                    <a:pt x="650" y="7"/>
                    <a:pt x="646" y="3"/>
                    <a:pt x="646" y="0"/>
                  </a:cubicBezTo>
                  <a:cubicBezTo>
                    <a:pt x="633" y="0"/>
                    <a:pt x="619" y="0"/>
                    <a:pt x="609" y="7"/>
                  </a:cubicBezTo>
                  <a:lnTo>
                    <a:pt x="609" y="7"/>
                  </a:lnTo>
                  <a:lnTo>
                    <a:pt x="609" y="7"/>
                  </a:lnTo>
                  <a:cubicBezTo>
                    <a:pt x="582" y="7"/>
                    <a:pt x="555" y="3"/>
                    <a:pt x="532" y="3"/>
                  </a:cubicBezTo>
                  <a:lnTo>
                    <a:pt x="532" y="3"/>
                  </a:lnTo>
                  <a:cubicBezTo>
                    <a:pt x="445" y="0"/>
                    <a:pt x="358" y="7"/>
                    <a:pt x="273" y="7"/>
                  </a:cubicBezTo>
                  <a:lnTo>
                    <a:pt x="273" y="7"/>
                  </a:lnTo>
                  <a:cubicBezTo>
                    <a:pt x="253" y="13"/>
                    <a:pt x="226" y="3"/>
                    <a:pt x="210" y="13"/>
                  </a:cubicBezTo>
                  <a:cubicBezTo>
                    <a:pt x="193" y="3"/>
                    <a:pt x="173" y="3"/>
                    <a:pt x="156"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 name="Google Shape;1264;p36">
              <a:extLst>
                <a:ext uri="{FF2B5EF4-FFF2-40B4-BE49-F238E27FC236}">
                  <a16:creationId xmlns:a16="http://schemas.microsoft.com/office/drawing/2014/main" id="{CCC4E6A5-348E-21A6-4A23-F13C59BF0BD0}"/>
                </a:ext>
              </a:extLst>
            </p:cNvPr>
            <p:cNvSpPr/>
            <p:nvPr/>
          </p:nvSpPr>
          <p:spPr>
            <a:xfrm>
              <a:off x="4717080" y="4528080"/>
              <a:ext cx="66600" cy="10800"/>
            </a:xfrm>
            <a:custGeom>
              <a:avLst/>
              <a:gdLst/>
              <a:ahLst/>
              <a:cxnLst/>
              <a:rect l="l" t="t" r="r" b="b"/>
              <a:pathLst>
                <a:path w="185" h="30" extrusionOk="0">
                  <a:moveTo>
                    <a:pt x="185" y="10"/>
                  </a:moveTo>
                  <a:lnTo>
                    <a:pt x="185" y="10"/>
                  </a:lnTo>
                  <a:cubicBezTo>
                    <a:pt x="181" y="10"/>
                    <a:pt x="181" y="10"/>
                    <a:pt x="178" y="10"/>
                  </a:cubicBezTo>
                  <a:cubicBezTo>
                    <a:pt x="171" y="10"/>
                    <a:pt x="164" y="6"/>
                    <a:pt x="158" y="0"/>
                  </a:cubicBezTo>
                  <a:cubicBezTo>
                    <a:pt x="148" y="3"/>
                    <a:pt x="134" y="3"/>
                    <a:pt x="121" y="3"/>
                  </a:cubicBezTo>
                  <a:cubicBezTo>
                    <a:pt x="81" y="3"/>
                    <a:pt x="40" y="6"/>
                    <a:pt x="0" y="13"/>
                  </a:cubicBezTo>
                  <a:cubicBezTo>
                    <a:pt x="10" y="40"/>
                    <a:pt x="34" y="27"/>
                    <a:pt x="54" y="23"/>
                  </a:cubicBezTo>
                  <a:cubicBezTo>
                    <a:pt x="64" y="23"/>
                    <a:pt x="74" y="23"/>
                    <a:pt x="84" y="23"/>
                  </a:cubicBezTo>
                  <a:cubicBezTo>
                    <a:pt x="87" y="23"/>
                    <a:pt x="91" y="23"/>
                    <a:pt x="94" y="20"/>
                  </a:cubicBezTo>
                  <a:cubicBezTo>
                    <a:pt x="124" y="16"/>
                    <a:pt x="154" y="13"/>
                    <a:pt x="185"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 name="Google Shape;1265;p36">
              <a:extLst>
                <a:ext uri="{FF2B5EF4-FFF2-40B4-BE49-F238E27FC236}">
                  <a16:creationId xmlns:a16="http://schemas.microsoft.com/office/drawing/2014/main" id="{CB724C01-67A1-E22D-D76F-C00EA13A0F93}"/>
                </a:ext>
              </a:extLst>
            </p:cNvPr>
            <p:cNvSpPr/>
            <p:nvPr/>
          </p:nvSpPr>
          <p:spPr>
            <a:xfrm>
              <a:off x="4671360" y="4581000"/>
              <a:ext cx="108360" cy="9000"/>
            </a:xfrm>
            <a:custGeom>
              <a:avLst/>
              <a:gdLst/>
              <a:ahLst/>
              <a:cxnLst/>
              <a:rect l="l" t="t" r="r" b="b"/>
              <a:pathLst>
                <a:path w="301" h="25" extrusionOk="0">
                  <a:moveTo>
                    <a:pt x="218" y="4"/>
                  </a:moveTo>
                  <a:lnTo>
                    <a:pt x="218" y="4"/>
                  </a:lnTo>
                  <a:lnTo>
                    <a:pt x="218" y="4"/>
                  </a:lnTo>
                  <a:cubicBezTo>
                    <a:pt x="197" y="4"/>
                    <a:pt x="177" y="7"/>
                    <a:pt x="154" y="7"/>
                  </a:cubicBezTo>
                  <a:lnTo>
                    <a:pt x="154" y="7"/>
                  </a:lnTo>
                  <a:cubicBezTo>
                    <a:pt x="140" y="4"/>
                    <a:pt x="130" y="4"/>
                    <a:pt x="117" y="7"/>
                  </a:cubicBezTo>
                  <a:lnTo>
                    <a:pt x="117" y="7"/>
                  </a:lnTo>
                  <a:cubicBezTo>
                    <a:pt x="77" y="0"/>
                    <a:pt x="40" y="4"/>
                    <a:pt x="0" y="14"/>
                  </a:cubicBezTo>
                  <a:cubicBezTo>
                    <a:pt x="10" y="24"/>
                    <a:pt x="26" y="24"/>
                    <a:pt x="40" y="24"/>
                  </a:cubicBezTo>
                  <a:cubicBezTo>
                    <a:pt x="57" y="24"/>
                    <a:pt x="73" y="24"/>
                    <a:pt x="90" y="24"/>
                  </a:cubicBezTo>
                  <a:cubicBezTo>
                    <a:pt x="114" y="24"/>
                    <a:pt x="134" y="24"/>
                    <a:pt x="154" y="24"/>
                  </a:cubicBezTo>
                  <a:cubicBezTo>
                    <a:pt x="181" y="24"/>
                    <a:pt x="211" y="27"/>
                    <a:pt x="234" y="17"/>
                  </a:cubicBezTo>
                  <a:cubicBezTo>
                    <a:pt x="255" y="20"/>
                    <a:pt x="275" y="20"/>
                    <a:pt x="295" y="20"/>
                  </a:cubicBezTo>
                  <a:cubicBezTo>
                    <a:pt x="295" y="14"/>
                    <a:pt x="298" y="7"/>
                    <a:pt x="301" y="0"/>
                  </a:cubicBezTo>
                  <a:cubicBezTo>
                    <a:pt x="298" y="0"/>
                    <a:pt x="291" y="0"/>
                    <a:pt x="285" y="0"/>
                  </a:cubicBezTo>
                  <a:cubicBezTo>
                    <a:pt x="281" y="0"/>
                    <a:pt x="281" y="0"/>
                    <a:pt x="278" y="0"/>
                  </a:cubicBezTo>
                  <a:cubicBezTo>
                    <a:pt x="258" y="0"/>
                    <a:pt x="238" y="4"/>
                    <a:pt x="218"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4" name="Google Shape;1266;p36">
              <a:extLst>
                <a:ext uri="{FF2B5EF4-FFF2-40B4-BE49-F238E27FC236}">
                  <a16:creationId xmlns:a16="http://schemas.microsoft.com/office/drawing/2014/main" id="{246172B8-167F-F85A-C9AC-035EE78E82F3}"/>
                </a:ext>
              </a:extLst>
            </p:cNvPr>
            <p:cNvSpPr/>
            <p:nvPr/>
          </p:nvSpPr>
          <p:spPr>
            <a:xfrm>
              <a:off x="4537080" y="4480920"/>
              <a:ext cx="373680" cy="34920"/>
            </a:xfrm>
            <a:custGeom>
              <a:avLst/>
              <a:gdLst/>
              <a:ahLst/>
              <a:cxnLst/>
              <a:rect l="l" t="t" r="r" b="b"/>
              <a:pathLst>
                <a:path w="1038" h="97" extrusionOk="0">
                  <a:moveTo>
                    <a:pt x="13" y="73"/>
                  </a:moveTo>
                  <a:lnTo>
                    <a:pt x="13" y="73"/>
                  </a:lnTo>
                  <a:cubicBezTo>
                    <a:pt x="10" y="77"/>
                    <a:pt x="6" y="80"/>
                    <a:pt x="0" y="80"/>
                  </a:cubicBezTo>
                  <a:cubicBezTo>
                    <a:pt x="0" y="87"/>
                    <a:pt x="0" y="94"/>
                    <a:pt x="0" y="97"/>
                  </a:cubicBezTo>
                  <a:cubicBezTo>
                    <a:pt x="34" y="94"/>
                    <a:pt x="64" y="90"/>
                    <a:pt x="94" y="87"/>
                  </a:cubicBezTo>
                  <a:cubicBezTo>
                    <a:pt x="101" y="87"/>
                    <a:pt x="104" y="87"/>
                    <a:pt x="107" y="87"/>
                  </a:cubicBezTo>
                  <a:cubicBezTo>
                    <a:pt x="117" y="83"/>
                    <a:pt x="124" y="83"/>
                    <a:pt x="134" y="83"/>
                  </a:cubicBezTo>
                  <a:cubicBezTo>
                    <a:pt x="205" y="94"/>
                    <a:pt x="278" y="94"/>
                    <a:pt x="352" y="87"/>
                  </a:cubicBezTo>
                  <a:cubicBezTo>
                    <a:pt x="366" y="87"/>
                    <a:pt x="379" y="90"/>
                    <a:pt x="389" y="83"/>
                  </a:cubicBezTo>
                  <a:cubicBezTo>
                    <a:pt x="406" y="80"/>
                    <a:pt x="423" y="80"/>
                    <a:pt x="443" y="80"/>
                  </a:cubicBezTo>
                  <a:lnTo>
                    <a:pt x="443" y="80"/>
                  </a:lnTo>
                  <a:cubicBezTo>
                    <a:pt x="487" y="77"/>
                    <a:pt x="530" y="73"/>
                    <a:pt x="570" y="73"/>
                  </a:cubicBezTo>
                  <a:cubicBezTo>
                    <a:pt x="587" y="73"/>
                    <a:pt x="601" y="73"/>
                    <a:pt x="614" y="70"/>
                  </a:cubicBezTo>
                  <a:cubicBezTo>
                    <a:pt x="641" y="70"/>
                    <a:pt x="664" y="70"/>
                    <a:pt x="688" y="70"/>
                  </a:cubicBezTo>
                  <a:lnTo>
                    <a:pt x="688" y="70"/>
                  </a:lnTo>
                  <a:cubicBezTo>
                    <a:pt x="695" y="70"/>
                    <a:pt x="702" y="70"/>
                    <a:pt x="705" y="70"/>
                  </a:cubicBezTo>
                  <a:lnTo>
                    <a:pt x="705" y="70"/>
                  </a:lnTo>
                  <a:lnTo>
                    <a:pt x="708" y="70"/>
                  </a:lnTo>
                  <a:cubicBezTo>
                    <a:pt x="708" y="70"/>
                    <a:pt x="712" y="70"/>
                    <a:pt x="715" y="70"/>
                  </a:cubicBezTo>
                  <a:lnTo>
                    <a:pt x="715" y="70"/>
                  </a:lnTo>
                  <a:lnTo>
                    <a:pt x="715" y="70"/>
                  </a:lnTo>
                  <a:lnTo>
                    <a:pt x="715" y="70"/>
                  </a:lnTo>
                  <a:lnTo>
                    <a:pt x="715" y="70"/>
                  </a:lnTo>
                  <a:cubicBezTo>
                    <a:pt x="738" y="70"/>
                    <a:pt x="762" y="70"/>
                    <a:pt x="782" y="67"/>
                  </a:cubicBezTo>
                  <a:lnTo>
                    <a:pt x="782" y="67"/>
                  </a:lnTo>
                  <a:cubicBezTo>
                    <a:pt x="785" y="67"/>
                    <a:pt x="789" y="67"/>
                    <a:pt x="792" y="67"/>
                  </a:cubicBezTo>
                  <a:cubicBezTo>
                    <a:pt x="795" y="67"/>
                    <a:pt x="795" y="67"/>
                    <a:pt x="799" y="67"/>
                  </a:cubicBezTo>
                  <a:cubicBezTo>
                    <a:pt x="799" y="63"/>
                    <a:pt x="802" y="63"/>
                    <a:pt x="802" y="63"/>
                  </a:cubicBezTo>
                  <a:cubicBezTo>
                    <a:pt x="806" y="63"/>
                    <a:pt x="809" y="67"/>
                    <a:pt x="816" y="67"/>
                  </a:cubicBezTo>
                  <a:cubicBezTo>
                    <a:pt x="832" y="67"/>
                    <a:pt x="852" y="67"/>
                    <a:pt x="869" y="67"/>
                  </a:cubicBezTo>
                  <a:cubicBezTo>
                    <a:pt x="899" y="63"/>
                    <a:pt x="933" y="60"/>
                    <a:pt x="963" y="57"/>
                  </a:cubicBezTo>
                  <a:cubicBezTo>
                    <a:pt x="963" y="57"/>
                    <a:pt x="967" y="53"/>
                    <a:pt x="970" y="53"/>
                  </a:cubicBezTo>
                  <a:lnTo>
                    <a:pt x="970" y="53"/>
                  </a:lnTo>
                  <a:lnTo>
                    <a:pt x="970" y="53"/>
                  </a:lnTo>
                  <a:lnTo>
                    <a:pt x="970" y="57"/>
                  </a:lnTo>
                  <a:cubicBezTo>
                    <a:pt x="987" y="53"/>
                    <a:pt x="1003" y="50"/>
                    <a:pt x="1020" y="50"/>
                  </a:cubicBezTo>
                  <a:cubicBezTo>
                    <a:pt x="1047" y="33"/>
                    <a:pt x="1044" y="30"/>
                    <a:pt x="1017" y="0"/>
                  </a:cubicBezTo>
                  <a:cubicBezTo>
                    <a:pt x="1003" y="6"/>
                    <a:pt x="990" y="10"/>
                    <a:pt x="977" y="13"/>
                  </a:cubicBezTo>
                  <a:lnTo>
                    <a:pt x="977" y="13"/>
                  </a:lnTo>
                  <a:lnTo>
                    <a:pt x="977" y="13"/>
                  </a:lnTo>
                  <a:cubicBezTo>
                    <a:pt x="916" y="16"/>
                    <a:pt x="852" y="16"/>
                    <a:pt x="792" y="16"/>
                  </a:cubicBezTo>
                  <a:cubicBezTo>
                    <a:pt x="779" y="16"/>
                    <a:pt x="765" y="16"/>
                    <a:pt x="755" y="23"/>
                  </a:cubicBezTo>
                  <a:cubicBezTo>
                    <a:pt x="745" y="23"/>
                    <a:pt x="735" y="26"/>
                    <a:pt x="721" y="26"/>
                  </a:cubicBezTo>
                  <a:cubicBezTo>
                    <a:pt x="721" y="23"/>
                    <a:pt x="718" y="20"/>
                    <a:pt x="712" y="16"/>
                  </a:cubicBezTo>
                  <a:cubicBezTo>
                    <a:pt x="611" y="6"/>
                    <a:pt x="510" y="23"/>
                    <a:pt x="409" y="26"/>
                  </a:cubicBezTo>
                  <a:cubicBezTo>
                    <a:pt x="363" y="26"/>
                    <a:pt x="309" y="23"/>
                    <a:pt x="265" y="40"/>
                  </a:cubicBezTo>
                  <a:cubicBezTo>
                    <a:pt x="258" y="43"/>
                    <a:pt x="255" y="47"/>
                    <a:pt x="252" y="53"/>
                  </a:cubicBezTo>
                  <a:cubicBezTo>
                    <a:pt x="252" y="50"/>
                    <a:pt x="248" y="50"/>
                    <a:pt x="245" y="53"/>
                  </a:cubicBezTo>
                  <a:cubicBezTo>
                    <a:pt x="242" y="50"/>
                    <a:pt x="238" y="47"/>
                    <a:pt x="231" y="43"/>
                  </a:cubicBezTo>
                  <a:cubicBezTo>
                    <a:pt x="198" y="40"/>
                    <a:pt x="168" y="37"/>
                    <a:pt x="141" y="53"/>
                  </a:cubicBezTo>
                  <a:cubicBezTo>
                    <a:pt x="117" y="60"/>
                    <a:pt x="91" y="67"/>
                    <a:pt x="64" y="73"/>
                  </a:cubicBezTo>
                  <a:lnTo>
                    <a:pt x="64" y="73"/>
                  </a:lnTo>
                  <a:lnTo>
                    <a:pt x="64" y="73"/>
                  </a:lnTo>
                  <a:cubicBezTo>
                    <a:pt x="47" y="73"/>
                    <a:pt x="30" y="73"/>
                    <a:pt x="13" y="73"/>
                  </a:cubicBezTo>
                  <a:moveTo>
                    <a:pt x="799" y="53"/>
                  </a:moveTo>
                  <a:lnTo>
                    <a:pt x="799" y="53"/>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5" name="Google Shape;1267;p36">
              <a:extLst>
                <a:ext uri="{FF2B5EF4-FFF2-40B4-BE49-F238E27FC236}">
                  <a16:creationId xmlns:a16="http://schemas.microsoft.com/office/drawing/2014/main" id="{558B7956-E331-EF09-3644-27087389F8FC}"/>
                </a:ext>
              </a:extLst>
            </p:cNvPr>
            <p:cNvSpPr/>
            <p:nvPr/>
          </p:nvSpPr>
          <p:spPr>
            <a:xfrm>
              <a:off x="4620240" y="4544640"/>
              <a:ext cx="130680" cy="8640"/>
            </a:xfrm>
            <a:custGeom>
              <a:avLst/>
              <a:gdLst/>
              <a:ahLst/>
              <a:cxnLst/>
              <a:rect l="l" t="t" r="r" b="b"/>
              <a:pathLst>
                <a:path w="363" h="24" extrusionOk="0">
                  <a:moveTo>
                    <a:pt x="232" y="7"/>
                  </a:moveTo>
                  <a:lnTo>
                    <a:pt x="232" y="7"/>
                  </a:lnTo>
                  <a:cubicBezTo>
                    <a:pt x="199" y="-3"/>
                    <a:pt x="165" y="-3"/>
                    <a:pt x="132" y="7"/>
                  </a:cubicBezTo>
                  <a:cubicBezTo>
                    <a:pt x="88" y="1"/>
                    <a:pt x="44" y="14"/>
                    <a:pt x="0" y="14"/>
                  </a:cubicBezTo>
                  <a:cubicBezTo>
                    <a:pt x="17" y="27"/>
                    <a:pt x="37" y="21"/>
                    <a:pt x="54" y="24"/>
                  </a:cubicBezTo>
                  <a:cubicBezTo>
                    <a:pt x="88" y="24"/>
                    <a:pt x="121" y="24"/>
                    <a:pt x="155" y="21"/>
                  </a:cubicBezTo>
                  <a:lnTo>
                    <a:pt x="155" y="21"/>
                  </a:lnTo>
                  <a:cubicBezTo>
                    <a:pt x="165" y="21"/>
                    <a:pt x="172" y="21"/>
                    <a:pt x="182" y="21"/>
                  </a:cubicBezTo>
                  <a:lnTo>
                    <a:pt x="182" y="21"/>
                  </a:lnTo>
                  <a:cubicBezTo>
                    <a:pt x="242" y="21"/>
                    <a:pt x="303" y="21"/>
                    <a:pt x="363" y="21"/>
                  </a:cubicBezTo>
                  <a:cubicBezTo>
                    <a:pt x="353" y="21"/>
                    <a:pt x="350" y="11"/>
                    <a:pt x="346" y="1"/>
                  </a:cubicBezTo>
                  <a:cubicBezTo>
                    <a:pt x="329" y="1"/>
                    <a:pt x="313" y="-3"/>
                    <a:pt x="296" y="4"/>
                  </a:cubicBezTo>
                  <a:lnTo>
                    <a:pt x="296" y="4"/>
                  </a:lnTo>
                  <a:cubicBezTo>
                    <a:pt x="276" y="4"/>
                    <a:pt x="252" y="-3"/>
                    <a:pt x="232"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 name="Google Shape;1268;p36">
              <a:extLst>
                <a:ext uri="{FF2B5EF4-FFF2-40B4-BE49-F238E27FC236}">
                  <a16:creationId xmlns:a16="http://schemas.microsoft.com/office/drawing/2014/main" id="{750E0887-3FA6-EC8A-B109-A5EB35888483}"/>
                </a:ext>
              </a:extLst>
            </p:cNvPr>
            <p:cNvSpPr/>
            <p:nvPr/>
          </p:nvSpPr>
          <p:spPr>
            <a:xfrm>
              <a:off x="4653000" y="4586040"/>
              <a:ext cx="13320" cy="3600"/>
            </a:xfrm>
            <a:custGeom>
              <a:avLst/>
              <a:gdLst/>
              <a:ahLst/>
              <a:cxnLst/>
              <a:rect l="l" t="t" r="r" b="b"/>
              <a:pathLst>
                <a:path w="37" h="10" extrusionOk="0">
                  <a:moveTo>
                    <a:pt x="37" y="0"/>
                  </a:moveTo>
                  <a:lnTo>
                    <a:pt x="37" y="0"/>
                  </a:lnTo>
                  <a:cubicBezTo>
                    <a:pt x="34" y="0"/>
                    <a:pt x="30" y="0"/>
                    <a:pt x="27" y="0"/>
                  </a:cubicBezTo>
                  <a:cubicBezTo>
                    <a:pt x="17" y="0"/>
                    <a:pt x="10" y="0"/>
                    <a:pt x="0" y="0"/>
                  </a:cubicBezTo>
                  <a:cubicBezTo>
                    <a:pt x="7" y="10"/>
                    <a:pt x="17" y="10"/>
                    <a:pt x="24" y="10"/>
                  </a:cubicBezTo>
                  <a:lnTo>
                    <a:pt x="24" y="10"/>
                  </a:lnTo>
                  <a:lnTo>
                    <a:pt x="24" y="10"/>
                  </a:lnTo>
                  <a:cubicBezTo>
                    <a:pt x="30" y="6"/>
                    <a:pt x="34" y="3"/>
                    <a:pt x="3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 name="Google Shape;1269;p36">
              <a:extLst>
                <a:ext uri="{FF2B5EF4-FFF2-40B4-BE49-F238E27FC236}">
                  <a16:creationId xmlns:a16="http://schemas.microsoft.com/office/drawing/2014/main" id="{6A8EF146-3886-EDDB-B071-F33B2C7BC545}"/>
                </a:ext>
              </a:extLst>
            </p:cNvPr>
            <p:cNvSpPr/>
            <p:nvPr/>
          </p:nvSpPr>
          <p:spPr>
            <a:xfrm>
              <a:off x="5024880" y="4179960"/>
              <a:ext cx="78480" cy="9720"/>
            </a:xfrm>
            <a:custGeom>
              <a:avLst/>
              <a:gdLst/>
              <a:ahLst/>
              <a:cxnLst/>
              <a:rect l="l" t="t" r="r" b="b"/>
              <a:pathLst>
                <a:path w="218" h="27" extrusionOk="0">
                  <a:moveTo>
                    <a:pt x="50" y="13"/>
                  </a:moveTo>
                  <a:lnTo>
                    <a:pt x="50" y="13"/>
                  </a:lnTo>
                  <a:cubicBezTo>
                    <a:pt x="41" y="7"/>
                    <a:pt x="28" y="7"/>
                    <a:pt x="11" y="7"/>
                  </a:cubicBezTo>
                  <a:cubicBezTo>
                    <a:pt x="8" y="13"/>
                    <a:pt x="-2" y="17"/>
                    <a:pt x="1" y="20"/>
                  </a:cubicBezTo>
                  <a:cubicBezTo>
                    <a:pt x="1" y="27"/>
                    <a:pt x="14" y="23"/>
                    <a:pt x="21" y="23"/>
                  </a:cubicBezTo>
                  <a:cubicBezTo>
                    <a:pt x="28" y="27"/>
                    <a:pt x="34" y="27"/>
                    <a:pt x="41" y="27"/>
                  </a:cubicBezTo>
                  <a:cubicBezTo>
                    <a:pt x="44" y="27"/>
                    <a:pt x="48" y="27"/>
                    <a:pt x="50" y="23"/>
                  </a:cubicBezTo>
                  <a:cubicBezTo>
                    <a:pt x="104" y="27"/>
                    <a:pt x="161" y="17"/>
                    <a:pt x="218" y="23"/>
                  </a:cubicBezTo>
                  <a:cubicBezTo>
                    <a:pt x="218" y="17"/>
                    <a:pt x="218" y="10"/>
                    <a:pt x="218" y="7"/>
                  </a:cubicBezTo>
                  <a:cubicBezTo>
                    <a:pt x="161" y="-7"/>
                    <a:pt x="104" y="0"/>
                    <a:pt x="5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8" name="Google Shape;1270;p36">
              <a:extLst>
                <a:ext uri="{FF2B5EF4-FFF2-40B4-BE49-F238E27FC236}">
                  <a16:creationId xmlns:a16="http://schemas.microsoft.com/office/drawing/2014/main" id="{20CBAE40-F88A-ABB9-4298-F6B732F6DAF3}"/>
                </a:ext>
              </a:extLst>
            </p:cNvPr>
            <p:cNvSpPr/>
            <p:nvPr/>
          </p:nvSpPr>
          <p:spPr>
            <a:xfrm>
              <a:off x="4754520" y="4194720"/>
              <a:ext cx="14400" cy="10440"/>
            </a:xfrm>
            <a:custGeom>
              <a:avLst/>
              <a:gdLst/>
              <a:ahLst/>
              <a:cxnLst/>
              <a:rect l="l" t="t" r="r" b="b"/>
              <a:pathLst>
                <a:path w="40" h="29" extrusionOk="0">
                  <a:moveTo>
                    <a:pt x="0" y="19"/>
                  </a:moveTo>
                  <a:lnTo>
                    <a:pt x="0" y="19"/>
                  </a:lnTo>
                  <a:cubicBezTo>
                    <a:pt x="0" y="23"/>
                    <a:pt x="0" y="26"/>
                    <a:pt x="3" y="29"/>
                  </a:cubicBezTo>
                  <a:cubicBezTo>
                    <a:pt x="7" y="29"/>
                    <a:pt x="10" y="29"/>
                    <a:pt x="13" y="29"/>
                  </a:cubicBezTo>
                  <a:cubicBezTo>
                    <a:pt x="24" y="19"/>
                    <a:pt x="44" y="16"/>
                    <a:pt x="40" y="3"/>
                  </a:cubicBezTo>
                  <a:cubicBezTo>
                    <a:pt x="13" y="-8"/>
                    <a:pt x="13" y="13"/>
                    <a:pt x="0" y="1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 name="Google Shape;1271;p36">
              <a:extLst>
                <a:ext uri="{FF2B5EF4-FFF2-40B4-BE49-F238E27FC236}">
                  <a16:creationId xmlns:a16="http://schemas.microsoft.com/office/drawing/2014/main" id="{CAB9DE3F-1FF0-AA67-3F1B-CAF4A0CA3723}"/>
                </a:ext>
              </a:extLst>
            </p:cNvPr>
            <p:cNvSpPr/>
            <p:nvPr/>
          </p:nvSpPr>
          <p:spPr>
            <a:xfrm>
              <a:off x="4811400" y="4188240"/>
              <a:ext cx="70920" cy="13320"/>
            </a:xfrm>
            <a:custGeom>
              <a:avLst/>
              <a:gdLst/>
              <a:ahLst/>
              <a:cxnLst/>
              <a:rect l="l" t="t" r="r" b="b"/>
              <a:pathLst>
                <a:path w="197" h="37" extrusionOk="0">
                  <a:moveTo>
                    <a:pt x="0" y="37"/>
                  </a:moveTo>
                  <a:lnTo>
                    <a:pt x="0" y="37"/>
                  </a:lnTo>
                  <a:cubicBezTo>
                    <a:pt x="10" y="37"/>
                    <a:pt x="23" y="37"/>
                    <a:pt x="37" y="37"/>
                  </a:cubicBezTo>
                  <a:lnTo>
                    <a:pt x="37" y="37"/>
                  </a:lnTo>
                  <a:cubicBezTo>
                    <a:pt x="87" y="37"/>
                    <a:pt x="134" y="34"/>
                    <a:pt x="181" y="21"/>
                  </a:cubicBezTo>
                  <a:lnTo>
                    <a:pt x="181" y="21"/>
                  </a:lnTo>
                  <a:cubicBezTo>
                    <a:pt x="184" y="21"/>
                    <a:pt x="188" y="21"/>
                    <a:pt x="188" y="21"/>
                  </a:cubicBezTo>
                  <a:cubicBezTo>
                    <a:pt x="205" y="17"/>
                    <a:pt x="194" y="10"/>
                    <a:pt x="191" y="0"/>
                  </a:cubicBezTo>
                  <a:cubicBezTo>
                    <a:pt x="171" y="0"/>
                    <a:pt x="154" y="0"/>
                    <a:pt x="151" y="21"/>
                  </a:cubicBezTo>
                  <a:lnTo>
                    <a:pt x="151" y="21"/>
                  </a:lnTo>
                  <a:cubicBezTo>
                    <a:pt x="111" y="0"/>
                    <a:pt x="60" y="0"/>
                    <a:pt x="20" y="17"/>
                  </a:cubicBezTo>
                  <a:lnTo>
                    <a:pt x="20" y="17"/>
                  </a:lnTo>
                  <a:cubicBezTo>
                    <a:pt x="20" y="17"/>
                    <a:pt x="17" y="17"/>
                    <a:pt x="13" y="17"/>
                  </a:cubicBezTo>
                  <a:cubicBezTo>
                    <a:pt x="3" y="24"/>
                    <a:pt x="0" y="31"/>
                    <a:pt x="0" y="3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 name="Google Shape;1272;p36">
              <a:extLst>
                <a:ext uri="{FF2B5EF4-FFF2-40B4-BE49-F238E27FC236}">
                  <a16:creationId xmlns:a16="http://schemas.microsoft.com/office/drawing/2014/main" id="{8D997ED8-F5BF-9F14-6FAE-E4BA1230AA2C}"/>
                </a:ext>
              </a:extLst>
            </p:cNvPr>
            <p:cNvSpPr/>
            <p:nvPr/>
          </p:nvSpPr>
          <p:spPr>
            <a:xfrm>
              <a:off x="5085360" y="4155840"/>
              <a:ext cx="10800" cy="6120"/>
            </a:xfrm>
            <a:custGeom>
              <a:avLst/>
              <a:gdLst/>
              <a:ahLst/>
              <a:cxnLst/>
              <a:rect l="l" t="t" r="r" b="b"/>
              <a:pathLst>
                <a:path w="30" h="17" extrusionOk="0">
                  <a:moveTo>
                    <a:pt x="20" y="0"/>
                  </a:moveTo>
                  <a:lnTo>
                    <a:pt x="20" y="0"/>
                  </a:lnTo>
                  <a:cubicBezTo>
                    <a:pt x="3" y="0"/>
                    <a:pt x="0" y="7"/>
                    <a:pt x="0" y="17"/>
                  </a:cubicBezTo>
                  <a:cubicBezTo>
                    <a:pt x="7" y="17"/>
                    <a:pt x="13" y="17"/>
                    <a:pt x="23" y="17"/>
                  </a:cubicBezTo>
                  <a:cubicBezTo>
                    <a:pt x="27" y="10"/>
                    <a:pt x="37" y="3"/>
                    <a:pt x="2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1" name="Google Shape;1273;p36">
              <a:extLst>
                <a:ext uri="{FF2B5EF4-FFF2-40B4-BE49-F238E27FC236}">
                  <a16:creationId xmlns:a16="http://schemas.microsoft.com/office/drawing/2014/main" id="{E45BB1FC-B69A-9C3B-F9BD-63CEF8C2E5FA}"/>
                </a:ext>
              </a:extLst>
            </p:cNvPr>
            <p:cNvSpPr/>
            <p:nvPr/>
          </p:nvSpPr>
          <p:spPr>
            <a:xfrm>
              <a:off x="5134320" y="4178880"/>
              <a:ext cx="12960" cy="7200"/>
            </a:xfrm>
            <a:custGeom>
              <a:avLst/>
              <a:gdLst/>
              <a:ahLst/>
              <a:cxnLst/>
              <a:rect l="l" t="t" r="r" b="b"/>
              <a:pathLst>
                <a:path w="36" h="20" extrusionOk="0">
                  <a:moveTo>
                    <a:pt x="28" y="20"/>
                  </a:moveTo>
                  <a:lnTo>
                    <a:pt x="28" y="20"/>
                  </a:lnTo>
                  <a:cubicBezTo>
                    <a:pt x="42" y="13"/>
                    <a:pt x="32" y="6"/>
                    <a:pt x="28" y="0"/>
                  </a:cubicBezTo>
                  <a:cubicBezTo>
                    <a:pt x="25" y="0"/>
                    <a:pt x="21" y="0"/>
                    <a:pt x="18" y="3"/>
                  </a:cubicBezTo>
                  <a:cubicBezTo>
                    <a:pt x="15" y="6"/>
                    <a:pt x="-22" y="16"/>
                    <a:pt x="18" y="20"/>
                  </a:cubicBezTo>
                  <a:cubicBezTo>
                    <a:pt x="21" y="20"/>
                    <a:pt x="25" y="20"/>
                    <a:pt x="28"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 name="Google Shape;1274;p36">
              <a:extLst>
                <a:ext uri="{FF2B5EF4-FFF2-40B4-BE49-F238E27FC236}">
                  <a16:creationId xmlns:a16="http://schemas.microsoft.com/office/drawing/2014/main" id="{67B16D65-2949-7C31-27CF-824640918880}"/>
                </a:ext>
              </a:extLst>
            </p:cNvPr>
            <p:cNvSpPr/>
            <p:nvPr/>
          </p:nvSpPr>
          <p:spPr>
            <a:xfrm>
              <a:off x="4574520" y="4207680"/>
              <a:ext cx="8640" cy="7200"/>
            </a:xfrm>
            <a:custGeom>
              <a:avLst/>
              <a:gdLst/>
              <a:ahLst/>
              <a:cxnLst/>
              <a:rect l="l" t="t" r="r" b="b"/>
              <a:pathLst>
                <a:path w="24" h="20" extrusionOk="0">
                  <a:moveTo>
                    <a:pt x="23" y="7"/>
                  </a:moveTo>
                  <a:lnTo>
                    <a:pt x="23" y="7"/>
                  </a:lnTo>
                  <a:cubicBezTo>
                    <a:pt x="23" y="7"/>
                    <a:pt x="20" y="3"/>
                    <a:pt x="17" y="0"/>
                  </a:cubicBezTo>
                  <a:cubicBezTo>
                    <a:pt x="10" y="7"/>
                    <a:pt x="7" y="10"/>
                    <a:pt x="0" y="14"/>
                  </a:cubicBezTo>
                  <a:cubicBezTo>
                    <a:pt x="0" y="17"/>
                    <a:pt x="0" y="17"/>
                    <a:pt x="0" y="20"/>
                  </a:cubicBezTo>
                  <a:lnTo>
                    <a:pt x="3" y="20"/>
                  </a:lnTo>
                  <a:cubicBezTo>
                    <a:pt x="17" y="20"/>
                    <a:pt x="27" y="17"/>
                    <a:pt x="23"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 name="Google Shape;1275;p36">
              <a:extLst>
                <a:ext uri="{FF2B5EF4-FFF2-40B4-BE49-F238E27FC236}">
                  <a16:creationId xmlns:a16="http://schemas.microsoft.com/office/drawing/2014/main" id="{A4D85A4D-80B8-926C-942C-DCC30F2DD927}"/>
                </a:ext>
              </a:extLst>
            </p:cNvPr>
            <p:cNvSpPr/>
            <p:nvPr/>
          </p:nvSpPr>
          <p:spPr>
            <a:xfrm>
              <a:off x="4675680" y="4199400"/>
              <a:ext cx="5040" cy="7200"/>
            </a:xfrm>
            <a:custGeom>
              <a:avLst/>
              <a:gdLst/>
              <a:ahLst/>
              <a:cxnLst/>
              <a:rect l="l" t="t" r="r" b="b"/>
              <a:pathLst>
                <a:path w="14" h="20" extrusionOk="0">
                  <a:moveTo>
                    <a:pt x="14" y="6"/>
                  </a:moveTo>
                  <a:lnTo>
                    <a:pt x="14" y="6"/>
                  </a:lnTo>
                  <a:cubicBezTo>
                    <a:pt x="14" y="3"/>
                    <a:pt x="11" y="0"/>
                    <a:pt x="4" y="0"/>
                  </a:cubicBezTo>
                  <a:cubicBezTo>
                    <a:pt x="4" y="6"/>
                    <a:pt x="-6" y="13"/>
                    <a:pt x="7" y="20"/>
                  </a:cubicBezTo>
                  <a:cubicBezTo>
                    <a:pt x="11" y="13"/>
                    <a:pt x="14" y="10"/>
                    <a:pt x="14"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4" name="Google Shape;1276;p36">
              <a:extLst>
                <a:ext uri="{FF2B5EF4-FFF2-40B4-BE49-F238E27FC236}">
                  <a16:creationId xmlns:a16="http://schemas.microsoft.com/office/drawing/2014/main" id="{BF025E56-2F53-9C9A-F75A-89ADF1053002}"/>
                </a:ext>
              </a:extLst>
            </p:cNvPr>
            <p:cNvSpPr/>
            <p:nvPr/>
          </p:nvSpPr>
          <p:spPr>
            <a:xfrm>
              <a:off x="4764240" y="4171320"/>
              <a:ext cx="9720" cy="6120"/>
            </a:xfrm>
            <a:custGeom>
              <a:avLst/>
              <a:gdLst/>
              <a:ahLst/>
              <a:cxnLst/>
              <a:rect l="l" t="t" r="r" b="b"/>
              <a:pathLst>
                <a:path w="27" h="17" extrusionOk="0">
                  <a:moveTo>
                    <a:pt x="27" y="14"/>
                  </a:moveTo>
                  <a:lnTo>
                    <a:pt x="27" y="14"/>
                  </a:lnTo>
                  <a:cubicBezTo>
                    <a:pt x="27" y="11"/>
                    <a:pt x="27" y="7"/>
                    <a:pt x="27" y="4"/>
                  </a:cubicBezTo>
                  <a:cubicBezTo>
                    <a:pt x="23" y="0"/>
                    <a:pt x="23" y="0"/>
                    <a:pt x="20" y="0"/>
                  </a:cubicBezTo>
                  <a:cubicBezTo>
                    <a:pt x="17" y="0"/>
                    <a:pt x="17" y="0"/>
                    <a:pt x="17" y="0"/>
                  </a:cubicBezTo>
                  <a:cubicBezTo>
                    <a:pt x="10" y="4"/>
                    <a:pt x="7" y="7"/>
                    <a:pt x="0" y="11"/>
                  </a:cubicBezTo>
                  <a:cubicBezTo>
                    <a:pt x="10" y="14"/>
                    <a:pt x="17" y="21"/>
                    <a:pt x="27"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 name="Google Shape;1277;p36">
              <a:extLst>
                <a:ext uri="{FF2B5EF4-FFF2-40B4-BE49-F238E27FC236}">
                  <a16:creationId xmlns:a16="http://schemas.microsoft.com/office/drawing/2014/main" id="{47A85637-95B4-929C-1279-65EC8826529D}"/>
                </a:ext>
              </a:extLst>
            </p:cNvPr>
            <p:cNvSpPr/>
            <p:nvPr/>
          </p:nvSpPr>
          <p:spPr>
            <a:xfrm>
              <a:off x="4743360" y="4199400"/>
              <a:ext cx="7560" cy="5040"/>
            </a:xfrm>
            <a:custGeom>
              <a:avLst/>
              <a:gdLst/>
              <a:ahLst/>
              <a:cxnLst/>
              <a:rect l="l" t="t" r="r" b="b"/>
              <a:pathLst>
                <a:path w="21" h="14" extrusionOk="0">
                  <a:moveTo>
                    <a:pt x="21" y="6"/>
                  </a:moveTo>
                  <a:lnTo>
                    <a:pt x="21" y="6"/>
                  </a:lnTo>
                  <a:cubicBezTo>
                    <a:pt x="18" y="3"/>
                    <a:pt x="14" y="0"/>
                    <a:pt x="8" y="0"/>
                  </a:cubicBezTo>
                  <a:cubicBezTo>
                    <a:pt x="8" y="3"/>
                    <a:pt x="-6" y="10"/>
                    <a:pt x="4" y="13"/>
                  </a:cubicBezTo>
                  <a:cubicBezTo>
                    <a:pt x="11" y="16"/>
                    <a:pt x="18" y="10"/>
                    <a:pt x="21"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 name="Google Shape;1278;p36">
              <a:extLst>
                <a:ext uri="{FF2B5EF4-FFF2-40B4-BE49-F238E27FC236}">
                  <a16:creationId xmlns:a16="http://schemas.microsoft.com/office/drawing/2014/main" id="{D9D41BA4-32F4-B945-2172-B5D9524D63C7}"/>
                </a:ext>
              </a:extLst>
            </p:cNvPr>
            <p:cNvSpPr/>
            <p:nvPr/>
          </p:nvSpPr>
          <p:spPr>
            <a:xfrm>
              <a:off x="4537080" y="4617000"/>
              <a:ext cx="4680" cy="2880"/>
            </a:xfrm>
            <a:custGeom>
              <a:avLst/>
              <a:gdLst/>
              <a:ahLst/>
              <a:cxnLst/>
              <a:rect l="l" t="t" r="r" b="b"/>
              <a:pathLst>
                <a:path w="13" h="8" extrusionOk="0">
                  <a:moveTo>
                    <a:pt x="13" y="4"/>
                  </a:moveTo>
                  <a:lnTo>
                    <a:pt x="13" y="4"/>
                  </a:lnTo>
                  <a:cubicBezTo>
                    <a:pt x="6" y="-2"/>
                    <a:pt x="3" y="-2"/>
                    <a:pt x="0" y="8"/>
                  </a:cubicBezTo>
                  <a:cubicBezTo>
                    <a:pt x="3" y="8"/>
                    <a:pt x="6" y="8"/>
                    <a:pt x="13"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 name="Google Shape;1279;p36">
              <a:extLst>
                <a:ext uri="{FF2B5EF4-FFF2-40B4-BE49-F238E27FC236}">
                  <a16:creationId xmlns:a16="http://schemas.microsoft.com/office/drawing/2014/main" id="{08EAE1E4-E4B1-E430-1ABC-0B1CBD1A59F3}"/>
                </a:ext>
              </a:extLst>
            </p:cNvPr>
            <p:cNvSpPr/>
            <p:nvPr/>
          </p:nvSpPr>
          <p:spPr>
            <a:xfrm>
              <a:off x="4638600" y="3774960"/>
              <a:ext cx="23040" cy="10800"/>
            </a:xfrm>
            <a:custGeom>
              <a:avLst/>
              <a:gdLst/>
              <a:ahLst/>
              <a:cxnLst/>
              <a:rect l="l" t="t" r="r" b="b"/>
              <a:pathLst>
                <a:path w="64" h="30" extrusionOk="0">
                  <a:moveTo>
                    <a:pt x="3" y="0"/>
                  </a:moveTo>
                  <a:lnTo>
                    <a:pt x="3" y="0"/>
                  </a:lnTo>
                  <a:cubicBezTo>
                    <a:pt x="3" y="10"/>
                    <a:pt x="0" y="20"/>
                    <a:pt x="0" y="27"/>
                  </a:cubicBezTo>
                  <a:lnTo>
                    <a:pt x="0" y="27"/>
                  </a:lnTo>
                  <a:cubicBezTo>
                    <a:pt x="6" y="30"/>
                    <a:pt x="10" y="30"/>
                    <a:pt x="13" y="27"/>
                  </a:cubicBezTo>
                  <a:lnTo>
                    <a:pt x="13" y="27"/>
                  </a:lnTo>
                  <a:cubicBezTo>
                    <a:pt x="23" y="20"/>
                    <a:pt x="40" y="24"/>
                    <a:pt x="53" y="20"/>
                  </a:cubicBezTo>
                  <a:cubicBezTo>
                    <a:pt x="53" y="17"/>
                    <a:pt x="53" y="17"/>
                    <a:pt x="53" y="17"/>
                  </a:cubicBezTo>
                  <a:cubicBezTo>
                    <a:pt x="57" y="14"/>
                    <a:pt x="60" y="7"/>
                    <a:pt x="64" y="0"/>
                  </a:cubicBezTo>
                  <a:cubicBezTo>
                    <a:pt x="43" y="0"/>
                    <a:pt x="23" y="0"/>
                    <a:pt x="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 name="Google Shape;1280;p36">
              <a:extLst>
                <a:ext uri="{FF2B5EF4-FFF2-40B4-BE49-F238E27FC236}">
                  <a16:creationId xmlns:a16="http://schemas.microsoft.com/office/drawing/2014/main" id="{E60C7C61-8A28-252B-10C5-D1734A38D5C0}"/>
                </a:ext>
              </a:extLst>
            </p:cNvPr>
            <p:cNvSpPr/>
            <p:nvPr/>
          </p:nvSpPr>
          <p:spPr>
            <a:xfrm>
              <a:off x="4506840" y="5247000"/>
              <a:ext cx="14040" cy="9360"/>
            </a:xfrm>
            <a:custGeom>
              <a:avLst/>
              <a:gdLst/>
              <a:ahLst/>
              <a:cxnLst/>
              <a:rect l="l" t="t" r="r" b="b"/>
              <a:pathLst>
                <a:path w="39" h="26" extrusionOk="0">
                  <a:moveTo>
                    <a:pt x="0" y="13"/>
                  </a:moveTo>
                  <a:lnTo>
                    <a:pt x="0" y="13"/>
                  </a:lnTo>
                  <a:cubicBezTo>
                    <a:pt x="0" y="17"/>
                    <a:pt x="0" y="20"/>
                    <a:pt x="3" y="23"/>
                  </a:cubicBezTo>
                  <a:cubicBezTo>
                    <a:pt x="10" y="27"/>
                    <a:pt x="13" y="27"/>
                    <a:pt x="20" y="23"/>
                  </a:cubicBezTo>
                  <a:cubicBezTo>
                    <a:pt x="40" y="23"/>
                    <a:pt x="47" y="17"/>
                    <a:pt x="30" y="7"/>
                  </a:cubicBezTo>
                  <a:cubicBezTo>
                    <a:pt x="27" y="0"/>
                    <a:pt x="23" y="-3"/>
                    <a:pt x="20" y="3"/>
                  </a:cubicBezTo>
                  <a:cubicBezTo>
                    <a:pt x="13" y="3"/>
                    <a:pt x="10" y="3"/>
                    <a:pt x="7" y="3"/>
                  </a:cubicBezTo>
                  <a:lnTo>
                    <a:pt x="7" y="7"/>
                  </a:lnTo>
                  <a:cubicBezTo>
                    <a:pt x="3" y="7"/>
                    <a:pt x="0" y="10"/>
                    <a:pt x="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9" name="Google Shape;1281;p36">
              <a:extLst>
                <a:ext uri="{FF2B5EF4-FFF2-40B4-BE49-F238E27FC236}">
                  <a16:creationId xmlns:a16="http://schemas.microsoft.com/office/drawing/2014/main" id="{E664E8CF-DC5A-FDF3-14D4-B4FC725C4806}"/>
                </a:ext>
              </a:extLst>
            </p:cNvPr>
            <p:cNvSpPr/>
            <p:nvPr/>
          </p:nvSpPr>
          <p:spPr>
            <a:xfrm>
              <a:off x="4777920" y="4032720"/>
              <a:ext cx="39960" cy="12960"/>
            </a:xfrm>
            <a:custGeom>
              <a:avLst/>
              <a:gdLst/>
              <a:ahLst/>
              <a:cxnLst/>
              <a:rect l="l" t="t" r="r" b="b"/>
              <a:pathLst>
                <a:path w="111" h="36" extrusionOk="0">
                  <a:moveTo>
                    <a:pt x="39" y="10"/>
                  </a:moveTo>
                  <a:lnTo>
                    <a:pt x="39" y="10"/>
                  </a:lnTo>
                  <a:cubicBezTo>
                    <a:pt x="12" y="10"/>
                    <a:pt x="-5" y="16"/>
                    <a:pt x="2" y="36"/>
                  </a:cubicBezTo>
                  <a:cubicBezTo>
                    <a:pt x="36" y="23"/>
                    <a:pt x="69" y="36"/>
                    <a:pt x="103" y="29"/>
                  </a:cubicBezTo>
                  <a:cubicBezTo>
                    <a:pt x="113" y="23"/>
                    <a:pt x="113" y="16"/>
                    <a:pt x="106" y="10"/>
                  </a:cubicBezTo>
                  <a:cubicBezTo>
                    <a:pt x="106" y="10"/>
                    <a:pt x="103" y="6"/>
                    <a:pt x="103" y="3"/>
                  </a:cubicBezTo>
                  <a:cubicBezTo>
                    <a:pt x="79" y="-4"/>
                    <a:pt x="59" y="3"/>
                    <a:pt x="39"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 name="Google Shape;1282;p36">
              <a:extLst>
                <a:ext uri="{FF2B5EF4-FFF2-40B4-BE49-F238E27FC236}">
                  <a16:creationId xmlns:a16="http://schemas.microsoft.com/office/drawing/2014/main" id="{E4884B32-5088-D18D-4DEC-F7AE8451F3E2}"/>
                </a:ext>
              </a:extLst>
            </p:cNvPr>
            <p:cNvSpPr/>
            <p:nvPr/>
          </p:nvSpPr>
          <p:spPr>
            <a:xfrm>
              <a:off x="4873680" y="4033800"/>
              <a:ext cx="34560" cy="9360"/>
            </a:xfrm>
            <a:custGeom>
              <a:avLst/>
              <a:gdLst/>
              <a:ahLst/>
              <a:cxnLst/>
              <a:rect l="l" t="t" r="r" b="b"/>
              <a:pathLst>
                <a:path w="96" h="26" extrusionOk="0">
                  <a:moveTo>
                    <a:pt x="21" y="0"/>
                  </a:moveTo>
                  <a:lnTo>
                    <a:pt x="21" y="0"/>
                  </a:lnTo>
                  <a:cubicBezTo>
                    <a:pt x="-2" y="0"/>
                    <a:pt x="-5" y="13"/>
                    <a:pt x="8" y="26"/>
                  </a:cubicBezTo>
                  <a:cubicBezTo>
                    <a:pt x="35" y="13"/>
                    <a:pt x="65" y="26"/>
                    <a:pt x="96" y="26"/>
                  </a:cubicBezTo>
                  <a:cubicBezTo>
                    <a:pt x="96" y="17"/>
                    <a:pt x="99" y="10"/>
                    <a:pt x="85" y="7"/>
                  </a:cubicBezTo>
                  <a:cubicBezTo>
                    <a:pt x="65" y="3"/>
                    <a:pt x="42" y="0"/>
                    <a:pt x="21"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 name="Google Shape;1283;p36">
              <a:extLst>
                <a:ext uri="{FF2B5EF4-FFF2-40B4-BE49-F238E27FC236}">
                  <a16:creationId xmlns:a16="http://schemas.microsoft.com/office/drawing/2014/main" id="{26C7166C-1355-285F-9D10-9974B220D0B9}"/>
                </a:ext>
              </a:extLst>
            </p:cNvPr>
            <p:cNvSpPr/>
            <p:nvPr/>
          </p:nvSpPr>
          <p:spPr>
            <a:xfrm>
              <a:off x="4718160" y="4038840"/>
              <a:ext cx="36360" cy="7920"/>
            </a:xfrm>
            <a:custGeom>
              <a:avLst/>
              <a:gdLst/>
              <a:ahLst/>
              <a:cxnLst/>
              <a:rect l="l" t="t" r="r" b="b"/>
              <a:pathLst>
                <a:path w="101" h="22" extrusionOk="0">
                  <a:moveTo>
                    <a:pt x="0" y="19"/>
                  </a:moveTo>
                  <a:lnTo>
                    <a:pt x="0" y="19"/>
                  </a:lnTo>
                  <a:cubicBezTo>
                    <a:pt x="4" y="19"/>
                    <a:pt x="7" y="19"/>
                    <a:pt x="10" y="19"/>
                  </a:cubicBezTo>
                  <a:cubicBezTo>
                    <a:pt x="21" y="16"/>
                    <a:pt x="31" y="16"/>
                    <a:pt x="37" y="22"/>
                  </a:cubicBezTo>
                  <a:lnTo>
                    <a:pt x="37" y="22"/>
                  </a:lnTo>
                  <a:cubicBezTo>
                    <a:pt x="44" y="22"/>
                    <a:pt x="47" y="22"/>
                    <a:pt x="51" y="22"/>
                  </a:cubicBezTo>
                  <a:lnTo>
                    <a:pt x="51" y="22"/>
                  </a:lnTo>
                  <a:cubicBezTo>
                    <a:pt x="54" y="19"/>
                    <a:pt x="57" y="19"/>
                    <a:pt x="61" y="19"/>
                  </a:cubicBezTo>
                  <a:cubicBezTo>
                    <a:pt x="64" y="19"/>
                    <a:pt x="64" y="19"/>
                    <a:pt x="64" y="19"/>
                  </a:cubicBezTo>
                  <a:cubicBezTo>
                    <a:pt x="67" y="19"/>
                    <a:pt x="71" y="19"/>
                    <a:pt x="74" y="19"/>
                  </a:cubicBezTo>
                  <a:cubicBezTo>
                    <a:pt x="78" y="19"/>
                    <a:pt x="81" y="16"/>
                    <a:pt x="88" y="19"/>
                  </a:cubicBezTo>
                  <a:cubicBezTo>
                    <a:pt x="91" y="19"/>
                    <a:pt x="91" y="19"/>
                    <a:pt x="91" y="19"/>
                  </a:cubicBezTo>
                  <a:cubicBezTo>
                    <a:pt x="94" y="19"/>
                    <a:pt x="98" y="19"/>
                    <a:pt x="101" y="19"/>
                  </a:cubicBezTo>
                  <a:cubicBezTo>
                    <a:pt x="71" y="-7"/>
                    <a:pt x="34" y="-7"/>
                    <a:pt x="0" y="1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 name="Google Shape;1284;p36">
              <a:extLst>
                <a:ext uri="{FF2B5EF4-FFF2-40B4-BE49-F238E27FC236}">
                  <a16:creationId xmlns:a16="http://schemas.microsoft.com/office/drawing/2014/main" id="{A2985CE2-78CE-DD52-494F-00D6DC892046}"/>
                </a:ext>
              </a:extLst>
            </p:cNvPr>
            <p:cNvSpPr/>
            <p:nvPr/>
          </p:nvSpPr>
          <p:spPr>
            <a:xfrm>
              <a:off x="4915080" y="4036680"/>
              <a:ext cx="15840" cy="6480"/>
            </a:xfrm>
            <a:custGeom>
              <a:avLst/>
              <a:gdLst/>
              <a:ahLst/>
              <a:cxnLst/>
              <a:rect l="l" t="t" r="r" b="b"/>
              <a:pathLst>
                <a:path w="44" h="18" extrusionOk="0">
                  <a:moveTo>
                    <a:pt x="0" y="12"/>
                  </a:moveTo>
                  <a:lnTo>
                    <a:pt x="0" y="12"/>
                  </a:lnTo>
                  <a:cubicBezTo>
                    <a:pt x="14" y="18"/>
                    <a:pt x="31" y="18"/>
                    <a:pt x="44" y="18"/>
                  </a:cubicBezTo>
                  <a:cubicBezTo>
                    <a:pt x="24" y="-5"/>
                    <a:pt x="14" y="-5"/>
                    <a:pt x="0" y="1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 name="Google Shape;1285;p36">
              <a:extLst>
                <a:ext uri="{FF2B5EF4-FFF2-40B4-BE49-F238E27FC236}">
                  <a16:creationId xmlns:a16="http://schemas.microsoft.com/office/drawing/2014/main" id="{F63C950F-157B-B8FB-FE8F-EA6921995910}"/>
                </a:ext>
              </a:extLst>
            </p:cNvPr>
            <p:cNvSpPr/>
            <p:nvPr/>
          </p:nvSpPr>
          <p:spPr>
            <a:xfrm>
              <a:off x="4946760" y="4033800"/>
              <a:ext cx="13320" cy="6120"/>
            </a:xfrm>
            <a:custGeom>
              <a:avLst/>
              <a:gdLst/>
              <a:ahLst/>
              <a:cxnLst/>
              <a:rect l="l" t="t" r="r" b="b"/>
              <a:pathLst>
                <a:path w="37" h="17" extrusionOk="0">
                  <a:moveTo>
                    <a:pt x="0" y="17"/>
                  </a:moveTo>
                  <a:lnTo>
                    <a:pt x="0" y="17"/>
                  </a:lnTo>
                  <a:cubicBezTo>
                    <a:pt x="10" y="17"/>
                    <a:pt x="23" y="17"/>
                    <a:pt x="37" y="17"/>
                  </a:cubicBezTo>
                  <a:cubicBezTo>
                    <a:pt x="37" y="10"/>
                    <a:pt x="33" y="3"/>
                    <a:pt x="33" y="0"/>
                  </a:cubicBezTo>
                  <a:cubicBezTo>
                    <a:pt x="20" y="0"/>
                    <a:pt x="0" y="-4"/>
                    <a:pt x="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 name="Google Shape;1286;p36">
              <a:extLst>
                <a:ext uri="{FF2B5EF4-FFF2-40B4-BE49-F238E27FC236}">
                  <a16:creationId xmlns:a16="http://schemas.microsoft.com/office/drawing/2014/main" id="{B4422489-72E3-B553-0762-65A656E2FB40}"/>
                </a:ext>
              </a:extLst>
            </p:cNvPr>
            <p:cNvSpPr/>
            <p:nvPr/>
          </p:nvSpPr>
          <p:spPr>
            <a:xfrm>
              <a:off x="4764240" y="4039920"/>
              <a:ext cx="5040" cy="5760"/>
            </a:xfrm>
            <a:custGeom>
              <a:avLst/>
              <a:gdLst/>
              <a:ahLst/>
              <a:cxnLst/>
              <a:rect l="l" t="t" r="r" b="b"/>
              <a:pathLst>
                <a:path w="14" h="16" extrusionOk="0">
                  <a:moveTo>
                    <a:pt x="3" y="16"/>
                  </a:moveTo>
                  <a:lnTo>
                    <a:pt x="3" y="16"/>
                  </a:lnTo>
                  <a:cubicBezTo>
                    <a:pt x="7" y="16"/>
                    <a:pt x="7" y="16"/>
                    <a:pt x="10" y="16"/>
                  </a:cubicBezTo>
                  <a:cubicBezTo>
                    <a:pt x="13" y="9"/>
                    <a:pt x="20" y="0"/>
                    <a:pt x="7" y="0"/>
                  </a:cubicBezTo>
                  <a:cubicBezTo>
                    <a:pt x="-3" y="-4"/>
                    <a:pt x="0" y="9"/>
                    <a:pt x="3" y="1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 name="Google Shape;1287;p36">
              <a:extLst>
                <a:ext uri="{FF2B5EF4-FFF2-40B4-BE49-F238E27FC236}">
                  <a16:creationId xmlns:a16="http://schemas.microsoft.com/office/drawing/2014/main" id="{6BF763E6-9A02-E9AC-3C27-2915FF893E02}"/>
                </a:ext>
              </a:extLst>
            </p:cNvPr>
            <p:cNvSpPr/>
            <p:nvPr/>
          </p:nvSpPr>
          <p:spPr>
            <a:xfrm>
              <a:off x="4908240" y="4069800"/>
              <a:ext cx="1080" cy="0"/>
            </a:xfrm>
            <a:custGeom>
              <a:avLst/>
              <a:gdLst/>
              <a:ahLst/>
              <a:cxnLst/>
              <a:rect l="l" t="t" r="r" b="b"/>
              <a:pathLst>
                <a:path w="3" h="120000" extrusionOk="0">
                  <a:moveTo>
                    <a:pt x="0" y="0"/>
                  </a:moveTo>
                  <a:lnTo>
                    <a:pt x="0" y="0"/>
                  </a:lnTo>
                  <a:lnTo>
                    <a:pt x="3" y="0"/>
                  </a:lnTo>
                  <a:lnTo>
                    <a:pt x="3" y="0"/>
                  </a:ln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 name="Google Shape;1288;p36">
              <a:extLst>
                <a:ext uri="{FF2B5EF4-FFF2-40B4-BE49-F238E27FC236}">
                  <a16:creationId xmlns:a16="http://schemas.microsoft.com/office/drawing/2014/main" id="{7B659465-1A05-FF3C-F325-8B6C5E16BE5B}"/>
                </a:ext>
              </a:extLst>
            </p:cNvPr>
            <p:cNvSpPr/>
            <p:nvPr/>
          </p:nvSpPr>
          <p:spPr>
            <a:xfrm>
              <a:off x="4596120" y="4729680"/>
              <a:ext cx="197280" cy="29160"/>
            </a:xfrm>
            <a:custGeom>
              <a:avLst/>
              <a:gdLst/>
              <a:ahLst/>
              <a:cxnLst/>
              <a:rect l="l" t="t" r="r" b="b"/>
              <a:pathLst>
                <a:path w="548" h="81" extrusionOk="0">
                  <a:moveTo>
                    <a:pt x="0" y="60"/>
                  </a:moveTo>
                  <a:lnTo>
                    <a:pt x="0" y="60"/>
                  </a:lnTo>
                  <a:cubicBezTo>
                    <a:pt x="0" y="84"/>
                    <a:pt x="24" y="77"/>
                    <a:pt x="41" y="81"/>
                  </a:cubicBezTo>
                  <a:cubicBezTo>
                    <a:pt x="88" y="64"/>
                    <a:pt x="138" y="77"/>
                    <a:pt x="185" y="60"/>
                  </a:cubicBezTo>
                  <a:lnTo>
                    <a:pt x="185" y="60"/>
                  </a:lnTo>
                  <a:cubicBezTo>
                    <a:pt x="212" y="64"/>
                    <a:pt x="239" y="64"/>
                    <a:pt x="262" y="54"/>
                  </a:cubicBezTo>
                  <a:lnTo>
                    <a:pt x="262" y="54"/>
                  </a:lnTo>
                  <a:cubicBezTo>
                    <a:pt x="272" y="54"/>
                    <a:pt x="279" y="50"/>
                    <a:pt x="286" y="50"/>
                  </a:cubicBezTo>
                  <a:cubicBezTo>
                    <a:pt x="296" y="50"/>
                    <a:pt x="303" y="50"/>
                    <a:pt x="313" y="50"/>
                  </a:cubicBezTo>
                  <a:cubicBezTo>
                    <a:pt x="366" y="50"/>
                    <a:pt x="417" y="44"/>
                    <a:pt x="467" y="34"/>
                  </a:cubicBezTo>
                  <a:lnTo>
                    <a:pt x="467" y="34"/>
                  </a:lnTo>
                  <a:cubicBezTo>
                    <a:pt x="487" y="34"/>
                    <a:pt x="507" y="31"/>
                    <a:pt x="527" y="27"/>
                  </a:cubicBezTo>
                  <a:cubicBezTo>
                    <a:pt x="531" y="27"/>
                    <a:pt x="534" y="27"/>
                    <a:pt x="534" y="27"/>
                  </a:cubicBezTo>
                  <a:cubicBezTo>
                    <a:pt x="541" y="17"/>
                    <a:pt x="544" y="10"/>
                    <a:pt x="548" y="0"/>
                  </a:cubicBezTo>
                  <a:cubicBezTo>
                    <a:pt x="507" y="3"/>
                    <a:pt x="467" y="7"/>
                    <a:pt x="430" y="17"/>
                  </a:cubicBezTo>
                  <a:lnTo>
                    <a:pt x="430" y="17"/>
                  </a:lnTo>
                  <a:cubicBezTo>
                    <a:pt x="396" y="27"/>
                    <a:pt x="360" y="20"/>
                    <a:pt x="326" y="24"/>
                  </a:cubicBezTo>
                  <a:lnTo>
                    <a:pt x="326" y="24"/>
                  </a:lnTo>
                  <a:lnTo>
                    <a:pt x="326" y="24"/>
                  </a:lnTo>
                  <a:cubicBezTo>
                    <a:pt x="289" y="24"/>
                    <a:pt x="252" y="20"/>
                    <a:pt x="219" y="40"/>
                  </a:cubicBezTo>
                  <a:lnTo>
                    <a:pt x="219" y="40"/>
                  </a:lnTo>
                  <a:cubicBezTo>
                    <a:pt x="182" y="40"/>
                    <a:pt x="145" y="40"/>
                    <a:pt x="104" y="40"/>
                  </a:cubicBezTo>
                  <a:cubicBezTo>
                    <a:pt x="104" y="44"/>
                    <a:pt x="101" y="44"/>
                    <a:pt x="98" y="44"/>
                  </a:cubicBezTo>
                  <a:cubicBezTo>
                    <a:pt x="67" y="54"/>
                    <a:pt x="31" y="40"/>
                    <a:pt x="4" y="60"/>
                  </a:cubicBezTo>
                  <a:lnTo>
                    <a:pt x="0" y="6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 name="Google Shape;1289;p36">
              <a:extLst>
                <a:ext uri="{FF2B5EF4-FFF2-40B4-BE49-F238E27FC236}">
                  <a16:creationId xmlns:a16="http://schemas.microsoft.com/office/drawing/2014/main" id="{8878A5BF-B722-B19C-31F5-AC5F62B1D409}"/>
                </a:ext>
              </a:extLst>
            </p:cNvPr>
            <p:cNvSpPr/>
            <p:nvPr/>
          </p:nvSpPr>
          <p:spPr>
            <a:xfrm>
              <a:off x="4541400" y="4036320"/>
              <a:ext cx="10080" cy="6840"/>
            </a:xfrm>
            <a:custGeom>
              <a:avLst/>
              <a:gdLst/>
              <a:ahLst/>
              <a:cxnLst/>
              <a:rect l="l" t="t" r="r" b="b"/>
              <a:pathLst>
                <a:path w="28" h="19" extrusionOk="0">
                  <a:moveTo>
                    <a:pt x="15" y="19"/>
                  </a:moveTo>
                  <a:lnTo>
                    <a:pt x="15" y="19"/>
                  </a:lnTo>
                  <a:cubicBezTo>
                    <a:pt x="18" y="16"/>
                    <a:pt x="25" y="13"/>
                    <a:pt x="28" y="10"/>
                  </a:cubicBezTo>
                  <a:cubicBezTo>
                    <a:pt x="22" y="6"/>
                    <a:pt x="18" y="3"/>
                    <a:pt x="12" y="0"/>
                  </a:cubicBezTo>
                  <a:cubicBezTo>
                    <a:pt x="8" y="0"/>
                    <a:pt x="5" y="0"/>
                    <a:pt x="1" y="0"/>
                  </a:cubicBezTo>
                  <a:cubicBezTo>
                    <a:pt x="-2" y="10"/>
                    <a:pt x="1" y="16"/>
                    <a:pt x="15" y="1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 name="Google Shape;1290;p36">
              <a:extLst>
                <a:ext uri="{FF2B5EF4-FFF2-40B4-BE49-F238E27FC236}">
                  <a16:creationId xmlns:a16="http://schemas.microsoft.com/office/drawing/2014/main" id="{9B672937-1051-B738-0209-4CA3743C2A50}"/>
                </a:ext>
              </a:extLst>
            </p:cNvPr>
            <p:cNvSpPr/>
            <p:nvPr/>
          </p:nvSpPr>
          <p:spPr>
            <a:xfrm>
              <a:off x="4498200" y="4023720"/>
              <a:ext cx="8640" cy="6480"/>
            </a:xfrm>
            <a:custGeom>
              <a:avLst/>
              <a:gdLst/>
              <a:ahLst/>
              <a:cxnLst/>
              <a:rect l="l" t="t" r="r" b="b"/>
              <a:pathLst>
                <a:path w="24" h="18" extrusionOk="0">
                  <a:moveTo>
                    <a:pt x="21" y="1"/>
                  </a:moveTo>
                  <a:lnTo>
                    <a:pt x="21" y="1"/>
                  </a:lnTo>
                  <a:cubicBezTo>
                    <a:pt x="10" y="-3"/>
                    <a:pt x="0" y="4"/>
                    <a:pt x="0" y="11"/>
                  </a:cubicBezTo>
                  <a:cubicBezTo>
                    <a:pt x="4" y="14"/>
                    <a:pt x="10" y="14"/>
                    <a:pt x="17" y="18"/>
                  </a:cubicBezTo>
                  <a:cubicBezTo>
                    <a:pt x="17" y="11"/>
                    <a:pt x="31" y="4"/>
                    <a:pt x="21"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 name="Google Shape;1291;p36">
              <a:extLst>
                <a:ext uri="{FF2B5EF4-FFF2-40B4-BE49-F238E27FC236}">
                  <a16:creationId xmlns:a16="http://schemas.microsoft.com/office/drawing/2014/main" id="{D2AD6BBA-FEA8-AB7F-8226-6A7EADE4BC23}"/>
                </a:ext>
              </a:extLst>
            </p:cNvPr>
            <p:cNvSpPr/>
            <p:nvPr/>
          </p:nvSpPr>
          <p:spPr>
            <a:xfrm>
              <a:off x="4551480" y="4319640"/>
              <a:ext cx="3600" cy="1800"/>
            </a:xfrm>
            <a:custGeom>
              <a:avLst/>
              <a:gdLst/>
              <a:ahLst/>
              <a:cxnLst/>
              <a:rect l="l" t="t" r="r" b="b"/>
              <a:pathLst>
                <a:path w="10" h="5" extrusionOk="0">
                  <a:moveTo>
                    <a:pt x="0" y="5"/>
                  </a:moveTo>
                  <a:lnTo>
                    <a:pt x="0" y="5"/>
                  </a:lnTo>
                  <a:cubicBezTo>
                    <a:pt x="4" y="5"/>
                    <a:pt x="7" y="5"/>
                    <a:pt x="10" y="5"/>
                  </a:cubicBezTo>
                  <a:cubicBezTo>
                    <a:pt x="7" y="-2"/>
                    <a:pt x="4" y="-2"/>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 name="Google Shape;1292;p36">
              <a:extLst>
                <a:ext uri="{FF2B5EF4-FFF2-40B4-BE49-F238E27FC236}">
                  <a16:creationId xmlns:a16="http://schemas.microsoft.com/office/drawing/2014/main" id="{C86272FA-2254-0275-9364-1D01B5D22625}"/>
                </a:ext>
              </a:extLst>
            </p:cNvPr>
            <p:cNvSpPr/>
            <p:nvPr/>
          </p:nvSpPr>
          <p:spPr>
            <a:xfrm>
              <a:off x="4611960" y="4026240"/>
              <a:ext cx="82080" cy="11880"/>
            </a:xfrm>
            <a:custGeom>
              <a:avLst/>
              <a:gdLst/>
              <a:ahLst/>
              <a:cxnLst/>
              <a:rect l="l" t="t" r="r" b="b"/>
              <a:pathLst>
                <a:path w="228" h="33" extrusionOk="0">
                  <a:moveTo>
                    <a:pt x="37" y="11"/>
                  </a:moveTo>
                  <a:lnTo>
                    <a:pt x="37" y="11"/>
                  </a:lnTo>
                  <a:cubicBezTo>
                    <a:pt x="30" y="24"/>
                    <a:pt x="7" y="17"/>
                    <a:pt x="0" y="28"/>
                  </a:cubicBezTo>
                  <a:cubicBezTo>
                    <a:pt x="23" y="28"/>
                    <a:pt x="50" y="28"/>
                    <a:pt x="74" y="28"/>
                  </a:cubicBezTo>
                  <a:cubicBezTo>
                    <a:pt x="80" y="21"/>
                    <a:pt x="91" y="21"/>
                    <a:pt x="101" y="24"/>
                  </a:cubicBezTo>
                  <a:cubicBezTo>
                    <a:pt x="114" y="31"/>
                    <a:pt x="127" y="31"/>
                    <a:pt x="141" y="21"/>
                  </a:cubicBezTo>
                  <a:lnTo>
                    <a:pt x="141" y="21"/>
                  </a:lnTo>
                  <a:cubicBezTo>
                    <a:pt x="151" y="21"/>
                    <a:pt x="158" y="21"/>
                    <a:pt x="165" y="28"/>
                  </a:cubicBezTo>
                  <a:cubicBezTo>
                    <a:pt x="175" y="34"/>
                    <a:pt x="181" y="34"/>
                    <a:pt x="188" y="28"/>
                  </a:cubicBezTo>
                  <a:cubicBezTo>
                    <a:pt x="198" y="17"/>
                    <a:pt x="215" y="21"/>
                    <a:pt x="228" y="17"/>
                  </a:cubicBezTo>
                  <a:cubicBezTo>
                    <a:pt x="228" y="11"/>
                    <a:pt x="225" y="4"/>
                    <a:pt x="215" y="0"/>
                  </a:cubicBezTo>
                  <a:cubicBezTo>
                    <a:pt x="201" y="7"/>
                    <a:pt x="191" y="11"/>
                    <a:pt x="175" y="4"/>
                  </a:cubicBezTo>
                  <a:cubicBezTo>
                    <a:pt x="161" y="0"/>
                    <a:pt x="148" y="0"/>
                    <a:pt x="141" y="11"/>
                  </a:cubicBezTo>
                  <a:lnTo>
                    <a:pt x="141" y="11"/>
                  </a:lnTo>
                  <a:lnTo>
                    <a:pt x="141" y="11"/>
                  </a:lnTo>
                  <a:cubicBezTo>
                    <a:pt x="104" y="11"/>
                    <a:pt x="70" y="4"/>
                    <a:pt x="37"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 name="Google Shape;1293;p36">
              <a:extLst>
                <a:ext uri="{FF2B5EF4-FFF2-40B4-BE49-F238E27FC236}">
                  <a16:creationId xmlns:a16="http://schemas.microsoft.com/office/drawing/2014/main" id="{36E46184-EAA6-FFF4-5EF7-3F4F400E70EC}"/>
                </a:ext>
              </a:extLst>
            </p:cNvPr>
            <p:cNvSpPr/>
            <p:nvPr/>
          </p:nvSpPr>
          <p:spPr>
            <a:xfrm>
              <a:off x="4582800" y="4750560"/>
              <a:ext cx="9360" cy="8280"/>
            </a:xfrm>
            <a:custGeom>
              <a:avLst/>
              <a:gdLst/>
              <a:ahLst/>
              <a:cxnLst/>
              <a:rect l="l" t="t" r="r" b="b"/>
              <a:pathLst>
                <a:path w="26" h="23" extrusionOk="0">
                  <a:moveTo>
                    <a:pt x="17" y="23"/>
                  </a:moveTo>
                  <a:lnTo>
                    <a:pt x="17" y="23"/>
                  </a:lnTo>
                  <a:cubicBezTo>
                    <a:pt x="27" y="19"/>
                    <a:pt x="27" y="13"/>
                    <a:pt x="24" y="2"/>
                  </a:cubicBezTo>
                  <a:cubicBezTo>
                    <a:pt x="21" y="2"/>
                    <a:pt x="17" y="2"/>
                    <a:pt x="14" y="2"/>
                  </a:cubicBezTo>
                  <a:cubicBezTo>
                    <a:pt x="11" y="-1"/>
                    <a:pt x="7" y="-1"/>
                    <a:pt x="7" y="2"/>
                  </a:cubicBezTo>
                  <a:cubicBezTo>
                    <a:pt x="4" y="2"/>
                    <a:pt x="4" y="2"/>
                    <a:pt x="4" y="6"/>
                  </a:cubicBezTo>
                  <a:lnTo>
                    <a:pt x="4" y="6"/>
                  </a:lnTo>
                  <a:cubicBezTo>
                    <a:pt x="4" y="6"/>
                    <a:pt x="4" y="9"/>
                    <a:pt x="0" y="13"/>
                  </a:cubicBezTo>
                  <a:cubicBezTo>
                    <a:pt x="7" y="16"/>
                    <a:pt x="11" y="19"/>
                    <a:pt x="17"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 name="Google Shape;1294;p36">
              <a:extLst>
                <a:ext uri="{FF2B5EF4-FFF2-40B4-BE49-F238E27FC236}">
                  <a16:creationId xmlns:a16="http://schemas.microsoft.com/office/drawing/2014/main" id="{980BC257-FFA2-2BB1-F863-FDCDEAD3B9F9}"/>
                </a:ext>
              </a:extLst>
            </p:cNvPr>
            <p:cNvSpPr/>
            <p:nvPr/>
          </p:nvSpPr>
          <p:spPr>
            <a:xfrm>
              <a:off x="4555080" y="3600000"/>
              <a:ext cx="19440" cy="7200"/>
            </a:xfrm>
            <a:custGeom>
              <a:avLst/>
              <a:gdLst/>
              <a:ahLst/>
              <a:cxnLst/>
              <a:rect l="l" t="t" r="r" b="b"/>
              <a:pathLst>
                <a:path w="54" h="20" extrusionOk="0">
                  <a:moveTo>
                    <a:pt x="24" y="20"/>
                  </a:moveTo>
                  <a:lnTo>
                    <a:pt x="24" y="20"/>
                  </a:lnTo>
                  <a:cubicBezTo>
                    <a:pt x="34" y="16"/>
                    <a:pt x="44" y="16"/>
                    <a:pt x="54" y="13"/>
                  </a:cubicBezTo>
                  <a:cubicBezTo>
                    <a:pt x="51" y="10"/>
                    <a:pt x="44" y="6"/>
                    <a:pt x="41" y="0"/>
                  </a:cubicBezTo>
                  <a:cubicBezTo>
                    <a:pt x="31" y="0"/>
                    <a:pt x="24" y="0"/>
                    <a:pt x="14" y="0"/>
                  </a:cubicBezTo>
                  <a:cubicBezTo>
                    <a:pt x="10" y="6"/>
                    <a:pt x="7" y="10"/>
                    <a:pt x="0" y="16"/>
                  </a:cubicBezTo>
                  <a:cubicBezTo>
                    <a:pt x="7" y="16"/>
                    <a:pt x="10" y="16"/>
                    <a:pt x="14" y="20"/>
                  </a:cubicBezTo>
                  <a:cubicBezTo>
                    <a:pt x="17" y="16"/>
                    <a:pt x="20" y="16"/>
                    <a:pt x="24"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 name="Google Shape;1295;p36">
              <a:extLst>
                <a:ext uri="{FF2B5EF4-FFF2-40B4-BE49-F238E27FC236}">
                  <a16:creationId xmlns:a16="http://schemas.microsoft.com/office/drawing/2014/main" id="{1C4E9252-886C-57A9-A2C3-862C352610C6}"/>
                </a:ext>
              </a:extLst>
            </p:cNvPr>
            <p:cNvSpPr/>
            <p:nvPr/>
          </p:nvSpPr>
          <p:spPr>
            <a:xfrm>
              <a:off x="5655600" y="3784680"/>
              <a:ext cx="57240" cy="13320"/>
            </a:xfrm>
            <a:custGeom>
              <a:avLst/>
              <a:gdLst/>
              <a:ahLst/>
              <a:cxnLst/>
              <a:rect l="l" t="t" r="r" b="b"/>
              <a:pathLst>
                <a:path w="159" h="37" extrusionOk="0">
                  <a:moveTo>
                    <a:pt x="108" y="27"/>
                  </a:moveTo>
                  <a:lnTo>
                    <a:pt x="108" y="27"/>
                  </a:lnTo>
                  <a:cubicBezTo>
                    <a:pt x="124" y="17"/>
                    <a:pt x="165" y="34"/>
                    <a:pt x="158" y="14"/>
                  </a:cubicBezTo>
                  <a:cubicBezTo>
                    <a:pt x="155" y="-13"/>
                    <a:pt x="121" y="7"/>
                    <a:pt x="101" y="7"/>
                  </a:cubicBezTo>
                  <a:cubicBezTo>
                    <a:pt x="77" y="3"/>
                    <a:pt x="50" y="0"/>
                    <a:pt x="27" y="10"/>
                  </a:cubicBezTo>
                  <a:lnTo>
                    <a:pt x="27" y="10"/>
                  </a:lnTo>
                  <a:cubicBezTo>
                    <a:pt x="10" y="0"/>
                    <a:pt x="7" y="10"/>
                    <a:pt x="0" y="21"/>
                  </a:cubicBezTo>
                  <a:cubicBezTo>
                    <a:pt x="7" y="21"/>
                    <a:pt x="10" y="21"/>
                    <a:pt x="17" y="21"/>
                  </a:cubicBezTo>
                  <a:cubicBezTo>
                    <a:pt x="20" y="21"/>
                    <a:pt x="23" y="21"/>
                    <a:pt x="27" y="21"/>
                  </a:cubicBezTo>
                  <a:cubicBezTo>
                    <a:pt x="50" y="44"/>
                    <a:pt x="87" y="37"/>
                    <a:pt x="108"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 name="Google Shape;1296;p36">
              <a:extLst>
                <a:ext uri="{FF2B5EF4-FFF2-40B4-BE49-F238E27FC236}">
                  <a16:creationId xmlns:a16="http://schemas.microsoft.com/office/drawing/2014/main" id="{18C9F167-51EA-989C-BB9D-D31FFF66DC4F}"/>
                </a:ext>
              </a:extLst>
            </p:cNvPr>
            <p:cNvSpPr/>
            <p:nvPr/>
          </p:nvSpPr>
          <p:spPr>
            <a:xfrm>
              <a:off x="5614560" y="3804120"/>
              <a:ext cx="38520" cy="10800"/>
            </a:xfrm>
            <a:custGeom>
              <a:avLst/>
              <a:gdLst/>
              <a:ahLst/>
              <a:cxnLst/>
              <a:rect l="l" t="t" r="r" b="b"/>
              <a:pathLst>
                <a:path w="107" h="30" extrusionOk="0">
                  <a:moveTo>
                    <a:pt x="37" y="20"/>
                  </a:moveTo>
                  <a:lnTo>
                    <a:pt x="37" y="20"/>
                  </a:lnTo>
                  <a:cubicBezTo>
                    <a:pt x="54" y="34"/>
                    <a:pt x="77" y="30"/>
                    <a:pt x="97" y="27"/>
                  </a:cubicBezTo>
                  <a:cubicBezTo>
                    <a:pt x="104" y="24"/>
                    <a:pt x="107" y="17"/>
                    <a:pt x="107" y="10"/>
                  </a:cubicBezTo>
                  <a:cubicBezTo>
                    <a:pt x="107" y="3"/>
                    <a:pt x="101" y="0"/>
                    <a:pt x="91" y="0"/>
                  </a:cubicBezTo>
                  <a:cubicBezTo>
                    <a:pt x="74" y="0"/>
                    <a:pt x="54" y="3"/>
                    <a:pt x="37" y="10"/>
                  </a:cubicBezTo>
                  <a:cubicBezTo>
                    <a:pt x="23" y="0"/>
                    <a:pt x="13" y="7"/>
                    <a:pt x="0" y="13"/>
                  </a:cubicBezTo>
                  <a:cubicBezTo>
                    <a:pt x="0" y="24"/>
                    <a:pt x="7" y="30"/>
                    <a:pt x="23" y="30"/>
                  </a:cubicBezTo>
                  <a:cubicBezTo>
                    <a:pt x="27" y="27"/>
                    <a:pt x="33" y="24"/>
                    <a:pt x="37"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 name="Google Shape;1297;p36">
              <a:extLst>
                <a:ext uri="{FF2B5EF4-FFF2-40B4-BE49-F238E27FC236}">
                  <a16:creationId xmlns:a16="http://schemas.microsoft.com/office/drawing/2014/main" id="{95C014B1-E2BC-98A0-F8D0-8590EE7AA517}"/>
                </a:ext>
              </a:extLst>
            </p:cNvPr>
            <p:cNvSpPr/>
            <p:nvPr/>
          </p:nvSpPr>
          <p:spPr>
            <a:xfrm>
              <a:off x="5577120" y="3808080"/>
              <a:ext cx="6480" cy="6120"/>
            </a:xfrm>
            <a:custGeom>
              <a:avLst/>
              <a:gdLst/>
              <a:ahLst/>
              <a:cxnLst/>
              <a:rect l="l" t="t" r="r" b="b"/>
              <a:pathLst>
                <a:path w="18" h="17" extrusionOk="0">
                  <a:moveTo>
                    <a:pt x="13" y="16"/>
                  </a:moveTo>
                  <a:lnTo>
                    <a:pt x="13" y="16"/>
                  </a:lnTo>
                  <a:cubicBezTo>
                    <a:pt x="23" y="13"/>
                    <a:pt x="13" y="6"/>
                    <a:pt x="13" y="2"/>
                  </a:cubicBezTo>
                  <a:cubicBezTo>
                    <a:pt x="7" y="-1"/>
                    <a:pt x="3" y="-1"/>
                    <a:pt x="0" y="2"/>
                  </a:cubicBezTo>
                  <a:cubicBezTo>
                    <a:pt x="0" y="9"/>
                    <a:pt x="0" y="19"/>
                    <a:pt x="13" y="1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 name="Google Shape;1298;p36">
              <a:extLst>
                <a:ext uri="{FF2B5EF4-FFF2-40B4-BE49-F238E27FC236}">
                  <a16:creationId xmlns:a16="http://schemas.microsoft.com/office/drawing/2014/main" id="{01FB0245-E576-A279-48B0-9ABFB465269C}"/>
                </a:ext>
              </a:extLst>
            </p:cNvPr>
            <p:cNvSpPr/>
            <p:nvPr/>
          </p:nvSpPr>
          <p:spPr>
            <a:xfrm>
              <a:off x="5586120" y="3785760"/>
              <a:ext cx="4320" cy="7200"/>
            </a:xfrm>
            <a:custGeom>
              <a:avLst/>
              <a:gdLst/>
              <a:ahLst/>
              <a:cxnLst/>
              <a:rect l="l" t="t" r="r" b="b"/>
              <a:pathLst>
                <a:path w="12" h="20" extrusionOk="0">
                  <a:moveTo>
                    <a:pt x="12" y="18"/>
                  </a:moveTo>
                  <a:lnTo>
                    <a:pt x="12" y="18"/>
                  </a:lnTo>
                  <a:cubicBezTo>
                    <a:pt x="12" y="11"/>
                    <a:pt x="12" y="4"/>
                    <a:pt x="12" y="0"/>
                  </a:cubicBezTo>
                  <a:cubicBezTo>
                    <a:pt x="-2" y="0"/>
                    <a:pt x="-2" y="7"/>
                    <a:pt x="2" y="14"/>
                  </a:cubicBezTo>
                  <a:cubicBezTo>
                    <a:pt x="2" y="21"/>
                    <a:pt x="9" y="21"/>
                    <a:pt x="12" y="1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 name="Google Shape;1299;p36">
              <a:extLst>
                <a:ext uri="{FF2B5EF4-FFF2-40B4-BE49-F238E27FC236}">
                  <a16:creationId xmlns:a16="http://schemas.microsoft.com/office/drawing/2014/main" id="{2A880C39-C7C3-9A93-C090-27AA4072C02C}"/>
                </a:ext>
              </a:extLst>
            </p:cNvPr>
            <p:cNvSpPr/>
            <p:nvPr/>
          </p:nvSpPr>
          <p:spPr>
            <a:xfrm>
              <a:off x="5604840" y="3813840"/>
              <a:ext cx="3960" cy="3600"/>
            </a:xfrm>
            <a:custGeom>
              <a:avLst/>
              <a:gdLst/>
              <a:ahLst/>
              <a:cxnLst/>
              <a:rect l="l" t="t" r="r" b="b"/>
              <a:pathLst>
                <a:path w="11" h="10" extrusionOk="0">
                  <a:moveTo>
                    <a:pt x="10" y="10"/>
                  </a:moveTo>
                  <a:lnTo>
                    <a:pt x="10" y="10"/>
                  </a:lnTo>
                  <a:cubicBezTo>
                    <a:pt x="10" y="7"/>
                    <a:pt x="14" y="0"/>
                    <a:pt x="7" y="0"/>
                  </a:cubicBezTo>
                  <a:cubicBezTo>
                    <a:pt x="0" y="0"/>
                    <a:pt x="0" y="7"/>
                    <a:pt x="0" y="10"/>
                  </a:cubicBezTo>
                  <a:cubicBezTo>
                    <a:pt x="3" y="10"/>
                    <a:pt x="7" y="10"/>
                    <a:pt x="1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 name="Google Shape;1300;p36">
              <a:extLst>
                <a:ext uri="{FF2B5EF4-FFF2-40B4-BE49-F238E27FC236}">
                  <a16:creationId xmlns:a16="http://schemas.microsoft.com/office/drawing/2014/main" id="{76B3D82E-CFA3-69C8-3A09-8FCB23491C8C}"/>
                </a:ext>
              </a:extLst>
            </p:cNvPr>
            <p:cNvSpPr/>
            <p:nvPr/>
          </p:nvSpPr>
          <p:spPr>
            <a:xfrm>
              <a:off x="5523840" y="3738960"/>
              <a:ext cx="160560" cy="16200"/>
            </a:xfrm>
            <a:custGeom>
              <a:avLst/>
              <a:gdLst/>
              <a:ahLst/>
              <a:cxnLst/>
              <a:rect l="l" t="t" r="r" b="b"/>
              <a:pathLst>
                <a:path w="446" h="45" extrusionOk="0">
                  <a:moveTo>
                    <a:pt x="416" y="43"/>
                  </a:moveTo>
                  <a:lnTo>
                    <a:pt x="416" y="43"/>
                  </a:lnTo>
                  <a:lnTo>
                    <a:pt x="416" y="43"/>
                  </a:lnTo>
                  <a:cubicBezTo>
                    <a:pt x="430" y="47"/>
                    <a:pt x="436" y="43"/>
                    <a:pt x="446" y="37"/>
                  </a:cubicBezTo>
                  <a:cubicBezTo>
                    <a:pt x="436" y="27"/>
                    <a:pt x="426" y="27"/>
                    <a:pt x="413" y="30"/>
                  </a:cubicBezTo>
                  <a:cubicBezTo>
                    <a:pt x="410" y="27"/>
                    <a:pt x="406" y="27"/>
                    <a:pt x="406" y="27"/>
                  </a:cubicBezTo>
                  <a:cubicBezTo>
                    <a:pt x="396" y="27"/>
                    <a:pt x="396" y="23"/>
                    <a:pt x="393" y="16"/>
                  </a:cubicBezTo>
                  <a:cubicBezTo>
                    <a:pt x="383" y="13"/>
                    <a:pt x="376" y="13"/>
                    <a:pt x="366" y="16"/>
                  </a:cubicBezTo>
                  <a:cubicBezTo>
                    <a:pt x="363" y="13"/>
                    <a:pt x="356" y="10"/>
                    <a:pt x="349" y="10"/>
                  </a:cubicBezTo>
                  <a:cubicBezTo>
                    <a:pt x="349" y="10"/>
                    <a:pt x="346" y="10"/>
                    <a:pt x="343" y="10"/>
                  </a:cubicBezTo>
                  <a:cubicBezTo>
                    <a:pt x="339" y="10"/>
                    <a:pt x="339" y="13"/>
                    <a:pt x="339" y="13"/>
                  </a:cubicBezTo>
                  <a:cubicBezTo>
                    <a:pt x="336" y="13"/>
                    <a:pt x="329" y="10"/>
                    <a:pt x="326" y="10"/>
                  </a:cubicBezTo>
                  <a:cubicBezTo>
                    <a:pt x="309" y="23"/>
                    <a:pt x="285" y="27"/>
                    <a:pt x="265" y="16"/>
                  </a:cubicBezTo>
                  <a:cubicBezTo>
                    <a:pt x="239" y="3"/>
                    <a:pt x="212" y="6"/>
                    <a:pt x="185" y="10"/>
                  </a:cubicBezTo>
                  <a:lnTo>
                    <a:pt x="185" y="10"/>
                  </a:lnTo>
                  <a:cubicBezTo>
                    <a:pt x="178" y="6"/>
                    <a:pt x="168" y="3"/>
                    <a:pt x="161" y="0"/>
                  </a:cubicBezTo>
                  <a:cubicBezTo>
                    <a:pt x="141" y="10"/>
                    <a:pt x="114" y="10"/>
                    <a:pt x="91" y="16"/>
                  </a:cubicBezTo>
                  <a:cubicBezTo>
                    <a:pt x="87" y="13"/>
                    <a:pt x="87" y="10"/>
                    <a:pt x="84" y="6"/>
                  </a:cubicBezTo>
                  <a:lnTo>
                    <a:pt x="84" y="6"/>
                  </a:lnTo>
                  <a:cubicBezTo>
                    <a:pt x="74" y="3"/>
                    <a:pt x="67" y="10"/>
                    <a:pt x="57" y="6"/>
                  </a:cubicBezTo>
                  <a:cubicBezTo>
                    <a:pt x="47" y="6"/>
                    <a:pt x="40" y="6"/>
                    <a:pt x="30" y="6"/>
                  </a:cubicBezTo>
                  <a:cubicBezTo>
                    <a:pt x="7" y="3"/>
                    <a:pt x="-7" y="6"/>
                    <a:pt x="3" y="27"/>
                  </a:cubicBezTo>
                  <a:cubicBezTo>
                    <a:pt x="7" y="27"/>
                    <a:pt x="7" y="27"/>
                    <a:pt x="7" y="27"/>
                  </a:cubicBezTo>
                  <a:cubicBezTo>
                    <a:pt x="14" y="33"/>
                    <a:pt x="24" y="30"/>
                    <a:pt x="34" y="33"/>
                  </a:cubicBezTo>
                  <a:cubicBezTo>
                    <a:pt x="50" y="37"/>
                    <a:pt x="67" y="33"/>
                    <a:pt x="84" y="27"/>
                  </a:cubicBezTo>
                  <a:cubicBezTo>
                    <a:pt x="91" y="33"/>
                    <a:pt x="101" y="37"/>
                    <a:pt x="111" y="37"/>
                  </a:cubicBezTo>
                  <a:cubicBezTo>
                    <a:pt x="135" y="30"/>
                    <a:pt x="161" y="30"/>
                    <a:pt x="188" y="30"/>
                  </a:cubicBezTo>
                  <a:cubicBezTo>
                    <a:pt x="235" y="33"/>
                    <a:pt x="279" y="53"/>
                    <a:pt x="329" y="37"/>
                  </a:cubicBezTo>
                  <a:cubicBezTo>
                    <a:pt x="339" y="47"/>
                    <a:pt x="353" y="43"/>
                    <a:pt x="366" y="43"/>
                  </a:cubicBezTo>
                  <a:lnTo>
                    <a:pt x="366" y="43"/>
                  </a:lnTo>
                  <a:lnTo>
                    <a:pt x="366" y="43"/>
                  </a:lnTo>
                  <a:cubicBezTo>
                    <a:pt x="383" y="43"/>
                    <a:pt x="400" y="43"/>
                    <a:pt x="416" y="4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 name="Google Shape;1301;p36">
              <a:extLst>
                <a:ext uri="{FF2B5EF4-FFF2-40B4-BE49-F238E27FC236}">
                  <a16:creationId xmlns:a16="http://schemas.microsoft.com/office/drawing/2014/main" id="{B522BAD8-B729-972D-9983-41ED9679AF5F}"/>
                </a:ext>
              </a:extLst>
            </p:cNvPr>
            <p:cNvSpPr/>
            <p:nvPr/>
          </p:nvSpPr>
          <p:spPr>
            <a:xfrm>
              <a:off x="5693040" y="3748680"/>
              <a:ext cx="9720" cy="7200"/>
            </a:xfrm>
            <a:custGeom>
              <a:avLst/>
              <a:gdLst/>
              <a:ahLst/>
              <a:cxnLst/>
              <a:rect l="l" t="t" r="r" b="b"/>
              <a:pathLst>
                <a:path w="27" h="20" extrusionOk="0">
                  <a:moveTo>
                    <a:pt x="10" y="0"/>
                  </a:moveTo>
                  <a:lnTo>
                    <a:pt x="10" y="0"/>
                  </a:lnTo>
                  <a:cubicBezTo>
                    <a:pt x="4" y="3"/>
                    <a:pt x="0" y="10"/>
                    <a:pt x="0" y="16"/>
                  </a:cubicBezTo>
                  <a:cubicBezTo>
                    <a:pt x="10" y="16"/>
                    <a:pt x="17" y="16"/>
                    <a:pt x="27" y="20"/>
                  </a:cubicBezTo>
                  <a:cubicBezTo>
                    <a:pt x="20" y="13"/>
                    <a:pt x="17" y="6"/>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 name="Google Shape;1302;p36">
              <a:extLst>
                <a:ext uri="{FF2B5EF4-FFF2-40B4-BE49-F238E27FC236}">
                  <a16:creationId xmlns:a16="http://schemas.microsoft.com/office/drawing/2014/main" id="{D0E037F9-5C4A-EA98-C550-60B9DAFCEF4B}"/>
                </a:ext>
              </a:extLst>
            </p:cNvPr>
            <p:cNvSpPr/>
            <p:nvPr/>
          </p:nvSpPr>
          <p:spPr>
            <a:xfrm>
              <a:off x="5509440" y="3761640"/>
              <a:ext cx="4680" cy="2520"/>
            </a:xfrm>
            <a:custGeom>
              <a:avLst/>
              <a:gdLst/>
              <a:ahLst/>
              <a:cxnLst/>
              <a:rect l="l" t="t" r="r" b="b"/>
              <a:pathLst>
                <a:path w="13" h="7" extrusionOk="0">
                  <a:moveTo>
                    <a:pt x="0" y="4"/>
                  </a:moveTo>
                  <a:lnTo>
                    <a:pt x="0" y="4"/>
                  </a:lnTo>
                  <a:cubicBezTo>
                    <a:pt x="3" y="7"/>
                    <a:pt x="7" y="7"/>
                    <a:pt x="10" y="7"/>
                  </a:cubicBezTo>
                  <a:lnTo>
                    <a:pt x="13" y="4"/>
                  </a:lnTo>
                  <a:cubicBezTo>
                    <a:pt x="10" y="4"/>
                    <a:pt x="7" y="4"/>
                    <a:pt x="3" y="0"/>
                  </a:cubicBezTo>
                  <a:cubicBezTo>
                    <a:pt x="0" y="4"/>
                    <a:pt x="0" y="4"/>
                    <a:pt x="0"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 name="Google Shape;1303;p36">
              <a:extLst>
                <a:ext uri="{FF2B5EF4-FFF2-40B4-BE49-F238E27FC236}">
                  <a16:creationId xmlns:a16="http://schemas.microsoft.com/office/drawing/2014/main" id="{08B53DC8-5710-B9FC-DCE4-20052BAB3072}"/>
                </a:ext>
              </a:extLst>
            </p:cNvPr>
            <p:cNvSpPr/>
            <p:nvPr/>
          </p:nvSpPr>
          <p:spPr>
            <a:xfrm>
              <a:off x="5461200" y="3679560"/>
              <a:ext cx="8280" cy="2880"/>
            </a:xfrm>
            <a:custGeom>
              <a:avLst/>
              <a:gdLst/>
              <a:ahLst/>
              <a:cxnLst/>
              <a:rect l="l" t="t" r="r" b="b"/>
              <a:pathLst>
                <a:path w="23" h="8" extrusionOk="0">
                  <a:moveTo>
                    <a:pt x="23" y="0"/>
                  </a:moveTo>
                  <a:lnTo>
                    <a:pt x="23" y="0"/>
                  </a:lnTo>
                  <a:cubicBezTo>
                    <a:pt x="13" y="0"/>
                    <a:pt x="6" y="0"/>
                    <a:pt x="0" y="7"/>
                  </a:cubicBezTo>
                  <a:cubicBezTo>
                    <a:pt x="10" y="7"/>
                    <a:pt x="20" y="10"/>
                    <a:pt x="2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 name="Google Shape;1304;p36">
              <a:extLst>
                <a:ext uri="{FF2B5EF4-FFF2-40B4-BE49-F238E27FC236}">
                  <a16:creationId xmlns:a16="http://schemas.microsoft.com/office/drawing/2014/main" id="{5D20E03F-5985-D8CE-BD52-BC1F9FBB6AAF}"/>
                </a:ext>
              </a:extLst>
            </p:cNvPr>
            <p:cNvSpPr/>
            <p:nvPr/>
          </p:nvSpPr>
          <p:spPr>
            <a:xfrm>
              <a:off x="5707440" y="3746160"/>
              <a:ext cx="8640" cy="4680"/>
            </a:xfrm>
            <a:custGeom>
              <a:avLst/>
              <a:gdLst/>
              <a:ahLst/>
              <a:cxnLst/>
              <a:rect l="l" t="t" r="r" b="b"/>
              <a:pathLst>
                <a:path w="24" h="13" extrusionOk="0">
                  <a:moveTo>
                    <a:pt x="24" y="0"/>
                  </a:moveTo>
                  <a:lnTo>
                    <a:pt x="24" y="0"/>
                  </a:lnTo>
                  <a:cubicBezTo>
                    <a:pt x="17" y="0"/>
                    <a:pt x="7" y="0"/>
                    <a:pt x="0" y="0"/>
                  </a:cubicBezTo>
                  <a:cubicBezTo>
                    <a:pt x="0" y="7"/>
                    <a:pt x="0" y="13"/>
                    <a:pt x="14" y="13"/>
                  </a:cubicBezTo>
                  <a:cubicBezTo>
                    <a:pt x="24" y="13"/>
                    <a:pt x="24" y="3"/>
                    <a:pt x="24"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3" name="Google Shape;1305;p36">
              <a:extLst>
                <a:ext uri="{FF2B5EF4-FFF2-40B4-BE49-F238E27FC236}">
                  <a16:creationId xmlns:a16="http://schemas.microsoft.com/office/drawing/2014/main" id="{FA6ECF36-6BA4-9B4D-9E85-3BE38345A2FE}"/>
                </a:ext>
              </a:extLst>
            </p:cNvPr>
            <p:cNvSpPr/>
            <p:nvPr/>
          </p:nvSpPr>
          <p:spPr>
            <a:xfrm>
              <a:off x="5070960" y="3553200"/>
              <a:ext cx="12960" cy="3600"/>
            </a:xfrm>
            <a:custGeom>
              <a:avLst/>
              <a:gdLst/>
              <a:ahLst/>
              <a:cxnLst/>
              <a:rect l="l" t="t" r="r" b="b"/>
              <a:pathLst>
                <a:path w="36" h="10" extrusionOk="0">
                  <a:moveTo>
                    <a:pt x="36" y="9"/>
                  </a:moveTo>
                  <a:lnTo>
                    <a:pt x="36" y="9"/>
                  </a:lnTo>
                  <a:cubicBezTo>
                    <a:pt x="26" y="-4"/>
                    <a:pt x="13" y="-1"/>
                    <a:pt x="0" y="2"/>
                  </a:cubicBezTo>
                  <a:cubicBezTo>
                    <a:pt x="10" y="12"/>
                    <a:pt x="23" y="9"/>
                    <a:pt x="36"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4" name="Google Shape;1306;p36">
              <a:extLst>
                <a:ext uri="{FF2B5EF4-FFF2-40B4-BE49-F238E27FC236}">
                  <a16:creationId xmlns:a16="http://schemas.microsoft.com/office/drawing/2014/main" id="{73B2AE44-FAEA-3BE9-CA24-7BDC2270DF84}"/>
                </a:ext>
              </a:extLst>
            </p:cNvPr>
            <p:cNvSpPr/>
            <p:nvPr/>
          </p:nvSpPr>
          <p:spPr>
            <a:xfrm>
              <a:off x="5116680" y="3552840"/>
              <a:ext cx="9720" cy="3600"/>
            </a:xfrm>
            <a:custGeom>
              <a:avLst/>
              <a:gdLst/>
              <a:ahLst/>
              <a:cxnLst/>
              <a:rect l="l" t="t" r="r" b="b"/>
              <a:pathLst>
                <a:path w="27" h="10" extrusionOk="0">
                  <a:moveTo>
                    <a:pt x="13" y="0"/>
                  </a:moveTo>
                  <a:lnTo>
                    <a:pt x="13" y="0"/>
                  </a:lnTo>
                  <a:cubicBezTo>
                    <a:pt x="10" y="0"/>
                    <a:pt x="7" y="0"/>
                    <a:pt x="0" y="0"/>
                  </a:cubicBezTo>
                  <a:cubicBezTo>
                    <a:pt x="0" y="3"/>
                    <a:pt x="0" y="6"/>
                    <a:pt x="3" y="10"/>
                  </a:cubicBezTo>
                  <a:cubicBezTo>
                    <a:pt x="10" y="10"/>
                    <a:pt x="17" y="10"/>
                    <a:pt x="27" y="10"/>
                  </a:cubicBezTo>
                  <a:cubicBezTo>
                    <a:pt x="24" y="6"/>
                    <a:pt x="17" y="3"/>
                    <a:pt x="1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5" name="Google Shape;1307;p36">
              <a:extLst>
                <a:ext uri="{FF2B5EF4-FFF2-40B4-BE49-F238E27FC236}">
                  <a16:creationId xmlns:a16="http://schemas.microsoft.com/office/drawing/2014/main" id="{503B3441-BFD1-BE0D-F53E-861CE774B09C}"/>
                </a:ext>
              </a:extLst>
            </p:cNvPr>
            <p:cNvSpPr/>
            <p:nvPr/>
          </p:nvSpPr>
          <p:spPr>
            <a:xfrm>
              <a:off x="4912920" y="3811320"/>
              <a:ext cx="5760" cy="3600"/>
            </a:xfrm>
            <a:custGeom>
              <a:avLst/>
              <a:gdLst/>
              <a:ahLst/>
              <a:cxnLst/>
              <a:rect l="l" t="t" r="r" b="b"/>
              <a:pathLst>
                <a:path w="16" h="10" extrusionOk="0">
                  <a:moveTo>
                    <a:pt x="0" y="0"/>
                  </a:moveTo>
                  <a:lnTo>
                    <a:pt x="0" y="0"/>
                  </a:lnTo>
                  <a:cubicBezTo>
                    <a:pt x="0" y="4"/>
                    <a:pt x="0" y="7"/>
                    <a:pt x="0" y="10"/>
                  </a:cubicBezTo>
                  <a:cubicBezTo>
                    <a:pt x="6" y="10"/>
                    <a:pt x="16" y="10"/>
                    <a:pt x="16" y="4"/>
                  </a:cubicBezTo>
                  <a:cubicBezTo>
                    <a:pt x="16" y="0"/>
                    <a:pt x="6"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 name="Google Shape;1308;p36">
              <a:extLst>
                <a:ext uri="{FF2B5EF4-FFF2-40B4-BE49-F238E27FC236}">
                  <a16:creationId xmlns:a16="http://schemas.microsoft.com/office/drawing/2014/main" id="{FAD91703-9F97-49EF-5D8C-CD2F9B3BC8AE}"/>
                </a:ext>
              </a:extLst>
            </p:cNvPr>
            <p:cNvSpPr/>
            <p:nvPr/>
          </p:nvSpPr>
          <p:spPr>
            <a:xfrm>
              <a:off x="5083920" y="3765240"/>
              <a:ext cx="11160" cy="3960"/>
            </a:xfrm>
            <a:custGeom>
              <a:avLst/>
              <a:gdLst/>
              <a:ahLst/>
              <a:cxnLst/>
              <a:rect l="l" t="t" r="r" b="b"/>
              <a:pathLst>
                <a:path w="31" h="11" extrusionOk="0">
                  <a:moveTo>
                    <a:pt x="7" y="4"/>
                  </a:moveTo>
                  <a:lnTo>
                    <a:pt x="7" y="4"/>
                  </a:lnTo>
                  <a:cubicBezTo>
                    <a:pt x="4" y="4"/>
                    <a:pt x="4" y="7"/>
                    <a:pt x="0" y="11"/>
                  </a:cubicBezTo>
                  <a:lnTo>
                    <a:pt x="0" y="11"/>
                  </a:lnTo>
                  <a:cubicBezTo>
                    <a:pt x="4" y="11"/>
                    <a:pt x="11" y="11"/>
                    <a:pt x="14" y="11"/>
                  </a:cubicBezTo>
                  <a:cubicBezTo>
                    <a:pt x="17" y="7"/>
                    <a:pt x="24" y="7"/>
                    <a:pt x="31" y="4"/>
                  </a:cubicBezTo>
                  <a:cubicBezTo>
                    <a:pt x="24" y="-3"/>
                    <a:pt x="14" y="0"/>
                    <a:pt x="7"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 name="Google Shape;1309;p36">
              <a:extLst>
                <a:ext uri="{FF2B5EF4-FFF2-40B4-BE49-F238E27FC236}">
                  <a16:creationId xmlns:a16="http://schemas.microsoft.com/office/drawing/2014/main" id="{DAF7D20D-67BA-7E9D-0DA5-0A82A70BA4CA}"/>
                </a:ext>
              </a:extLst>
            </p:cNvPr>
            <p:cNvSpPr/>
            <p:nvPr/>
          </p:nvSpPr>
          <p:spPr>
            <a:xfrm>
              <a:off x="5122800" y="3765240"/>
              <a:ext cx="3600" cy="2520"/>
            </a:xfrm>
            <a:custGeom>
              <a:avLst/>
              <a:gdLst/>
              <a:ahLst/>
              <a:cxnLst/>
              <a:rect l="l" t="t" r="r" b="b"/>
              <a:pathLst>
                <a:path w="10" h="7" extrusionOk="0">
                  <a:moveTo>
                    <a:pt x="10" y="0"/>
                  </a:moveTo>
                  <a:lnTo>
                    <a:pt x="10" y="0"/>
                  </a:lnTo>
                  <a:cubicBezTo>
                    <a:pt x="3" y="0"/>
                    <a:pt x="0" y="4"/>
                    <a:pt x="0" y="7"/>
                  </a:cubicBezTo>
                  <a:cubicBezTo>
                    <a:pt x="3" y="7"/>
                    <a:pt x="7" y="4"/>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8" name="Google Shape;1310;p36">
              <a:extLst>
                <a:ext uri="{FF2B5EF4-FFF2-40B4-BE49-F238E27FC236}">
                  <a16:creationId xmlns:a16="http://schemas.microsoft.com/office/drawing/2014/main" id="{04DB313F-1BD2-E12A-A3D3-9B9079138450}"/>
                </a:ext>
              </a:extLst>
            </p:cNvPr>
            <p:cNvSpPr/>
            <p:nvPr/>
          </p:nvSpPr>
          <p:spPr>
            <a:xfrm>
              <a:off x="4750920" y="3566160"/>
              <a:ext cx="50760" cy="7920"/>
            </a:xfrm>
            <a:custGeom>
              <a:avLst/>
              <a:gdLst/>
              <a:ahLst/>
              <a:cxnLst/>
              <a:rect l="l" t="t" r="r" b="b"/>
              <a:pathLst>
                <a:path w="141" h="22" extrusionOk="0">
                  <a:moveTo>
                    <a:pt x="141" y="10"/>
                  </a:moveTo>
                  <a:lnTo>
                    <a:pt x="141" y="10"/>
                  </a:lnTo>
                  <a:cubicBezTo>
                    <a:pt x="111" y="-4"/>
                    <a:pt x="70" y="10"/>
                    <a:pt x="37" y="0"/>
                  </a:cubicBezTo>
                  <a:cubicBezTo>
                    <a:pt x="20" y="3"/>
                    <a:pt x="7" y="6"/>
                    <a:pt x="0" y="20"/>
                  </a:cubicBezTo>
                  <a:cubicBezTo>
                    <a:pt x="47" y="17"/>
                    <a:pt x="97" y="30"/>
                    <a:pt x="141"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 name="Google Shape;1311;p36">
              <a:extLst>
                <a:ext uri="{FF2B5EF4-FFF2-40B4-BE49-F238E27FC236}">
                  <a16:creationId xmlns:a16="http://schemas.microsoft.com/office/drawing/2014/main" id="{B87B206E-B2CC-4CE1-5DFD-0FC94F98187D}"/>
                </a:ext>
              </a:extLst>
            </p:cNvPr>
            <p:cNvSpPr/>
            <p:nvPr/>
          </p:nvSpPr>
          <p:spPr>
            <a:xfrm>
              <a:off x="4822920" y="3567240"/>
              <a:ext cx="9000" cy="6120"/>
            </a:xfrm>
            <a:custGeom>
              <a:avLst/>
              <a:gdLst/>
              <a:ahLst/>
              <a:cxnLst/>
              <a:rect l="l" t="t" r="r" b="b"/>
              <a:pathLst>
                <a:path w="25" h="17" extrusionOk="0">
                  <a:moveTo>
                    <a:pt x="25" y="7"/>
                  </a:moveTo>
                  <a:lnTo>
                    <a:pt x="25" y="7"/>
                  </a:lnTo>
                  <a:cubicBezTo>
                    <a:pt x="25" y="0"/>
                    <a:pt x="18" y="0"/>
                    <a:pt x="12" y="0"/>
                  </a:cubicBezTo>
                  <a:cubicBezTo>
                    <a:pt x="-5" y="3"/>
                    <a:pt x="1" y="10"/>
                    <a:pt x="5" y="17"/>
                  </a:cubicBezTo>
                  <a:lnTo>
                    <a:pt x="5" y="17"/>
                  </a:lnTo>
                  <a:cubicBezTo>
                    <a:pt x="15" y="17"/>
                    <a:pt x="28" y="17"/>
                    <a:pt x="25"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 name="Google Shape;1312;p36">
              <a:extLst>
                <a:ext uri="{FF2B5EF4-FFF2-40B4-BE49-F238E27FC236}">
                  <a16:creationId xmlns:a16="http://schemas.microsoft.com/office/drawing/2014/main" id="{A113CA4D-B415-085A-AE2A-54515813FF9C}"/>
                </a:ext>
              </a:extLst>
            </p:cNvPr>
            <p:cNvSpPr/>
            <p:nvPr/>
          </p:nvSpPr>
          <p:spPr>
            <a:xfrm>
              <a:off x="4842720" y="3568320"/>
              <a:ext cx="8640" cy="5040"/>
            </a:xfrm>
            <a:custGeom>
              <a:avLst/>
              <a:gdLst/>
              <a:ahLst/>
              <a:cxnLst/>
              <a:rect l="l" t="t" r="r" b="b"/>
              <a:pathLst>
                <a:path w="24" h="14" extrusionOk="0">
                  <a:moveTo>
                    <a:pt x="24" y="4"/>
                  </a:moveTo>
                  <a:lnTo>
                    <a:pt x="24" y="4"/>
                  </a:lnTo>
                  <a:cubicBezTo>
                    <a:pt x="24" y="4"/>
                    <a:pt x="20" y="0"/>
                    <a:pt x="17" y="0"/>
                  </a:cubicBezTo>
                  <a:cubicBezTo>
                    <a:pt x="10" y="4"/>
                    <a:pt x="3" y="4"/>
                    <a:pt x="0" y="11"/>
                  </a:cubicBezTo>
                  <a:cubicBezTo>
                    <a:pt x="0" y="11"/>
                    <a:pt x="3" y="11"/>
                    <a:pt x="7" y="14"/>
                  </a:cubicBezTo>
                  <a:cubicBezTo>
                    <a:pt x="17" y="14"/>
                    <a:pt x="24" y="14"/>
                    <a:pt x="24"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 name="Google Shape;1313;p36">
              <a:extLst>
                <a:ext uri="{FF2B5EF4-FFF2-40B4-BE49-F238E27FC236}">
                  <a16:creationId xmlns:a16="http://schemas.microsoft.com/office/drawing/2014/main" id="{221817AF-CF58-DC90-D722-248F919CCBA1}"/>
                </a:ext>
              </a:extLst>
            </p:cNvPr>
            <p:cNvSpPr/>
            <p:nvPr/>
          </p:nvSpPr>
          <p:spPr>
            <a:xfrm>
              <a:off x="4887720" y="3739680"/>
              <a:ext cx="5400" cy="6480"/>
            </a:xfrm>
            <a:custGeom>
              <a:avLst/>
              <a:gdLst/>
              <a:ahLst/>
              <a:cxnLst/>
              <a:rect l="l" t="t" r="r" b="b"/>
              <a:pathLst>
                <a:path w="15" h="18" extrusionOk="0">
                  <a:moveTo>
                    <a:pt x="3" y="1"/>
                  </a:moveTo>
                  <a:lnTo>
                    <a:pt x="3" y="1"/>
                  </a:lnTo>
                  <a:cubicBezTo>
                    <a:pt x="-4" y="4"/>
                    <a:pt x="6" y="11"/>
                    <a:pt x="6" y="14"/>
                  </a:cubicBezTo>
                  <a:cubicBezTo>
                    <a:pt x="6" y="18"/>
                    <a:pt x="6" y="18"/>
                    <a:pt x="6" y="18"/>
                  </a:cubicBezTo>
                  <a:cubicBezTo>
                    <a:pt x="13" y="14"/>
                    <a:pt x="19" y="8"/>
                    <a:pt x="13" y="1"/>
                  </a:cubicBezTo>
                  <a:cubicBezTo>
                    <a:pt x="13" y="1"/>
                    <a:pt x="6" y="-2"/>
                    <a:pt x="3"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 name="Google Shape;1314;p36">
              <a:extLst>
                <a:ext uri="{FF2B5EF4-FFF2-40B4-BE49-F238E27FC236}">
                  <a16:creationId xmlns:a16="http://schemas.microsoft.com/office/drawing/2014/main" id="{06525154-3DA0-8356-66C5-35667FF7AB58}"/>
                </a:ext>
              </a:extLst>
            </p:cNvPr>
            <p:cNvSpPr/>
            <p:nvPr/>
          </p:nvSpPr>
          <p:spPr>
            <a:xfrm>
              <a:off x="5404680" y="3632400"/>
              <a:ext cx="9360" cy="3600"/>
            </a:xfrm>
            <a:custGeom>
              <a:avLst/>
              <a:gdLst/>
              <a:ahLst/>
              <a:cxnLst/>
              <a:rect l="l" t="t" r="r" b="b"/>
              <a:pathLst>
                <a:path w="26" h="10" extrusionOk="0">
                  <a:moveTo>
                    <a:pt x="12" y="10"/>
                  </a:moveTo>
                  <a:lnTo>
                    <a:pt x="12" y="10"/>
                  </a:lnTo>
                  <a:cubicBezTo>
                    <a:pt x="19" y="7"/>
                    <a:pt x="22" y="4"/>
                    <a:pt x="26" y="0"/>
                  </a:cubicBezTo>
                  <a:cubicBezTo>
                    <a:pt x="16" y="0"/>
                    <a:pt x="9" y="0"/>
                    <a:pt x="2" y="0"/>
                  </a:cubicBezTo>
                  <a:cubicBezTo>
                    <a:pt x="-1" y="4"/>
                    <a:pt x="-1" y="7"/>
                    <a:pt x="2" y="10"/>
                  </a:cubicBezTo>
                  <a:cubicBezTo>
                    <a:pt x="6" y="10"/>
                    <a:pt x="9" y="10"/>
                    <a:pt x="12"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 name="Google Shape;1315;p36">
              <a:extLst>
                <a:ext uri="{FF2B5EF4-FFF2-40B4-BE49-F238E27FC236}">
                  <a16:creationId xmlns:a16="http://schemas.microsoft.com/office/drawing/2014/main" id="{6F3A5B3F-C84E-FFF9-4D96-46073C9C8B0F}"/>
                </a:ext>
              </a:extLst>
            </p:cNvPr>
            <p:cNvSpPr/>
            <p:nvPr/>
          </p:nvSpPr>
          <p:spPr>
            <a:xfrm>
              <a:off x="4610880" y="3574440"/>
              <a:ext cx="2160" cy="2520"/>
            </a:xfrm>
            <a:custGeom>
              <a:avLst/>
              <a:gdLst/>
              <a:ahLst/>
              <a:cxnLst/>
              <a:rect l="l" t="t" r="r" b="b"/>
              <a:pathLst>
                <a:path w="6" h="7" extrusionOk="0">
                  <a:moveTo>
                    <a:pt x="3" y="4"/>
                  </a:moveTo>
                  <a:lnTo>
                    <a:pt x="3" y="4"/>
                  </a:lnTo>
                  <a:cubicBezTo>
                    <a:pt x="0" y="4"/>
                    <a:pt x="0" y="4"/>
                    <a:pt x="0" y="7"/>
                  </a:cubicBezTo>
                  <a:lnTo>
                    <a:pt x="0" y="7"/>
                  </a:lnTo>
                  <a:cubicBezTo>
                    <a:pt x="3" y="4"/>
                    <a:pt x="3" y="4"/>
                    <a:pt x="6" y="0"/>
                  </a:cubicBezTo>
                  <a:cubicBezTo>
                    <a:pt x="6" y="0"/>
                    <a:pt x="3" y="0"/>
                    <a:pt x="3"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 name="Google Shape;1316;p36">
              <a:extLst>
                <a:ext uri="{FF2B5EF4-FFF2-40B4-BE49-F238E27FC236}">
                  <a16:creationId xmlns:a16="http://schemas.microsoft.com/office/drawing/2014/main" id="{53B08561-A4F2-AA70-3B4B-96E03893C70D}"/>
                </a:ext>
              </a:extLst>
            </p:cNvPr>
            <p:cNvSpPr/>
            <p:nvPr/>
          </p:nvSpPr>
          <p:spPr>
            <a:xfrm>
              <a:off x="4951440" y="3739680"/>
              <a:ext cx="6120" cy="3960"/>
            </a:xfrm>
            <a:custGeom>
              <a:avLst/>
              <a:gdLst/>
              <a:ahLst/>
              <a:cxnLst/>
              <a:rect l="l" t="t" r="r" b="b"/>
              <a:pathLst>
                <a:path w="17" h="11" extrusionOk="0">
                  <a:moveTo>
                    <a:pt x="10" y="11"/>
                  </a:moveTo>
                  <a:lnTo>
                    <a:pt x="10" y="11"/>
                  </a:lnTo>
                  <a:cubicBezTo>
                    <a:pt x="14" y="11"/>
                    <a:pt x="17" y="8"/>
                    <a:pt x="17" y="8"/>
                  </a:cubicBezTo>
                  <a:cubicBezTo>
                    <a:pt x="17" y="1"/>
                    <a:pt x="10" y="-2"/>
                    <a:pt x="4" y="1"/>
                  </a:cubicBezTo>
                  <a:lnTo>
                    <a:pt x="0" y="8"/>
                  </a:lnTo>
                  <a:cubicBezTo>
                    <a:pt x="4" y="11"/>
                    <a:pt x="7" y="11"/>
                    <a:pt x="10"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 name="Google Shape;1317;p36">
              <a:extLst>
                <a:ext uri="{FF2B5EF4-FFF2-40B4-BE49-F238E27FC236}">
                  <a16:creationId xmlns:a16="http://schemas.microsoft.com/office/drawing/2014/main" id="{BF0D91EB-B41A-E648-4D8F-B6CEAC55B23A}"/>
                </a:ext>
              </a:extLst>
            </p:cNvPr>
            <p:cNvSpPr/>
            <p:nvPr/>
          </p:nvSpPr>
          <p:spPr>
            <a:xfrm>
              <a:off x="4642200" y="3556440"/>
              <a:ext cx="6120" cy="5760"/>
            </a:xfrm>
            <a:custGeom>
              <a:avLst/>
              <a:gdLst/>
              <a:ahLst/>
              <a:cxnLst/>
              <a:rect l="l" t="t" r="r" b="b"/>
              <a:pathLst>
                <a:path w="17" h="16" extrusionOk="0">
                  <a:moveTo>
                    <a:pt x="0" y="10"/>
                  </a:moveTo>
                  <a:lnTo>
                    <a:pt x="0" y="10"/>
                  </a:lnTo>
                  <a:cubicBezTo>
                    <a:pt x="0" y="13"/>
                    <a:pt x="7" y="16"/>
                    <a:pt x="7" y="16"/>
                  </a:cubicBezTo>
                  <a:cubicBezTo>
                    <a:pt x="17" y="13"/>
                    <a:pt x="17" y="6"/>
                    <a:pt x="17" y="0"/>
                  </a:cubicBezTo>
                  <a:lnTo>
                    <a:pt x="17" y="0"/>
                  </a:lnTo>
                  <a:cubicBezTo>
                    <a:pt x="10" y="3"/>
                    <a:pt x="0" y="3"/>
                    <a:pt x="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 name="Google Shape;1318;p36">
              <a:extLst>
                <a:ext uri="{FF2B5EF4-FFF2-40B4-BE49-F238E27FC236}">
                  <a16:creationId xmlns:a16="http://schemas.microsoft.com/office/drawing/2014/main" id="{36D5B39C-ABFB-205A-0BD3-7AFBFE3BEF45}"/>
                </a:ext>
              </a:extLst>
            </p:cNvPr>
            <p:cNvSpPr/>
            <p:nvPr/>
          </p:nvSpPr>
          <p:spPr>
            <a:xfrm>
              <a:off x="4638600" y="3567240"/>
              <a:ext cx="8280" cy="3600"/>
            </a:xfrm>
            <a:custGeom>
              <a:avLst/>
              <a:gdLst/>
              <a:ahLst/>
              <a:cxnLst/>
              <a:rect l="l" t="t" r="r" b="b"/>
              <a:pathLst>
                <a:path w="23" h="10" extrusionOk="0">
                  <a:moveTo>
                    <a:pt x="0" y="7"/>
                  </a:moveTo>
                  <a:lnTo>
                    <a:pt x="0" y="7"/>
                  </a:lnTo>
                  <a:lnTo>
                    <a:pt x="0" y="7"/>
                  </a:lnTo>
                  <a:cubicBezTo>
                    <a:pt x="6" y="7"/>
                    <a:pt x="13" y="14"/>
                    <a:pt x="23" y="7"/>
                  </a:cubicBezTo>
                  <a:cubicBezTo>
                    <a:pt x="23" y="7"/>
                    <a:pt x="20" y="3"/>
                    <a:pt x="20" y="0"/>
                  </a:cubicBezTo>
                  <a:cubicBezTo>
                    <a:pt x="10" y="-3"/>
                    <a:pt x="3" y="3"/>
                    <a:pt x="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 name="Google Shape;1319;p36">
              <a:extLst>
                <a:ext uri="{FF2B5EF4-FFF2-40B4-BE49-F238E27FC236}">
                  <a16:creationId xmlns:a16="http://schemas.microsoft.com/office/drawing/2014/main" id="{FA3DC759-53BC-3059-A416-EF512F0AE90D}"/>
                </a:ext>
              </a:extLst>
            </p:cNvPr>
            <p:cNvSpPr/>
            <p:nvPr/>
          </p:nvSpPr>
          <p:spPr>
            <a:xfrm>
              <a:off x="4912920" y="3553920"/>
              <a:ext cx="19440" cy="6480"/>
            </a:xfrm>
            <a:custGeom>
              <a:avLst/>
              <a:gdLst/>
              <a:ahLst/>
              <a:cxnLst/>
              <a:rect l="l" t="t" r="r" b="b"/>
              <a:pathLst>
                <a:path w="54" h="18" extrusionOk="0">
                  <a:moveTo>
                    <a:pt x="20" y="17"/>
                  </a:moveTo>
                  <a:lnTo>
                    <a:pt x="20" y="17"/>
                  </a:lnTo>
                  <a:cubicBezTo>
                    <a:pt x="30" y="17"/>
                    <a:pt x="40" y="17"/>
                    <a:pt x="50" y="17"/>
                  </a:cubicBezTo>
                  <a:cubicBezTo>
                    <a:pt x="54" y="13"/>
                    <a:pt x="54" y="10"/>
                    <a:pt x="54" y="7"/>
                  </a:cubicBezTo>
                  <a:lnTo>
                    <a:pt x="54" y="7"/>
                  </a:lnTo>
                  <a:cubicBezTo>
                    <a:pt x="44" y="3"/>
                    <a:pt x="33" y="3"/>
                    <a:pt x="27" y="0"/>
                  </a:cubicBezTo>
                  <a:cubicBezTo>
                    <a:pt x="23" y="0"/>
                    <a:pt x="16" y="0"/>
                    <a:pt x="13" y="0"/>
                  </a:cubicBezTo>
                  <a:cubicBezTo>
                    <a:pt x="10" y="3"/>
                    <a:pt x="0" y="7"/>
                    <a:pt x="0" y="13"/>
                  </a:cubicBezTo>
                  <a:cubicBezTo>
                    <a:pt x="3" y="20"/>
                    <a:pt x="13" y="17"/>
                    <a:pt x="2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 name="Google Shape;1320;p36">
              <a:extLst>
                <a:ext uri="{FF2B5EF4-FFF2-40B4-BE49-F238E27FC236}">
                  <a16:creationId xmlns:a16="http://schemas.microsoft.com/office/drawing/2014/main" id="{61A546DD-562C-3006-A595-47CE0EF6DBC6}"/>
                </a:ext>
              </a:extLst>
            </p:cNvPr>
            <p:cNvSpPr/>
            <p:nvPr/>
          </p:nvSpPr>
          <p:spPr>
            <a:xfrm>
              <a:off x="5001120" y="35697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9" name="Google Shape;1321;p36">
              <a:extLst>
                <a:ext uri="{FF2B5EF4-FFF2-40B4-BE49-F238E27FC236}">
                  <a16:creationId xmlns:a16="http://schemas.microsoft.com/office/drawing/2014/main" id="{762FC424-546B-FC52-4000-5DCBDC1D3E6C}"/>
                </a:ext>
              </a:extLst>
            </p:cNvPr>
            <p:cNvSpPr/>
            <p:nvPr/>
          </p:nvSpPr>
          <p:spPr>
            <a:xfrm>
              <a:off x="5001120" y="3569760"/>
              <a:ext cx="1440" cy="1080"/>
            </a:xfrm>
            <a:custGeom>
              <a:avLst/>
              <a:gdLst/>
              <a:ahLst/>
              <a:cxnLst/>
              <a:rect l="l" t="t" r="r" b="b"/>
              <a:pathLst>
                <a:path w="4" h="3" extrusionOk="0">
                  <a:moveTo>
                    <a:pt x="3" y="3"/>
                  </a:moveTo>
                  <a:lnTo>
                    <a:pt x="3" y="3"/>
                  </a:lnTo>
                  <a:cubicBezTo>
                    <a:pt x="6" y="3"/>
                    <a:pt x="6" y="3"/>
                    <a:pt x="0" y="0"/>
                  </a:cubicBezTo>
                  <a:cubicBezTo>
                    <a:pt x="3" y="0"/>
                    <a:pt x="3" y="3"/>
                    <a:pt x="3"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 name="Google Shape;1322;p36">
              <a:extLst>
                <a:ext uri="{FF2B5EF4-FFF2-40B4-BE49-F238E27FC236}">
                  <a16:creationId xmlns:a16="http://schemas.microsoft.com/office/drawing/2014/main" id="{8237C1BD-0991-D719-73D8-0719B81D0EEA}"/>
                </a:ext>
              </a:extLst>
            </p:cNvPr>
            <p:cNvSpPr/>
            <p:nvPr/>
          </p:nvSpPr>
          <p:spPr>
            <a:xfrm>
              <a:off x="4885200" y="3552840"/>
              <a:ext cx="15480" cy="8280"/>
            </a:xfrm>
            <a:custGeom>
              <a:avLst/>
              <a:gdLst/>
              <a:ahLst/>
              <a:cxnLst/>
              <a:rect l="l" t="t" r="r" b="b"/>
              <a:pathLst>
                <a:path w="43" h="23" extrusionOk="0">
                  <a:moveTo>
                    <a:pt x="26" y="0"/>
                  </a:moveTo>
                  <a:lnTo>
                    <a:pt x="26" y="0"/>
                  </a:lnTo>
                  <a:cubicBezTo>
                    <a:pt x="16" y="0"/>
                    <a:pt x="10" y="3"/>
                    <a:pt x="3" y="3"/>
                  </a:cubicBezTo>
                  <a:cubicBezTo>
                    <a:pt x="3" y="10"/>
                    <a:pt x="0" y="13"/>
                    <a:pt x="0" y="20"/>
                  </a:cubicBezTo>
                  <a:cubicBezTo>
                    <a:pt x="3" y="23"/>
                    <a:pt x="6" y="23"/>
                    <a:pt x="10" y="23"/>
                  </a:cubicBezTo>
                  <a:lnTo>
                    <a:pt x="13" y="20"/>
                  </a:lnTo>
                  <a:cubicBezTo>
                    <a:pt x="23" y="20"/>
                    <a:pt x="40" y="20"/>
                    <a:pt x="43" y="16"/>
                  </a:cubicBezTo>
                  <a:cubicBezTo>
                    <a:pt x="46" y="6"/>
                    <a:pt x="36" y="3"/>
                    <a:pt x="2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1" name="Google Shape;1323;p36">
              <a:extLst>
                <a:ext uri="{FF2B5EF4-FFF2-40B4-BE49-F238E27FC236}">
                  <a16:creationId xmlns:a16="http://schemas.microsoft.com/office/drawing/2014/main" id="{019160AD-3424-8CAA-9719-7F9394E188F6}"/>
                </a:ext>
              </a:extLst>
            </p:cNvPr>
            <p:cNvSpPr/>
            <p:nvPr/>
          </p:nvSpPr>
          <p:spPr>
            <a:xfrm>
              <a:off x="5131800" y="3803040"/>
              <a:ext cx="7920" cy="4680"/>
            </a:xfrm>
            <a:custGeom>
              <a:avLst/>
              <a:gdLst/>
              <a:ahLst/>
              <a:cxnLst/>
              <a:rect l="l" t="t" r="r" b="b"/>
              <a:pathLst>
                <a:path w="22" h="13" extrusionOk="0">
                  <a:moveTo>
                    <a:pt x="12" y="13"/>
                  </a:moveTo>
                  <a:lnTo>
                    <a:pt x="12" y="13"/>
                  </a:lnTo>
                  <a:cubicBezTo>
                    <a:pt x="15" y="10"/>
                    <a:pt x="18" y="10"/>
                    <a:pt x="22" y="6"/>
                  </a:cubicBezTo>
                  <a:cubicBezTo>
                    <a:pt x="15" y="3"/>
                    <a:pt x="8" y="-4"/>
                    <a:pt x="2" y="3"/>
                  </a:cubicBezTo>
                  <a:cubicBezTo>
                    <a:pt x="-5" y="6"/>
                    <a:pt x="5" y="10"/>
                    <a:pt x="12"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 name="Google Shape;1324;p36">
              <a:extLst>
                <a:ext uri="{FF2B5EF4-FFF2-40B4-BE49-F238E27FC236}">
                  <a16:creationId xmlns:a16="http://schemas.microsoft.com/office/drawing/2014/main" id="{586FCB89-435B-B6DE-8E47-DB3A3887F4E4}"/>
                </a:ext>
              </a:extLst>
            </p:cNvPr>
            <p:cNvSpPr/>
            <p:nvPr/>
          </p:nvSpPr>
          <p:spPr>
            <a:xfrm>
              <a:off x="5474520" y="3747240"/>
              <a:ext cx="2160" cy="1440"/>
            </a:xfrm>
            <a:custGeom>
              <a:avLst/>
              <a:gdLst/>
              <a:ahLst/>
              <a:cxnLst/>
              <a:rect l="l" t="t" r="r" b="b"/>
              <a:pathLst>
                <a:path w="6" h="4" extrusionOk="0">
                  <a:moveTo>
                    <a:pt x="6" y="0"/>
                  </a:moveTo>
                  <a:lnTo>
                    <a:pt x="6" y="0"/>
                  </a:lnTo>
                  <a:lnTo>
                    <a:pt x="3" y="0"/>
                  </a:lnTo>
                  <a:cubicBezTo>
                    <a:pt x="3" y="0"/>
                    <a:pt x="3" y="4"/>
                    <a:pt x="0" y="4"/>
                  </a:cubicBezTo>
                  <a:cubicBezTo>
                    <a:pt x="3" y="0"/>
                    <a:pt x="6" y="0"/>
                    <a:pt x="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 name="Google Shape;1325;p36">
              <a:extLst>
                <a:ext uri="{FF2B5EF4-FFF2-40B4-BE49-F238E27FC236}">
                  <a16:creationId xmlns:a16="http://schemas.microsoft.com/office/drawing/2014/main" id="{58A87D3E-1ABB-A31A-53C2-430FF05493F3}"/>
                </a:ext>
              </a:extLst>
            </p:cNvPr>
            <p:cNvSpPr/>
            <p:nvPr/>
          </p:nvSpPr>
          <p:spPr>
            <a:xfrm>
              <a:off x="5474520" y="374868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4" name="Google Shape;1326;p36">
              <a:extLst>
                <a:ext uri="{FF2B5EF4-FFF2-40B4-BE49-F238E27FC236}">
                  <a16:creationId xmlns:a16="http://schemas.microsoft.com/office/drawing/2014/main" id="{2387BAE9-FF31-0774-23AF-6E95F70B1F88}"/>
                </a:ext>
              </a:extLst>
            </p:cNvPr>
            <p:cNvSpPr/>
            <p:nvPr/>
          </p:nvSpPr>
          <p:spPr>
            <a:xfrm>
              <a:off x="5219280" y="3801600"/>
              <a:ext cx="38160" cy="8280"/>
            </a:xfrm>
            <a:custGeom>
              <a:avLst/>
              <a:gdLst/>
              <a:ahLst/>
              <a:cxnLst/>
              <a:rect l="l" t="t" r="r" b="b"/>
              <a:pathLst>
                <a:path w="106" h="23" extrusionOk="0">
                  <a:moveTo>
                    <a:pt x="24" y="17"/>
                  </a:moveTo>
                  <a:lnTo>
                    <a:pt x="24" y="17"/>
                  </a:lnTo>
                  <a:lnTo>
                    <a:pt x="27" y="20"/>
                  </a:lnTo>
                  <a:cubicBezTo>
                    <a:pt x="34" y="20"/>
                    <a:pt x="44" y="27"/>
                    <a:pt x="51" y="20"/>
                  </a:cubicBezTo>
                  <a:cubicBezTo>
                    <a:pt x="57" y="7"/>
                    <a:pt x="67" y="17"/>
                    <a:pt x="74" y="20"/>
                  </a:cubicBezTo>
                  <a:cubicBezTo>
                    <a:pt x="88" y="17"/>
                    <a:pt x="118" y="24"/>
                    <a:pt x="101" y="0"/>
                  </a:cubicBezTo>
                  <a:cubicBezTo>
                    <a:pt x="67" y="0"/>
                    <a:pt x="34" y="0"/>
                    <a:pt x="0" y="0"/>
                  </a:cubicBezTo>
                  <a:cubicBezTo>
                    <a:pt x="0" y="7"/>
                    <a:pt x="4" y="14"/>
                    <a:pt x="14" y="17"/>
                  </a:cubicBezTo>
                  <a:lnTo>
                    <a:pt x="14" y="17"/>
                  </a:lnTo>
                  <a:cubicBezTo>
                    <a:pt x="17" y="17"/>
                    <a:pt x="21" y="17"/>
                    <a:pt x="24"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 name="Google Shape;1327;p36">
              <a:extLst>
                <a:ext uri="{FF2B5EF4-FFF2-40B4-BE49-F238E27FC236}">
                  <a16:creationId xmlns:a16="http://schemas.microsoft.com/office/drawing/2014/main" id="{C89474C7-D189-232D-834E-FA9C7D6A2C00}"/>
                </a:ext>
              </a:extLst>
            </p:cNvPr>
            <p:cNvSpPr/>
            <p:nvPr/>
          </p:nvSpPr>
          <p:spPr>
            <a:xfrm>
              <a:off x="4825440" y="3795840"/>
              <a:ext cx="27000" cy="9000"/>
            </a:xfrm>
            <a:custGeom>
              <a:avLst/>
              <a:gdLst/>
              <a:ahLst/>
              <a:cxnLst/>
              <a:rect l="l" t="t" r="r" b="b"/>
              <a:pathLst>
                <a:path w="75" h="25" extrusionOk="0">
                  <a:moveTo>
                    <a:pt x="18" y="23"/>
                  </a:moveTo>
                  <a:lnTo>
                    <a:pt x="18" y="23"/>
                  </a:lnTo>
                  <a:cubicBezTo>
                    <a:pt x="38" y="26"/>
                    <a:pt x="55" y="23"/>
                    <a:pt x="75" y="23"/>
                  </a:cubicBezTo>
                  <a:cubicBezTo>
                    <a:pt x="72" y="19"/>
                    <a:pt x="65" y="13"/>
                    <a:pt x="62" y="6"/>
                  </a:cubicBezTo>
                  <a:cubicBezTo>
                    <a:pt x="48" y="6"/>
                    <a:pt x="31" y="9"/>
                    <a:pt x="21" y="0"/>
                  </a:cubicBezTo>
                  <a:cubicBezTo>
                    <a:pt x="11" y="0"/>
                    <a:pt x="1" y="0"/>
                    <a:pt x="1" y="9"/>
                  </a:cubicBezTo>
                  <a:cubicBezTo>
                    <a:pt x="-2" y="19"/>
                    <a:pt x="5" y="23"/>
                    <a:pt x="18"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 name="Google Shape;1328;p36">
              <a:extLst>
                <a:ext uri="{FF2B5EF4-FFF2-40B4-BE49-F238E27FC236}">
                  <a16:creationId xmlns:a16="http://schemas.microsoft.com/office/drawing/2014/main" id="{0C96BC15-4EDD-65CC-9F4A-49C4C4580C7A}"/>
                </a:ext>
              </a:extLst>
            </p:cNvPr>
            <p:cNvSpPr/>
            <p:nvPr/>
          </p:nvSpPr>
          <p:spPr>
            <a:xfrm>
              <a:off x="5511960" y="3744000"/>
              <a:ext cx="9360" cy="4680"/>
            </a:xfrm>
            <a:custGeom>
              <a:avLst/>
              <a:gdLst/>
              <a:ahLst/>
              <a:cxnLst/>
              <a:rect l="l" t="t" r="r" b="b"/>
              <a:pathLst>
                <a:path w="26" h="13" extrusionOk="0">
                  <a:moveTo>
                    <a:pt x="0" y="2"/>
                  </a:moveTo>
                  <a:lnTo>
                    <a:pt x="0" y="2"/>
                  </a:lnTo>
                  <a:cubicBezTo>
                    <a:pt x="0" y="6"/>
                    <a:pt x="0" y="9"/>
                    <a:pt x="0" y="13"/>
                  </a:cubicBezTo>
                  <a:cubicBezTo>
                    <a:pt x="10" y="13"/>
                    <a:pt x="16" y="13"/>
                    <a:pt x="26" y="13"/>
                  </a:cubicBezTo>
                  <a:cubicBezTo>
                    <a:pt x="26" y="-4"/>
                    <a:pt x="13" y="-1"/>
                    <a:pt x="0"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 name="Google Shape;1329;p36">
              <a:extLst>
                <a:ext uri="{FF2B5EF4-FFF2-40B4-BE49-F238E27FC236}">
                  <a16:creationId xmlns:a16="http://schemas.microsoft.com/office/drawing/2014/main" id="{01AECBAD-B6DF-F6BE-7248-8D8D9E3BE0EE}"/>
                </a:ext>
              </a:extLst>
            </p:cNvPr>
            <p:cNvSpPr/>
            <p:nvPr/>
          </p:nvSpPr>
          <p:spPr>
            <a:xfrm>
              <a:off x="4596120" y="4302000"/>
              <a:ext cx="102960" cy="16200"/>
            </a:xfrm>
            <a:custGeom>
              <a:avLst/>
              <a:gdLst/>
              <a:ahLst/>
              <a:cxnLst/>
              <a:rect l="l" t="t" r="r" b="b"/>
              <a:pathLst>
                <a:path w="286" h="45" extrusionOk="0">
                  <a:moveTo>
                    <a:pt x="215" y="20"/>
                  </a:moveTo>
                  <a:lnTo>
                    <a:pt x="215" y="20"/>
                  </a:lnTo>
                  <a:cubicBezTo>
                    <a:pt x="205" y="34"/>
                    <a:pt x="199" y="7"/>
                    <a:pt x="182" y="7"/>
                  </a:cubicBezTo>
                  <a:cubicBezTo>
                    <a:pt x="165" y="3"/>
                    <a:pt x="151" y="20"/>
                    <a:pt x="131" y="17"/>
                  </a:cubicBezTo>
                  <a:lnTo>
                    <a:pt x="131" y="17"/>
                  </a:lnTo>
                  <a:cubicBezTo>
                    <a:pt x="114" y="3"/>
                    <a:pt x="98" y="7"/>
                    <a:pt x="78" y="13"/>
                  </a:cubicBezTo>
                  <a:cubicBezTo>
                    <a:pt x="54" y="20"/>
                    <a:pt x="31" y="30"/>
                    <a:pt x="0" y="17"/>
                  </a:cubicBezTo>
                  <a:cubicBezTo>
                    <a:pt x="37" y="47"/>
                    <a:pt x="51" y="50"/>
                    <a:pt x="91" y="37"/>
                  </a:cubicBezTo>
                  <a:cubicBezTo>
                    <a:pt x="101" y="34"/>
                    <a:pt x="111" y="34"/>
                    <a:pt x="121" y="34"/>
                  </a:cubicBezTo>
                  <a:cubicBezTo>
                    <a:pt x="135" y="37"/>
                    <a:pt x="148" y="37"/>
                    <a:pt x="158" y="40"/>
                  </a:cubicBezTo>
                  <a:cubicBezTo>
                    <a:pt x="165" y="40"/>
                    <a:pt x="168" y="40"/>
                    <a:pt x="168" y="40"/>
                  </a:cubicBezTo>
                  <a:lnTo>
                    <a:pt x="171" y="37"/>
                  </a:lnTo>
                  <a:lnTo>
                    <a:pt x="171" y="37"/>
                  </a:lnTo>
                  <a:lnTo>
                    <a:pt x="171" y="37"/>
                  </a:lnTo>
                  <a:cubicBezTo>
                    <a:pt x="188" y="47"/>
                    <a:pt x="209" y="40"/>
                    <a:pt x="219" y="34"/>
                  </a:cubicBezTo>
                  <a:cubicBezTo>
                    <a:pt x="239" y="17"/>
                    <a:pt x="262" y="23"/>
                    <a:pt x="286" y="23"/>
                  </a:cubicBezTo>
                  <a:cubicBezTo>
                    <a:pt x="286" y="17"/>
                    <a:pt x="286" y="7"/>
                    <a:pt x="286" y="0"/>
                  </a:cubicBezTo>
                  <a:cubicBezTo>
                    <a:pt x="262" y="7"/>
                    <a:pt x="228" y="-10"/>
                    <a:pt x="215"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 name="Google Shape;1330;p36">
              <a:extLst>
                <a:ext uri="{FF2B5EF4-FFF2-40B4-BE49-F238E27FC236}">
                  <a16:creationId xmlns:a16="http://schemas.microsoft.com/office/drawing/2014/main" id="{BB411486-8A96-EB95-3050-464C51FF3F74}"/>
                </a:ext>
              </a:extLst>
            </p:cNvPr>
            <p:cNvSpPr/>
            <p:nvPr/>
          </p:nvSpPr>
          <p:spPr>
            <a:xfrm>
              <a:off x="4866840" y="4293000"/>
              <a:ext cx="23040" cy="11520"/>
            </a:xfrm>
            <a:custGeom>
              <a:avLst/>
              <a:gdLst/>
              <a:ahLst/>
              <a:cxnLst/>
              <a:rect l="l" t="t" r="r" b="b"/>
              <a:pathLst>
                <a:path w="64" h="32" extrusionOk="0">
                  <a:moveTo>
                    <a:pt x="14" y="5"/>
                  </a:moveTo>
                  <a:lnTo>
                    <a:pt x="14" y="5"/>
                  </a:lnTo>
                  <a:cubicBezTo>
                    <a:pt x="7" y="15"/>
                    <a:pt x="4" y="22"/>
                    <a:pt x="0" y="32"/>
                  </a:cubicBezTo>
                  <a:cubicBezTo>
                    <a:pt x="20" y="32"/>
                    <a:pt x="44" y="32"/>
                    <a:pt x="64" y="32"/>
                  </a:cubicBezTo>
                  <a:cubicBezTo>
                    <a:pt x="64" y="25"/>
                    <a:pt x="64" y="22"/>
                    <a:pt x="64" y="15"/>
                  </a:cubicBezTo>
                  <a:cubicBezTo>
                    <a:pt x="47" y="12"/>
                    <a:pt x="34" y="-9"/>
                    <a:pt x="14"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 name="Google Shape;1331;p36">
              <a:extLst>
                <a:ext uri="{FF2B5EF4-FFF2-40B4-BE49-F238E27FC236}">
                  <a16:creationId xmlns:a16="http://schemas.microsoft.com/office/drawing/2014/main" id="{5B4321E1-1DE5-CCB4-3980-66BB5C86E4CA}"/>
                </a:ext>
              </a:extLst>
            </p:cNvPr>
            <p:cNvSpPr/>
            <p:nvPr/>
          </p:nvSpPr>
          <p:spPr>
            <a:xfrm>
              <a:off x="4987800" y="4290840"/>
              <a:ext cx="18000" cy="6840"/>
            </a:xfrm>
            <a:custGeom>
              <a:avLst/>
              <a:gdLst/>
              <a:ahLst/>
              <a:cxnLst/>
              <a:rect l="l" t="t" r="r" b="b"/>
              <a:pathLst>
                <a:path w="50" h="19" extrusionOk="0">
                  <a:moveTo>
                    <a:pt x="0" y="18"/>
                  </a:moveTo>
                  <a:lnTo>
                    <a:pt x="0" y="18"/>
                  </a:lnTo>
                  <a:cubicBezTo>
                    <a:pt x="20" y="21"/>
                    <a:pt x="33" y="14"/>
                    <a:pt x="50" y="4"/>
                  </a:cubicBezTo>
                  <a:cubicBezTo>
                    <a:pt x="30" y="-3"/>
                    <a:pt x="13" y="1"/>
                    <a:pt x="0" y="4"/>
                  </a:cubicBezTo>
                  <a:cubicBezTo>
                    <a:pt x="0" y="7"/>
                    <a:pt x="0" y="14"/>
                    <a:pt x="0" y="1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 name="Google Shape;1332;p36">
              <a:extLst>
                <a:ext uri="{FF2B5EF4-FFF2-40B4-BE49-F238E27FC236}">
                  <a16:creationId xmlns:a16="http://schemas.microsoft.com/office/drawing/2014/main" id="{2AC7AD2D-E1FD-F038-08B0-33EAF6A7FAAB}"/>
                </a:ext>
              </a:extLst>
            </p:cNvPr>
            <p:cNvSpPr/>
            <p:nvPr/>
          </p:nvSpPr>
          <p:spPr>
            <a:xfrm>
              <a:off x="4726800" y="43045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 name="Google Shape;1333;p36">
              <a:extLst>
                <a:ext uri="{FF2B5EF4-FFF2-40B4-BE49-F238E27FC236}">
                  <a16:creationId xmlns:a16="http://schemas.microsoft.com/office/drawing/2014/main" id="{426CB584-E7AD-28DD-AB4A-2A1DB20129CA}"/>
                </a:ext>
              </a:extLst>
            </p:cNvPr>
            <p:cNvSpPr/>
            <p:nvPr/>
          </p:nvSpPr>
          <p:spPr>
            <a:xfrm>
              <a:off x="4713480" y="4300920"/>
              <a:ext cx="13320" cy="7200"/>
            </a:xfrm>
            <a:custGeom>
              <a:avLst/>
              <a:gdLst/>
              <a:ahLst/>
              <a:cxnLst/>
              <a:rect l="l" t="t" r="r" b="b"/>
              <a:pathLst>
                <a:path w="37" h="20" extrusionOk="0">
                  <a:moveTo>
                    <a:pt x="0" y="3"/>
                  </a:moveTo>
                  <a:lnTo>
                    <a:pt x="0" y="3"/>
                  </a:lnTo>
                  <a:cubicBezTo>
                    <a:pt x="3" y="20"/>
                    <a:pt x="17" y="26"/>
                    <a:pt x="37" y="10"/>
                  </a:cubicBezTo>
                  <a:cubicBezTo>
                    <a:pt x="30" y="6"/>
                    <a:pt x="20" y="3"/>
                    <a:pt x="13" y="0"/>
                  </a:cubicBezTo>
                  <a:cubicBezTo>
                    <a:pt x="7" y="0"/>
                    <a:pt x="3" y="0"/>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 name="Google Shape;1334;p36">
              <a:extLst>
                <a:ext uri="{FF2B5EF4-FFF2-40B4-BE49-F238E27FC236}">
                  <a16:creationId xmlns:a16="http://schemas.microsoft.com/office/drawing/2014/main" id="{F786FB63-72B1-267F-A73E-99193586BDC7}"/>
                </a:ext>
              </a:extLst>
            </p:cNvPr>
            <p:cNvSpPr/>
            <p:nvPr/>
          </p:nvSpPr>
          <p:spPr>
            <a:xfrm>
              <a:off x="4703760" y="4300920"/>
              <a:ext cx="5040" cy="8280"/>
            </a:xfrm>
            <a:custGeom>
              <a:avLst/>
              <a:gdLst/>
              <a:ahLst/>
              <a:cxnLst/>
              <a:rect l="l" t="t" r="r" b="b"/>
              <a:pathLst>
                <a:path w="14" h="23" extrusionOk="0">
                  <a:moveTo>
                    <a:pt x="0" y="3"/>
                  </a:moveTo>
                  <a:lnTo>
                    <a:pt x="0" y="3"/>
                  </a:lnTo>
                  <a:cubicBezTo>
                    <a:pt x="0" y="10"/>
                    <a:pt x="4" y="16"/>
                    <a:pt x="4" y="23"/>
                  </a:cubicBezTo>
                  <a:cubicBezTo>
                    <a:pt x="17" y="16"/>
                    <a:pt x="14" y="6"/>
                    <a:pt x="14" y="0"/>
                  </a:cubicBezTo>
                  <a:cubicBezTo>
                    <a:pt x="10" y="0"/>
                    <a:pt x="4" y="0"/>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 name="Google Shape;1335;p36">
              <a:extLst>
                <a:ext uri="{FF2B5EF4-FFF2-40B4-BE49-F238E27FC236}">
                  <a16:creationId xmlns:a16="http://schemas.microsoft.com/office/drawing/2014/main" id="{654C43EC-5DCF-2D2D-CA8C-AD5BD26AAA37}"/>
                </a:ext>
              </a:extLst>
            </p:cNvPr>
            <p:cNvSpPr/>
            <p:nvPr/>
          </p:nvSpPr>
          <p:spPr>
            <a:xfrm>
              <a:off x="4834440" y="4268880"/>
              <a:ext cx="3600" cy="5400"/>
            </a:xfrm>
            <a:custGeom>
              <a:avLst/>
              <a:gdLst/>
              <a:ahLst/>
              <a:cxnLst/>
              <a:rect l="l" t="t" r="r" b="b"/>
              <a:pathLst>
                <a:path w="10" h="15" extrusionOk="0">
                  <a:moveTo>
                    <a:pt x="10" y="1"/>
                  </a:moveTo>
                  <a:lnTo>
                    <a:pt x="10" y="1"/>
                  </a:lnTo>
                  <a:cubicBezTo>
                    <a:pt x="10" y="1"/>
                    <a:pt x="6" y="-2"/>
                    <a:pt x="0" y="1"/>
                  </a:cubicBezTo>
                  <a:cubicBezTo>
                    <a:pt x="0" y="5"/>
                    <a:pt x="0" y="11"/>
                    <a:pt x="0" y="15"/>
                  </a:cubicBezTo>
                  <a:cubicBezTo>
                    <a:pt x="13" y="15"/>
                    <a:pt x="10" y="8"/>
                    <a:pt x="10"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 name="Google Shape;1336;p36">
              <a:extLst>
                <a:ext uri="{FF2B5EF4-FFF2-40B4-BE49-F238E27FC236}">
                  <a16:creationId xmlns:a16="http://schemas.microsoft.com/office/drawing/2014/main" id="{3436F228-6434-3EF8-0777-8E516EB3F25E}"/>
                </a:ext>
              </a:extLst>
            </p:cNvPr>
            <p:cNvSpPr/>
            <p:nvPr/>
          </p:nvSpPr>
          <p:spPr>
            <a:xfrm>
              <a:off x="4815000" y="4275360"/>
              <a:ext cx="4680" cy="2520"/>
            </a:xfrm>
            <a:custGeom>
              <a:avLst/>
              <a:gdLst/>
              <a:ahLst/>
              <a:cxnLst/>
              <a:rect l="l" t="t" r="r" b="b"/>
              <a:pathLst>
                <a:path w="13" h="7" extrusionOk="0">
                  <a:moveTo>
                    <a:pt x="13" y="7"/>
                  </a:moveTo>
                  <a:lnTo>
                    <a:pt x="13" y="7"/>
                  </a:lnTo>
                  <a:cubicBezTo>
                    <a:pt x="10" y="4"/>
                    <a:pt x="7" y="4"/>
                    <a:pt x="0" y="0"/>
                  </a:cubicBezTo>
                  <a:cubicBezTo>
                    <a:pt x="0" y="0"/>
                    <a:pt x="3" y="4"/>
                    <a:pt x="3" y="7"/>
                  </a:cubicBezTo>
                  <a:cubicBezTo>
                    <a:pt x="7" y="7"/>
                    <a:pt x="10" y="7"/>
                    <a:pt x="13"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 name="Google Shape;1337;p36">
              <a:extLst>
                <a:ext uri="{FF2B5EF4-FFF2-40B4-BE49-F238E27FC236}">
                  <a16:creationId xmlns:a16="http://schemas.microsoft.com/office/drawing/2014/main" id="{4E44729B-5F7E-B17B-3C61-FFE77F4FC534}"/>
                </a:ext>
              </a:extLst>
            </p:cNvPr>
            <p:cNvSpPr/>
            <p:nvPr/>
          </p:nvSpPr>
          <p:spPr>
            <a:xfrm>
              <a:off x="5349960" y="4280040"/>
              <a:ext cx="39960" cy="8640"/>
            </a:xfrm>
            <a:custGeom>
              <a:avLst/>
              <a:gdLst/>
              <a:ahLst/>
              <a:cxnLst/>
              <a:rect l="l" t="t" r="r" b="b"/>
              <a:pathLst>
                <a:path w="111" h="24" extrusionOk="0">
                  <a:moveTo>
                    <a:pt x="37" y="4"/>
                  </a:moveTo>
                  <a:lnTo>
                    <a:pt x="37" y="4"/>
                  </a:lnTo>
                  <a:cubicBezTo>
                    <a:pt x="30" y="17"/>
                    <a:pt x="7" y="11"/>
                    <a:pt x="0" y="24"/>
                  </a:cubicBezTo>
                  <a:cubicBezTo>
                    <a:pt x="30" y="20"/>
                    <a:pt x="60" y="20"/>
                    <a:pt x="94" y="20"/>
                  </a:cubicBezTo>
                  <a:cubicBezTo>
                    <a:pt x="104" y="20"/>
                    <a:pt x="111" y="20"/>
                    <a:pt x="111" y="11"/>
                  </a:cubicBezTo>
                  <a:cubicBezTo>
                    <a:pt x="111" y="4"/>
                    <a:pt x="101" y="4"/>
                    <a:pt x="94" y="1"/>
                  </a:cubicBezTo>
                  <a:cubicBezTo>
                    <a:pt x="74" y="-3"/>
                    <a:pt x="57" y="7"/>
                    <a:pt x="37"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 name="Google Shape;1338;p36">
              <a:extLst>
                <a:ext uri="{FF2B5EF4-FFF2-40B4-BE49-F238E27FC236}">
                  <a16:creationId xmlns:a16="http://schemas.microsoft.com/office/drawing/2014/main" id="{DDD01F40-F51C-4DBD-9642-FCAA54B239E2}"/>
                </a:ext>
              </a:extLst>
            </p:cNvPr>
            <p:cNvSpPr/>
            <p:nvPr/>
          </p:nvSpPr>
          <p:spPr>
            <a:xfrm>
              <a:off x="5483880" y="4247640"/>
              <a:ext cx="235440" cy="14760"/>
            </a:xfrm>
            <a:custGeom>
              <a:avLst/>
              <a:gdLst/>
              <a:ahLst/>
              <a:cxnLst/>
              <a:rect l="l" t="t" r="r" b="b"/>
              <a:pathLst>
                <a:path w="654" h="41" extrusionOk="0">
                  <a:moveTo>
                    <a:pt x="480" y="20"/>
                  </a:moveTo>
                  <a:lnTo>
                    <a:pt x="480" y="20"/>
                  </a:lnTo>
                  <a:lnTo>
                    <a:pt x="480" y="20"/>
                  </a:lnTo>
                  <a:cubicBezTo>
                    <a:pt x="470" y="10"/>
                    <a:pt x="457" y="10"/>
                    <a:pt x="440" y="6"/>
                  </a:cubicBezTo>
                  <a:cubicBezTo>
                    <a:pt x="400" y="0"/>
                    <a:pt x="360" y="0"/>
                    <a:pt x="323" y="3"/>
                  </a:cubicBezTo>
                  <a:cubicBezTo>
                    <a:pt x="299" y="3"/>
                    <a:pt x="279" y="10"/>
                    <a:pt x="259" y="0"/>
                  </a:cubicBezTo>
                  <a:cubicBezTo>
                    <a:pt x="239" y="10"/>
                    <a:pt x="215" y="3"/>
                    <a:pt x="198" y="10"/>
                  </a:cubicBezTo>
                  <a:lnTo>
                    <a:pt x="198" y="10"/>
                  </a:lnTo>
                  <a:cubicBezTo>
                    <a:pt x="151" y="-4"/>
                    <a:pt x="108" y="13"/>
                    <a:pt x="64" y="10"/>
                  </a:cubicBezTo>
                  <a:cubicBezTo>
                    <a:pt x="51" y="23"/>
                    <a:pt x="27" y="20"/>
                    <a:pt x="7" y="20"/>
                  </a:cubicBezTo>
                  <a:cubicBezTo>
                    <a:pt x="0" y="20"/>
                    <a:pt x="-3" y="23"/>
                    <a:pt x="4" y="27"/>
                  </a:cubicBezTo>
                  <a:cubicBezTo>
                    <a:pt x="7" y="30"/>
                    <a:pt x="11" y="30"/>
                    <a:pt x="14" y="30"/>
                  </a:cubicBezTo>
                  <a:cubicBezTo>
                    <a:pt x="47" y="30"/>
                    <a:pt x="81" y="30"/>
                    <a:pt x="114" y="30"/>
                  </a:cubicBezTo>
                  <a:lnTo>
                    <a:pt x="114" y="30"/>
                  </a:lnTo>
                  <a:cubicBezTo>
                    <a:pt x="125" y="33"/>
                    <a:pt x="135" y="37"/>
                    <a:pt x="141" y="30"/>
                  </a:cubicBezTo>
                  <a:cubicBezTo>
                    <a:pt x="148" y="33"/>
                    <a:pt x="151" y="33"/>
                    <a:pt x="155" y="30"/>
                  </a:cubicBezTo>
                  <a:lnTo>
                    <a:pt x="155" y="30"/>
                  </a:lnTo>
                  <a:cubicBezTo>
                    <a:pt x="185" y="40"/>
                    <a:pt x="218" y="23"/>
                    <a:pt x="246" y="37"/>
                  </a:cubicBezTo>
                  <a:cubicBezTo>
                    <a:pt x="323" y="37"/>
                    <a:pt x="400" y="40"/>
                    <a:pt x="477" y="40"/>
                  </a:cubicBezTo>
                  <a:cubicBezTo>
                    <a:pt x="480" y="40"/>
                    <a:pt x="484" y="40"/>
                    <a:pt x="487" y="40"/>
                  </a:cubicBezTo>
                  <a:cubicBezTo>
                    <a:pt x="541" y="43"/>
                    <a:pt x="591" y="40"/>
                    <a:pt x="645" y="37"/>
                  </a:cubicBezTo>
                  <a:cubicBezTo>
                    <a:pt x="665" y="23"/>
                    <a:pt x="648" y="17"/>
                    <a:pt x="632" y="17"/>
                  </a:cubicBezTo>
                  <a:cubicBezTo>
                    <a:pt x="588" y="17"/>
                    <a:pt x="544" y="10"/>
                    <a:pt x="504" y="20"/>
                  </a:cubicBezTo>
                  <a:lnTo>
                    <a:pt x="504" y="20"/>
                  </a:lnTo>
                  <a:cubicBezTo>
                    <a:pt x="497" y="20"/>
                    <a:pt x="487" y="20"/>
                    <a:pt x="480"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 name="Google Shape;1339;p36">
              <a:extLst>
                <a:ext uri="{FF2B5EF4-FFF2-40B4-BE49-F238E27FC236}">
                  <a16:creationId xmlns:a16="http://schemas.microsoft.com/office/drawing/2014/main" id="{3A7243DF-9CDD-2A03-615B-DA380521D077}"/>
                </a:ext>
              </a:extLst>
            </p:cNvPr>
            <p:cNvSpPr/>
            <p:nvPr/>
          </p:nvSpPr>
          <p:spPr>
            <a:xfrm>
              <a:off x="5010840" y="4186080"/>
              <a:ext cx="1440" cy="1080"/>
            </a:xfrm>
            <a:custGeom>
              <a:avLst/>
              <a:gdLst/>
              <a:ahLst/>
              <a:cxnLst/>
              <a:rect l="l" t="t" r="r" b="b"/>
              <a:pathLst>
                <a:path w="4" h="3" extrusionOk="0">
                  <a:moveTo>
                    <a:pt x="0" y="0"/>
                  </a:moveTo>
                  <a:lnTo>
                    <a:pt x="0" y="0"/>
                  </a:lnTo>
                  <a:lnTo>
                    <a:pt x="0" y="0"/>
                  </a:lnTo>
                  <a:lnTo>
                    <a:pt x="3" y="3"/>
                  </a:lnTo>
                  <a:cubicBezTo>
                    <a:pt x="6" y="3"/>
                    <a:pt x="6"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 name="Google Shape;1340;p36">
              <a:extLst>
                <a:ext uri="{FF2B5EF4-FFF2-40B4-BE49-F238E27FC236}">
                  <a16:creationId xmlns:a16="http://schemas.microsoft.com/office/drawing/2014/main" id="{1036B93A-94AB-E97D-4838-C8A75FA6D91A}"/>
                </a:ext>
              </a:extLst>
            </p:cNvPr>
            <p:cNvSpPr/>
            <p:nvPr/>
          </p:nvSpPr>
          <p:spPr>
            <a:xfrm>
              <a:off x="4763160" y="4300920"/>
              <a:ext cx="5760" cy="3600"/>
            </a:xfrm>
            <a:custGeom>
              <a:avLst/>
              <a:gdLst/>
              <a:ahLst/>
              <a:cxnLst/>
              <a:rect l="l" t="t" r="r" b="b"/>
              <a:pathLst>
                <a:path w="16" h="10" extrusionOk="0">
                  <a:moveTo>
                    <a:pt x="0" y="3"/>
                  </a:moveTo>
                  <a:lnTo>
                    <a:pt x="0" y="3"/>
                  </a:lnTo>
                  <a:cubicBezTo>
                    <a:pt x="3" y="6"/>
                    <a:pt x="3" y="10"/>
                    <a:pt x="6" y="10"/>
                  </a:cubicBezTo>
                  <a:cubicBezTo>
                    <a:pt x="13" y="10"/>
                    <a:pt x="16" y="6"/>
                    <a:pt x="16" y="0"/>
                  </a:cubicBezTo>
                  <a:lnTo>
                    <a:pt x="16" y="0"/>
                  </a:lnTo>
                  <a:cubicBezTo>
                    <a:pt x="10" y="3"/>
                    <a:pt x="6" y="3"/>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 name="Google Shape;1341;p36">
              <a:extLst>
                <a:ext uri="{FF2B5EF4-FFF2-40B4-BE49-F238E27FC236}">
                  <a16:creationId xmlns:a16="http://schemas.microsoft.com/office/drawing/2014/main" id="{23212B5D-D77F-E3BC-04DB-841C23BFB973}"/>
                </a:ext>
              </a:extLst>
            </p:cNvPr>
            <p:cNvSpPr/>
            <p:nvPr/>
          </p:nvSpPr>
          <p:spPr>
            <a:xfrm>
              <a:off x="4726800" y="43045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 name="Google Shape;1342;p36">
              <a:extLst>
                <a:ext uri="{FF2B5EF4-FFF2-40B4-BE49-F238E27FC236}">
                  <a16:creationId xmlns:a16="http://schemas.microsoft.com/office/drawing/2014/main" id="{1DD4DF0E-5220-B4A2-3678-22A3501A215D}"/>
                </a:ext>
              </a:extLst>
            </p:cNvPr>
            <p:cNvSpPr/>
            <p:nvPr/>
          </p:nvSpPr>
          <p:spPr>
            <a:xfrm>
              <a:off x="4726800" y="4303440"/>
              <a:ext cx="2520" cy="1080"/>
            </a:xfrm>
            <a:custGeom>
              <a:avLst/>
              <a:gdLst/>
              <a:ahLst/>
              <a:cxnLst/>
              <a:rect l="l" t="t" r="r" b="b"/>
              <a:pathLst>
                <a:path w="7" h="3" extrusionOk="0">
                  <a:moveTo>
                    <a:pt x="0" y="3"/>
                  </a:moveTo>
                  <a:lnTo>
                    <a:pt x="0" y="3"/>
                  </a:lnTo>
                  <a:cubicBezTo>
                    <a:pt x="3" y="3"/>
                    <a:pt x="7" y="3"/>
                    <a:pt x="7" y="3"/>
                  </a:cubicBezTo>
                  <a:cubicBezTo>
                    <a:pt x="7" y="-1"/>
                    <a:pt x="3" y="-1"/>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 name="Google Shape;1343;p36">
              <a:extLst>
                <a:ext uri="{FF2B5EF4-FFF2-40B4-BE49-F238E27FC236}">
                  <a16:creationId xmlns:a16="http://schemas.microsoft.com/office/drawing/2014/main" id="{09FD0A41-E282-81EA-C610-3C6AE0642896}"/>
                </a:ext>
              </a:extLst>
            </p:cNvPr>
            <p:cNvSpPr/>
            <p:nvPr/>
          </p:nvSpPr>
          <p:spPr>
            <a:xfrm>
              <a:off x="5449320" y="4252320"/>
              <a:ext cx="5760" cy="5040"/>
            </a:xfrm>
            <a:custGeom>
              <a:avLst/>
              <a:gdLst/>
              <a:ahLst/>
              <a:cxnLst/>
              <a:rect l="l" t="t" r="r" b="b"/>
              <a:pathLst>
                <a:path w="16" h="14" extrusionOk="0">
                  <a:moveTo>
                    <a:pt x="6" y="0"/>
                  </a:moveTo>
                  <a:lnTo>
                    <a:pt x="6" y="0"/>
                  </a:lnTo>
                  <a:cubicBezTo>
                    <a:pt x="6" y="4"/>
                    <a:pt x="-8" y="10"/>
                    <a:pt x="6" y="14"/>
                  </a:cubicBezTo>
                  <a:cubicBezTo>
                    <a:pt x="9" y="14"/>
                    <a:pt x="13" y="14"/>
                    <a:pt x="13" y="14"/>
                  </a:cubicBezTo>
                  <a:cubicBezTo>
                    <a:pt x="19" y="7"/>
                    <a:pt x="16" y="4"/>
                    <a:pt x="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 name="Google Shape;1344;p36">
              <a:extLst>
                <a:ext uri="{FF2B5EF4-FFF2-40B4-BE49-F238E27FC236}">
                  <a16:creationId xmlns:a16="http://schemas.microsoft.com/office/drawing/2014/main" id="{B3BDF905-98B3-F334-51A3-A8DCAD8FE4E4}"/>
                </a:ext>
              </a:extLst>
            </p:cNvPr>
            <p:cNvSpPr/>
            <p:nvPr/>
          </p:nvSpPr>
          <p:spPr>
            <a:xfrm>
              <a:off x="4589640" y="4204800"/>
              <a:ext cx="72000" cy="10080"/>
            </a:xfrm>
            <a:custGeom>
              <a:avLst/>
              <a:gdLst/>
              <a:ahLst/>
              <a:cxnLst/>
              <a:rect l="l" t="t" r="r" b="b"/>
              <a:pathLst>
                <a:path w="200" h="28" extrusionOk="0">
                  <a:moveTo>
                    <a:pt x="153" y="11"/>
                  </a:moveTo>
                  <a:lnTo>
                    <a:pt x="153" y="11"/>
                  </a:lnTo>
                  <a:lnTo>
                    <a:pt x="153" y="8"/>
                  </a:lnTo>
                  <a:cubicBezTo>
                    <a:pt x="149" y="8"/>
                    <a:pt x="146" y="5"/>
                    <a:pt x="139" y="1"/>
                  </a:cubicBezTo>
                  <a:cubicBezTo>
                    <a:pt x="129" y="1"/>
                    <a:pt x="119" y="-2"/>
                    <a:pt x="109" y="1"/>
                  </a:cubicBezTo>
                  <a:cubicBezTo>
                    <a:pt x="85" y="1"/>
                    <a:pt x="59" y="1"/>
                    <a:pt x="32" y="5"/>
                  </a:cubicBezTo>
                  <a:lnTo>
                    <a:pt x="32" y="5"/>
                  </a:lnTo>
                  <a:cubicBezTo>
                    <a:pt x="28" y="5"/>
                    <a:pt x="25" y="5"/>
                    <a:pt x="22" y="5"/>
                  </a:cubicBezTo>
                  <a:cubicBezTo>
                    <a:pt x="12" y="8"/>
                    <a:pt x="-5" y="11"/>
                    <a:pt x="2" y="22"/>
                  </a:cubicBezTo>
                  <a:cubicBezTo>
                    <a:pt x="12" y="32"/>
                    <a:pt x="25" y="28"/>
                    <a:pt x="35" y="22"/>
                  </a:cubicBezTo>
                  <a:cubicBezTo>
                    <a:pt x="65" y="22"/>
                    <a:pt x="96" y="15"/>
                    <a:pt x="126" y="28"/>
                  </a:cubicBezTo>
                  <a:cubicBezTo>
                    <a:pt x="129" y="28"/>
                    <a:pt x="132" y="28"/>
                    <a:pt x="136" y="28"/>
                  </a:cubicBezTo>
                  <a:cubicBezTo>
                    <a:pt x="142" y="25"/>
                    <a:pt x="146" y="22"/>
                    <a:pt x="149" y="18"/>
                  </a:cubicBezTo>
                  <a:lnTo>
                    <a:pt x="149" y="18"/>
                  </a:lnTo>
                  <a:cubicBezTo>
                    <a:pt x="166" y="22"/>
                    <a:pt x="183" y="22"/>
                    <a:pt x="200" y="18"/>
                  </a:cubicBezTo>
                  <a:cubicBezTo>
                    <a:pt x="186" y="8"/>
                    <a:pt x="169" y="11"/>
                    <a:pt x="153" y="1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 name="Google Shape;1345;p36">
              <a:extLst>
                <a:ext uri="{FF2B5EF4-FFF2-40B4-BE49-F238E27FC236}">
                  <a16:creationId xmlns:a16="http://schemas.microsoft.com/office/drawing/2014/main" id="{AAD6235F-9B28-BEAF-0458-F8DC52237AFC}"/>
                </a:ext>
              </a:extLst>
            </p:cNvPr>
            <p:cNvSpPr/>
            <p:nvPr/>
          </p:nvSpPr>
          <p:spPr>
            <a:xfrm>
              <a:off x="5124600" y="4156920"/>
              <a:ext cx="2880" cy="1440"/>
            </a:xfrm>
            <a:custGeom>
              <a:avLst/>
              <a:gdLst/>
              <a:ahLst/>
              <a:cxnLst/>
              <a:rect l="l" t="t" r="r" b="b"/>
              <a:pathLst>
                <a:path w="8" h="4" extrusionOk="0">
                  <a:moveTo>
                    <a:pt x="8" y="4"/>
                  </a:moveTo>
                  <a:lnTo>
                    <a:pt x="8" y="4"/>
                  </a:lnTo>
                  <a:lnTo>
                    <a:pt x="8" y="0"/>
                  </a:lnTo>
                  <a:lnTo>
                    <a:pt x="5" y="0"/>
                  </a:lnTo>
                  <a:cubicBezTo>
                    <a:pt x="-2" y="0"/>
                    <a:pt x="-2" y="4"/>
                    <a:pt x="2" y="4"/>
                  </a:cubicBezTo>
                  <a:cubicBezTo>
                    <a:pt x="5" y="4"/>
                    <a:pt x="8" y="4"/>
                    <a:pt x="8" y="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 name="Google Shape;1346;p36">
              <a:extLst>
                <a:ext uri="{FF2B5EF4-FFF2-40B4-BE49-F238E27FC236}">
                  <a16:creationId xmlns:a16="http://schemas.microsoft.com/office/drawing/2014/main" id="{BF8D1873-CA55-1C7D-0F44-7C5A85673D36}"/>
                </a:ext>
              </a:extLst>
            </p:cNvPr>
            <p:cNvSpPr/>
            <p:nvPr/>
          </p:nvSpPr>
          <p:spPr>
            <a:xfrm>
              <a:off x="4791960" y="4146120"/>
              <a:ext cx="14400" cy="4680"/>
            </a:xfrm>
            <a:custGeom>
              <a:avLst/>
              <a:gdLst/>
              <a:ahLst/>
              <a:cxnLst/>
              <a:rect l="l" t="t" r="r" b="b"/>
              <a:pathLst>
                <a:path w="40" h="13" extrusionOk="0">
                  <a:moveTo>
                    <a:pt x="40" y="10"/>
                  </a:moveTo>
                  <a:lnTo>
                    <a:pt x="40" y="10"/>
                  </a:lnTo>
                  <a:lnTo>
                    <a:pt x="40" y="10"/>
                  </a:lnTo>
                  <a:cubicBezTo>
                    <a:pt x="27" y="-4"/>
                    <a:pt x="13" y="-4"/>
                    <a:pt x="0" y="10"/>
                  </a:cubicBezTo>
                  <a:lnTo>
                    <a:pt x="0" y="10"/>
                  </a:lnTo>
                  <a:cubicBezTo>
                    <a:pt x="13" y="13"/>
                    <a:pt x="27" y="13"/>
                    <a:pt x="4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 name="Google Shape;1347;p36">
              <a:extLst>
                <a:ext uri="{FF2B5EF4-FFF2-40B4-BE49-F238E27FC236}">
                  <a16:creationId xmlns:a16="http://schemas.microsoft.com/office/drawing/2014/main" id="{F4BDBE4B-E07F-C409-B36C-A0E9AB221F35}"/>
                </a:ext>
              </a:extLst>
            </p:cNvPr>
            <p:cNvSpPr/>
            <p:nvPr/>
          </p:nvSpPr>
          <p:spPr>
            <a:xfrm>
              <a:off x="4955040" y="4066200"/>
              <a:ext cx="1440" cy="0"/>
            </a:xfrm>
            <a:custGeom>
              <a:avLst/>
              <a:gdLst/>
              <a:ahLst/>
              <a:cxnLst/>
              <a:rect l="l" t="t" r="r" b="b"/>
              <a:pathLst>
                <a:path w="4" h="120000" extrusionOk="0">
                  <a:moveTo>
                    <a:pt x="0" y="0"/>
                  </a:moveTo>
                  <a:lnTo>
                    <a:pt x="0" y="0"/>
                  </a:lnTo>
                  <a:lnTo>
                    <a:pt x="4" y="0"/>
                  </a:lnTo>
                  <a:lnTo>
                    <a:pt x="4" y="0"/>
                  </a:ln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 name="Google Shape;1348;p36">
              <a:extLst>
                <a:ext uri="{FF2B5EF4-FFF2-40B4-BE49-F238E27FC236}">
                  <a16:creationId xmlns:a16="http://schemas.microsoft.com/office/drawing/2014/main" id="{B3F7A784-E08F-4D60-4486-997A88CC073B}"/>
                </a:ext>
              </a:extLst>
            </p:cNvPr>
            <p:cNvSpPr/>
            <p:nvPr/>
          </p:nvSpPr>
          <p:spPr>
            <a:xfrm>
              <a:off x="5002200" y="406260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 name="Google Shape;1349;p36">
              <a:extLst>
                <a:ext uri="{FF2B5EF4-FFF2-40B4-BE49-F238E27FC236}">
                  <a16:creationId xmlns:a16="http://schemas.microsoft.com/office/drawing/2014/main" id="{039742E1-2783-707A-C078-1F48D0DDB9F7}"/>
                </a:ext>
              </a:extLst>
            </p:cNvPr>
            <p:cNvSpPr/>
            <p:nvPr/>
          </p:nvSpPr>
          <p:spPr>
            <a:xfrm>
              <a:off x="4786560" y="4301640"/>
              <a:ext cx="10080" cy="6480"/>
            </a:xfrm>
            <a:custGeom>
              <a:avLst/>
              <a:gdLst/>
              <a:ahLst/>
              <a:cxnLst/>
              <a:rect l="l" t="t" r="r" b="b"/>
              <a:pathLst>
                <a:path w="28" h="18" extrusionOk="0">
                  <a:moveTo>
                    <a:pt x="2" y="1"/>
                  </a:moveTo>
                  <a:lnTo>
                    <a:pt x="2" y="1"/>
                  </a:lnTo>
                  <a:cubicBezTo>
                    <a:pt x="-5" y="8"/>
                    <a:pt x="15" y="11"/>
                    <a:pt x="15" y="18"/>
                  </a:cubicBezTo>
                  <a:cubicBezTo>
                    <a:pt x="19" y="18"/>
                    <a:pt x="25" y="18"/>
                    <a:pt x="28" y="18"/>
                  </a:cubicBezTo>
                  <a:cubicBezTo>
                    <a:pt x="28" y="14"/>
                    <a:pt x="28" y="11"/>
                    <a:pt x="25" y="8"/>
                  </a:cubicBezTo>
                  <a:cubicBezTo>
                    <a:pt x="22" y="1"/>
                    <a:pt x="9" y="-2"/>
                    <a:pt x="2"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8" name="Google Shape;1350;p36">
              <a:extLst>
                <a:ext uri="{FF2B5EF4-FFF2-40B4-BE49-F238E27FC236}">
                  <a16:creationId xmlns:a16="http://schemas.microsoft.com/office/drawing/2014/main" id="{0C584D16-D0E8-6598-BBF5-7B3743160F1C}"/>
                </a:ext>
              </a:extLst>
            </p:cNvPr>
            <p:cNvSpPr/>
            <p:nvPr/>
          </p:nvSpPr>
          <p:spPr>
            <a:xfrm>
              <a:off x="5678640" y="5182920"/>
              <a:ext cx="96840" cy="68760"/>
            </a:xfrm>
            <a:custGeom>
              <a:avLst/>
              <a:gdLst/>
              <a:ahLst/>
              <a:cxnLst/>
              <a:rect l="l" t="t" r="r" b="b"/>
              <a:pathLst>
                <a:path w="269" h="191" extrusionOk="0">
                  <a:moveTo>
                    <a:pt x="91" y="44"/>
                  </a:moveTo>
                  <a:lnTo>
                    <a:pt x="91" y="44"/>
                  </a:lnTo>
                  <a:cubicBezTo>
                    <a:pt x="80" y="40"/>
                    <a:pt x="74" y="37"/>
                    <a:pt x="64" y="33"/>
                  </a:cubicBezTo>
                  <a:lnTo>
                    <a:pt x="64" y="33"/>
                  </a:lnTo>
                  <a:cubicBezTo>
                    <a:pt x="64" y="33"/>
                    <a:pt x="64" y="30"/>
                    <a:pt x="64" y="27"/>
                  </a:cubicBezTo>
                  <a:cubicBezTo>
                    <a:pt x="60" y="23"/>
                    <a:pt x="60" y="23"/>
                    <a:pt x="57" y="23"/>
                  </a:cubicBezTo>
                  <a:cubicBezTo>
                    <a:pt x="37" y="20"/>
                    <a:pt x="23" y="-10"/>
                    <a:pt x="6" y="3"/>
                  </a:cubicBezTo>
                  <a:cubicBezTo>
                    <a:pt x="-14" y="23"/>
                    <a:pt x="20" y="33"/>
                    <a:pt x="40" y="44"/>
                  </a:cubicBezTo>
                  <a:cubicBezTo>
                    <a:pt x="54" y="54"/>
                    <a:pt x="64" y="64"/>
                    <a:pt x="77" y="70"/>
                  </a:cubicBezTo>
                  <a:lnTo>
                    <a:pt x="77" y="70"/>
                  </a:lnTo>
                  <a:cubicBezTo>
                    <a:pt x="84" y="80"/>
                    <a:pt x="91" y="87"/>
                    <a:pt x="104" y="90"/>
                  </a:cubicBezTo>
                  <a:lnTo>
                    <a:pt x="104" y="90"/>
                  </a:lnTo>
                  <a:cubicBezTo>
                    <a:pt x="111" y="101"/>
                    <a:pt x="124" y="107"/>
                    <a:pt x="141" y="111"/>
                  </a:cubicBezTo>
                  <a:lnTo>
                    <a:pt x="141" y="111"/>
                  </a:lnTo>
                  <a:lnTo>
                    <a:pt x="141" y="111"/>
                  </a:lnTo>
                  <a:cubicBezTo>
                    <a:pt x="141" y="114"/>
                    <a:pt x="141" y="114"/>
                    <a:pt x="144" y="118"/>
                  </a:cubicBezTo>
                  <a:lnTo>
                    <a:pt x="144" y="118"/>
                  </a:lnTo>
                  <a:lnTo>
                    <a:pt x="144" y="118"/>
                  </a:lnTo>
                  <a:cubicBezTo>
                    <a:pt x="151" y="124"/>
                    <a:pt x="161" y="134"/>
                    <a:pt x="168" y="144"/>
                  </a:cubicBezTo>
                  <a:cubicBezTo>
                    <a:pt x="171" y="147"/>
                    <a:pt x="174" y="151"/>
                    <a:pt x="181" y="154"/>
                  </a:cubicBezTo>
                  <a:lnTo>
                    <a:pt x="181" y="154"/>
                  </a:lnTo>
                  <a:cubicBezTo>
                    <a:pt x="188" y="161"/>
                    <a:pt x="195" y="168"/>
                    <a:pt x="208" y="171"/>
                  </a:cubicBezTo>
                  <a:cubicBezTo>
                    <a:pt x="208" y="175"/>
                    <a:pt x="208" y="175"/>
                    <a:pt x="208" y="175"/>
                  </a:cubicBezTo>
                  <a:cubicBezTo>
                    <a:pt x="215" y="178"/>
                    <a:pt x="211" y="188"/>
                    <a:pt x="221" y="191"/>
                  </a:cubicBezTo>
                  <a:cubicBezTo>
                    <a:pt x="225" y="188"/>
                    <a:pt x="225" y="188"/>
                    <a:pt x="225" y="188"/>
                  </a:cubicBezTo>
                  <a:cubicBezTo>
                    <a:pt x="231" y="188"/>
                    <a:pt x="241" y="191"/>
                    <a:pt x="248" y="191"/>
                  </a:cubicBezTo>
                  <a:cubicBezTo>
                    <a:pt x="268" y="188"/>
                    <a:pt x="275" y="181"/>
                    <a:pt x="262" y="171"/>
                  </a:cubicBezTo>
                  <a:cubicBezTo>
                    <a:pt x="235" y="151"/>
                    <a:pt x="218" y="124"/>
                    <a:pt x="181" y="111"/>
                  </a:cubicBezTo>
                  <a:cubicBezTo>
                    <a:pt x="174" y="107"/>
                    <a:pt x="171" y="104"/>
                    <a:pt x="168" y="101"/>
                  </a:cubicBezTo>
                  <a:lnTo>
                    <a:pt x="168" y="101"/>
                  </a:lnTo>
                  <a:lnTo>
                    <a:pt x="168" y="101"/>
                  </a:lnTo>
                  <a:cubicBezTo>
                    <a:pt x="164" y="94"/>
                    <a:pt x="161" y="90"/>
                    <a:pt x="154" y="90"/>
                  </a:cubicBezTo>
                  <a:cubicBezTo>
                    <a:pt x="151" y="90"/>
                    <a:pt x="148" y="87"/>
                    <a:pt x="144" y="87"/>
                  </a:cubicBezTo>
                  <a:cubicBezTo>
                    <a:pt x="134" y="77"/>
                    <a:pt x="124" y="70"/>
                    <a:pt x="117" y="64"/>
                  </a:cubicBezTo>
                  <a:lnTo>
                    <a:pt x="117" y="64"/>
                  </a:lnTo>
                  <a:lnTo>
                    <a:pt x="117" y="64"/>
                  </a:lnTo>
                  <a:cubicBezTo>
                    <a:pt x="114" y="57"/>
                    <a:pt x="111" y="54"/>
                    <a:pt x="104" y="54"/>
                  </a:cubicBezTo>
                  <a:lnTo>
                    <a:pt x="104" y="54"/>
                  </a:lnTo>
                  <a:lnTo>
                    <a:pt x="104" y="54"/>
                  </a:lnTo>
                  <a:lnTo>
                    <a:pt x="104" y="54"/>
                  </a:lnTo>
                  <a:cubicBezTo>
                    <a:pt x="101" y="47"/>
                    <a:pt x="97" y="47"/>
                    <a:pt x="91" y="44"/>
                  </a:cubicBezTo>
                  <a:close/>
                </a:path>
              </a:pathLst>
            </a:custGeom>
            <a:grp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9" name="Google Shape;1351;p36">
              <a:extLst>
                <a:ext uri="{FF2B5EF4-FFF2-40B4-BE49-F238E27FC236}">
                  <a16:creationId xmlns:a16="http://schemas.microsoft.com/office/drawing/2014/main" id="{C8DF19A3-6126-DF27-1ADB-7D9BB8420CA2}"/>
                </a:ext>
              </a:extLst>
            </p:cNvPr>
            <p:cNvSpPr/>
            <p:nvPr/>
          </p:nvSpPr>
          <p:spPr>
            <a:xfrm>
              <a:off x="4672080" y="5443920"/>
              <a:ext cx="146520" cy="14040"/>
            </a:xfrm>
            <a:custGeom>
              <a:avLst/>
              <a:gdLst/>
              <a:ahLst/>
              <a:cxnLst/>
              <a:rect l="l" t="t" r="r" b="b"/>
              <a:pathLst>
                <a:path w="407" h="39" extrusionOk="0">
                  <a:moveTo>
                    <a:pt x="1" y="20"/>
                  </a:moveTo>
                  <a:lnTo>
                    <a:pt x="1" y="20"/>
                  </a:lnTo>
                  <a:cubicBezTo>
                    <a:pt x="-2" y="27"/>
                    <a:pt x="1" y="33"/>
                    <a:pt x="11" y="33"/>
                  </a:cubicBezTo>
                  <a:lnTo>
                    <a:pt x="11" y="33"/>
                  </a:lnTo>
                  <a:lnTo>
                    <a:pt x="11" y="33"/>
                  </a:lnTo>
                  <a:cubicBezTo>
                    <a:pt x="14" y="37"/>
                    <a:pt x="21" y="37"/>
                    <a:pt x="24" y="37"/>
                  </a:cubicBezTo>
                  <a:cubicBezTo>
                    <a:pt x="21" y="33"/>
                    <a:pt x="21" y="33"/>
                    <a:pt x="17" y="33"/>
                  </a:cubicBezTo>
                  <a:lnTo>
                    <a:pt x="21" y="33"/>
                  </a:lnTo>
                  <a:cubicBezTo>
                    <a:pt x="24" y="33"/>
                    <a:pt x="24" y="33"/>
                    <a:pt x="24" y="37"/>
                  </a:cubicBezTo>
                  <a:cubicBezTo>
                    <a:pt x="28" y="37"/>
                    <a:pt x="34" y="37"/>
                    <a:pt x="38" y="37"/>
                  </a:cubicBezTo>
                  <a:lnTo>
                    <a:pt x="38" y="37"/>
                  </a:lnTo>
                  <a:lnTo>
                    <a:pt x="38" y="37"/>
                  </a:lnTo>
                  <a:cubicBezTo>
                    <a:pt x="51" y="33"/>
                    <a:pt x="61" y="33"/>
                    <a:pt x="75" y="33"/>
                  </a:cubicBezTo>
                  <a:cubicBezTo>
                    <a:pt x="78" y="33"/>
                    <a:pt x="85" y="37"/>
                    <a:pt x="88" y="37"/>
                  </a:cubicBezTo>
                  <a:cubicBezTo>
                    <a:pt x="112" y="40"/>
                    <a:pt x="132" y="40"/>
                    <a:pt x="152" y="37"/>
                  </a:cubicBezTo>
                  <a:cubicBezTo>
                    <a:pt x="159" y="37"/>
                    <a:pt x="162" y="37"/>
                    <a:pt x="165" y="37"/>
                  </a:cubicBezTo>
                  <a:cubicBezTo>
                    <a:pt x="212" y="37"/>
                    <a:pt x="256" y="37"/>
                    <a:pt x="299" y="37"/>
                  </a:cubicBezTo>
                  <a:cubicBezTo>
                    <a:pt x="313" y="37"/>
                    <a:pt x="327" y="33"/>
                    <a:pt x="333" y="27"/>
                  </a:cubicBezTo>
                  <a:lnTo>
                    <a:pt x="333" y="27"/>
                  </a:lnTo>
                  <a:lnTo>
                    <a:pt x="333" y="27"/>
                  </a:lnTo>
                  <a:cubicBezTo>
                    <a:pt x="377" y="27"/>
                    <a:pt x="377" y="27"/>
                    <a:pt x="407" y="0"/>
                  </a:cubicBezTo>
                  <a:cubicBezTo>
                    <a:pt x="367" y="3"/>
                    <a:pt x="330" y="7"/>
                    <a:pt x="296" y="10"/>
                  </a:cubicBezTo>
                  <a:cubicBezTo>
                    <a:pt x="242" y="7"/>
                    <a:pt x="189" y="7"/>
                    <a:pt x="138" y="27"/>
                  </a:cubicBezTo>
                  <a:lnTo>
                    <a:pt x="138" y="27"/>
                  </a:lnTo>
                  <a:cubicBezTo>
                    <a:pt x="95" y="10"/>
                    <a:pt x="45" y="23"/>
                    <a:pt x="1"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 name="Google Shape;1352;p36">
              <a:extLst>
                <a:ext uri="{FF2B5EF4-FFF2-40B4-BE49-F238E27FC236}">
                  <a16:creationId xmlns:a16="http://schemas.microsoft.com/office/drawing/2014/main" id="{2AEAA4B6-48D5-DFC2-9A78-7B1959D48B98}"/>
                </a:ext>
              </a:extLst>
            </p:cNvPr>
            <p:cNvSpPr/>
            <p:nvPr/>
          </p:nvSpPr>
          <p:spPr>
            <a:xfrm>
              <a:off x="4639680" y="5453640"/>
              <a:ext cx="6120" cy="6120"/>
            </a:xfrm>
            <a:custGeom>
              <a:avLst/>
              <a:gdLst/>
              <a:ahLst/>
              <a:cxnLst/>
              <a:rect l="l" t="t" r="r" b="b"/>
              <a:pathLst>
                <a:path w="17" h="17" extrusionOk="0">
                  <a:moveTo>
                    <a:pt x="0" y="0"/>
                  </a:moveTo>
                  <a:lnTo>
                    <a:pt x="0" y="0"/>
                  </a:lnTo>
                  <a:cubicBezTo>
                    <a:pt x="0" y="6"/>
                    <a:pt x="0" y="10"/>
                    <a:pt x="0" y="17"/>
                  </a:cubicBezTo>
                  <a:cubicBezTo>
                    <a:pt x="3" y="17"/>
                    <a:pt x="7" y="17"/>
                    <a:pt x="10" y="17"/>
                  </a:cubicBezTo>
                  <a:cubicBezTo>
                    <a:pt x="17" y="10"/>
                    <a:pt x="27"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 name="Google Shape;1353;p36">
              <a:extLst>
                <a:ext uri="{FF2B5EF4-FFF2-40B4-BE49-F238E27FC236}">
                  <a16:creationId xmlns:a16="http://schemas.microsoft.com/office/drawing/2014/main" id="{AD6E329E-436A-1B6D-B19B-D3099EC7FA4B}"/>
                </a:ext>
              </a:extLst>
            </p:cNvPr>
            <p:cNvSpPr/>
            <p:nvPr/>
          </p:nvSpPr>
          <p:spPr>
            <a:xfrm>
              <a:off x="4610880" y="5397840"/>
              <a:ext cx="248760" cy="18000"/>
            </a:xfrm>
            <a:custGeom>
              <a:avLst/>
              <a:gdLst/>
              <a:ahLst/>
              <a:cxnLst/>
              <a:rect l="l" t="t" r="r" b="b"/>
              <a:pathLst>
                <a:path w="691" h="50" extrusionOk="0">
                  <a:moveTo>
                    <a:pt x="0" y="34"/>
                  </a:moveTo>
                  <a:lnTo>
                    <a:pt x="0" y="34"/>
                  </a:lnTo>
                  <a:cubicBezTo>
                    <a:pt x="26" y="61"/>
                    <a:pt x="60" y="47"/>
                    <a:pt x="94" y="44"/>
                  </a:cubicBezTo>
                  <a:cubicBezTo>
                    <a:pt x="144" y="41"/>
                    <a:pt x="198" y="51"/>
                    <a:pt x="248" y="37"/>
                  </a:cubicBezTo>
                  <a:cubicBezTo>
                    <a:pt x="339" y="34"/>
                    <a:pt x="429" y="41"/>
                    <a:pt x="520" y="27"/>
                  </a:cubicBezTo>
                  <a:lnTo>
                    <a:pt x="520" y="27"/>
                  </a:lnTo>
                  <a:lnTo>
                    <a:pt x="520" y="27"/>
                  </a:lnTo>
                  <a:cubicBezTo>
                    <a:pt x="526" y="27"/>
                    <a:pt x="533" y="27"/>
                    <a:pt x="543" y="24"/>
                  </a:cubicBezTo>
                  <a:cubicBezTo>
                    <a:pt x="634" y="31"/>
                    <a:pt x="644" y="27"/>
                    <a:pt x="691" y="7"/>
                  </a:cubicBezTo>
                  <a:cubicBezTo>
                    <a:pt x="688" y="-3"/>
                    <a:pt x="678" y="0"/>
                    <a:pt x="671" y="0"/>
                  </a:cubicBezTo>
                  <a:cubicBezTo>
                    <a:pt x="584" y="11"/>
                    <a:pt x="497" y="7"/>
                    <a:pt x="409" y="11"/>
                  </a:cubicBezTo>
                  <a:cubicBezTo>
                    <a:pt x="402" y="11"/>
                    <a:pt x="396" y="14"/>
                    <a:pt x="389" y="17"/>
                  </a:cubicBezTo>
                  <a:lnTo>
                    <a:pt x="389" y="17"/>
                  </a:lnTo>
                  <a:lnTo>
                    <a:pt x="389" y="17"/>
                  </a:lnTo>
                  <a:cubicBezTo>
                    <a:pt x="319" y="14"/>
                    <a:pt x="248" y="14"/>
                    <a:pt x="181" y="27"/>
                  </a:cubicBezTo>
                  <a:lnTo>
                    <a:pt x="181" y="27"/>
                  </a:lnTo>
                  <a:lnTo>
                    <a:pt x="181" y="27"/>
                  </a:lnTo>
                  <a:cubicBezTo>
                    <a:pt x="120" y="24"/>
                    <a:pt x="60" y="31"/>
                    <a:pt x="0" y="3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2" name="Google Shape;1354;p36">
              <a:extLst>
                <a:ext uri="{FF2B5EF4-FFF2-40B4-BE49-F238E27FC236}">
                  <a16:creationId xmlns:a16="http://schemas.microsoft.com/office/drawing/2014/main" id="{3FCC5139-BB99-7AB9-F426-1C096C0A8CC4}"/>
                </a:ext>
              </a:extLst>
            </p:cNvPr>
            <p:cNvSpPr/>
            <p:nvPr/>
          </p:nvSpPr>
          <p:spPr>
            <a:xfrm>
              <a:off x="4940640" y="5384160"/>
              <a:ext cx="18000" cy="6480"/>
            </a:xfrm>
            <a:custGeom>
              <a:avLst/>
              <a:gdLst/>
              <a:ahLst/>
              <a:cxnLst/>
              <a:rect l="l" t="t" r="r" b="b"/>
              <a:pathLst>
                <a:path w="50" h="18" extrusionOk="0">
                  <a:moveTo>
                    <a:pt x="50" y="8"/>
                  </a:moveTo>
                  <a:lnTo>
                    <a:pt x="50" y="8"/>
                  </a:lnTo>
                  <a:lnTo>
                    <a:pt x="50" y="8"/>
                  </a:lnTo>
                  <a:cubicBezTo>
                    <a:pt x="27" y="-9"/>
                    <a:pt x="13" y="2"/>
                    <a:pt x="0" y="18"/>
                  </a:cubicBezTo>
                  <a:cubicBezTo>
                    <a:pt x="13" y="18"/>
                    <a:pt x="24" y="18"/>
                    <a:pt x="37" y="18"/>
                  </a:cubicBezTo>
                  <a:cubicBezTo>
                    <a:pt x="44" y="15"/>
                    <a:pt x="47" y="12"/>
                    <a:pt x="50" y="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 name="Google Shape;1355;p36">
              <a:extLst>
                <a:ext uri="{FF2B5EF4-FFF2-40B4-BE49-F238E27FC236}">
                  <a16:creationId xmlns:a16="http://schemas.microsoft.com/office/drawing/2014/main" id="{26864012-A459-6180-C626-DF72FDA4A3F5}"/>
                </a:ext>
              </a:extLst>
            </p:cNvPr>
            <p:cNvSpPr/>
            <p:nvPr/>
          </p:nvSpPr>
          <p:spPr>
            <a:xfrm>
              <a:off x="4968360" y="5397840"/>
              <a:ext cx="5040" cy="2520"/>
            </a:xfrm>
            <a:custGeom>
              <a:avLst/>
              <a:gdLst/>
              <a:ahLst/>
              <a:cxnLst/>
              <a:rect l="l" t="t" r="r" b="b"/>
              <a:pathLst>
                <a:path w="14" h="7" extrusionOk="0">
                  <a:moveTo>
                    <a:pt x="0" y="4"/>
                  </a:moveTo>
                  <a:lnTo>
                    <a:pt x="0" y="4"/>
                  </a:lnTo>
                  <a:cubicBezTo>
                    <a:pt x="0" y="7"/>
                    <a:pt x="0" y="7"/>
                    <a:pt x="0" y="7"/>
                  </a:cubicBezTo>
                  <a:cubicBezTo>
                    <a:pt x="7" y="7"/>
                    <a:pt x="10" y="7"/>
                    <a:pt x="14" y="7"/>
                  </a:cubicBezTo>
                  <a:cubicBezTo>
                    <a:pt x="14" y="4"/>
                    <a:pt x="7" y="0"/>
                    <a:pt x="4" y="0"/>
                  </a:cubicBezTo>
                  <a:lnTo>
                    <a:pt x="0" y="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 name="Google Shape;1356;p36">
              <a:extLst>
                <a:ext uri="{FF2B5EF4-FFF2-40B4-BE49-F238E27FC236}">
                  <a16:creationId xmlns:a16="http://schemas.microsoft.com/office/drawing/2014/main" id="{3216A848-0D20-07D0-4322-B765289A11DF}"/>
                </a:ext>
              </a:extLst>
            </p:cNvPr>
            <p:cNvSpPr/>
            <p:nvPr/>
          </p:nvSpPr>
          <p:spPr>
            <a:xfrm>
              <a:off x="4668840" y="5583240"/>
              <a:ext cx="466560" cy="29880"/>
            </a:xfrm>
            <a:custGeom>
              <a:avLst/>
              <a:gdLst/>
              <a:ahLst/>
              <a:cxnLst/>
              <a:rect l="l" t="t" r="r" b="b"/>
              <a:pathLst>
                <a:path w="1296" h="83" extrusionOk="0">
                  <a:moveTo>
                    <a:pt x="1153" y="6"/>
                  </a:moveTo>
                  <a:lnTo>
                    <a:pt x="1153" y="6"/>
                  </a:lnTo>
                  <a:cubicBezTo>
                    <a:pt x="1133" y="6"/>
                    <a:pt x="1113" y="9"/>
                    <a:pt x="1093" y="9"/>
                  </a:cubicBezTo>
                  <a:cubicBezTo>
                    <a:pt x="1060" y="23"/>
                    <a:pt x="1023" y="13"/>
                    <a:pt x="987" y="19"/>
                  </a:cubicBezTo>
                  <a:lnTo>
                    <a:pt x="987" y="19"/>
                  </a:lnTo>
                  <a:lnTo>
                    <a:pt x="987" y="19"/>
                  </a:lnTo>
                  <a:cubicBezTo>
                    <a:pt x="953" y="19"/>
                    <a:pt x="916" y="13"/>
                    <a:pt x="883" y="26"/>
                  </a:cubicBezTo>
                  <a:cubicBezTo>
                    <a:pt x="805" y="29"/>
                    <a:pt x="725" y="19"/>
                    <a:pt x="651" y="33"/>
                  </a:cubicBezTo>
                  <a:lnTo>
                    <a:pt x="651" y="33"/>
                  </a:lnTo>
                  <a:lnTo>
                    <a:pt x="651" y="33"/>
                  </a:lnTo>
                  <a:cubicBezTo>
                    <a:pt x="634" y="33"/>
                    <a:pt x="617" y="33"/>
                    <a:pt x="601" y="36"/>
                  </a:cubicBezTo>
                  <a:cubicBezTo>
                    <a:pt x="486" y="33"/>
                    <a:pt x="376" y="39"/>
                    <a:pt x="265" y="53"/>
                  </a:cubicBezTo>
                  <a:lnTo>
                    <a:pt x="265" y="53"/>
                  </a:lnTo>
                  <a:lnTo>
                    <a:pt x="265" y="53"/>
                  </a:lnTo>
                  <a:cubicBezTo>
                    <a:pt x="251" y="53"/>
                    <a:pt x="238" y="53"/>
                    <a:pt x="228" y="53"/>
                  </a:cubicBezTo>
                  <a:cubicBezTo>
                    <a:pt x="215" y="56"/>
                    <a:pt x="201" y="56"/>
                    <a:pt x="188" y="56"/>
                  </a:cubicBezTo>
                  <a:cubicBezTo>
                    <a:pt x="158" y="53"/>
                    <a:pt x="124" y="49"/>
                    <a:pt x="94" y="60"/>
                  </a:cubicBezTo>
                  <a:lnTo>
                    <a:pt x="94" y="60"/>
                  </a:lnTo>
                  <a:cubicBezTo>
                    <a:pt x="87" y="63"/>
                    <a:pt x="80" y="63"/>
                    <a:pt x="74" y="63"/>
                  </a:cubicBezTo>
                  <a:cubicBezTo>
                    <a:pt x="47" y="60"/>
                    <a:pt x="23" y="60"/>
                    <a:pt x="0" y="70"/>
                  </a:cubicBezTo>
                  <a:cubicBezTo>
                    <a:pt x="47" y="90"/>
                    <a:pt x="101" y="80"/>
                    <a:pt x="151" y="83"/>
                  </a:cubicBezTo>
                  <a:cubicBezTo>
                    <a:pt x="161" y="80"/>
                    <a:pt x="174" y="80"/>
                    <a:pt x="188" y="80"/>
                  </a:cubicBezTo>
                  <a:cubicBezTo>
                    <a:pt x="191" y="80"/>
                    <a:pt x="191" y="76"/>
                    <a:pt x="191" y="73"/>
                  </a:cubicBezTo>
                  <a:lnTo>
                    <a:pt x="191" y="73"/>
                  </a:lnTo>
                  <a:cubicBezTo>
                    <a:pt x="221" y="80"/>
                    <a:pt x="251" y="83"/>
                    <a:pt x="275" y="70"/>
                  </a:cubicBezTo>
                  <a:cubicBezTo>
                    <a:pt x="278" y="70"/>
                    <a:pt x="282" y="73"/>
                    <a:pt x="288" y="73"/>
                  </a:cubicBezTo>
                  <a:cubicBezTo>
                    <a:pt x="359" y="66"/>
                    <a:pt x="429" y="80"/>
                    <a:pt x="497" y="63"/>
                  </a:cubicBezTo>
                  <a:cubicBezTo>
                    <a:pt x="537" y="60"/>
                    <a:pt x="574" y="56"/>
                    <a:pt x="614" y="53"/>
                  </a:cubicBezTo>
                  <a:cubicBezTo>
                    <a:pt x="624" y="53"/>
                    <a:pt x="631" y="53"/>
                    <a:pt x="641" y="53"/>
                  </a:cubicBezTo>
                  <a:lnTo>
                    <a:pt x="641" y="53"/>
                  </a:lnTo>
                  <a:cubicBezTo>
                    <a:pt x="658" y="53"/>
                    <a:pt x="678" y="56"/>
                    <a:pt x="694" y="46"/>
                  </a:cubicBezTo>
                  <a:cubicBezTo>
                    <a:pt x="708" y="49"/>
                    <a:pt x="718" y="49"/>
                    <a:pt x="732" y="46"/>
                  </a:cubicBezTo>
                  <a:cubicBezTo>
                    <a:pt x="779" y="49"/>
                    <a:pt x="825" y="46"/>
                    <a:pt x="872" y="42"/>
                  </a:cubicBezTo>
                  <a:lnTo>
                    <a:pt x="872" y="42"/>
                  </a:lnTo>
                  <a:lnTo>
                    <a:pt x="872" y="42"/>
                  </a:lnTo>
                  <a:cubicBezTo>
                    <a:pt x="916" y="46"/>
                    <a:pt x="960" y="46"/>
                    <a:pt x="1000" y="39"/>
                  </a:cubicBezTo>
                  <a:cubicBezTo>
                    <a:pt x="1007" y="39"/>
                    <a:pt x="1013" y="39"/>
                    <a:pt x="1017" y="36"/>
                  </a:cubicBezTo>
                  <a:cubicBezTo>
                    <a:pt x="1073" y="36"/>
                    <a:pt x="1127" y="36"/>
                    <a:pt x="1180" y="26"/>
                  </a:cubicBezTo>
                  <a:lnTo>
                    <a:pt x="1180" y="26"/>
                  </a:lnTo>
                  <a:cubicBezTo>
                    <a:pt x="1190" y="26"/>
                    <a:pt x="1197" y="26"/>
                    <a:pt x="1207" y="26"/>
                  </a:cubicBezTo>
                  <a:cubicBezTo>
                    <a:pt x="1214" y="26"/>
                    <a:pt x="1224" y="26"/>
                    <a:pt x="1234" y="26"/>
                  </a:cubicBezTo>
                  <a:lnTo>
                    <a:pt x="1234" y="26"/>
                  </a:lnTo>
                  <a:lnTo>
                    <a:pt x="1234" y="26"/>
                  </a:lnTo>
                  <a:cubicBezTo>
                    <a:pt x="1251" y="23"/>
                    <a:pt x="1271" y="26"/>
                    <a:pt x="1288" y="19"/>
                  </a:cubicBezTo>
                  <a:cubicBezTo>
                    <a:pt x="1294" y="16"/>
                    <a:pt x="1298" y="13"/>
                    <a:pt x="1294" y="9"/>
                  </a:cubicBezTo>
                  <a:lnTo>
                    <a:pt x="1294" y="9"/>
                  </a:lnTo>
                  <a:lnTo>
                    <a:pt x="1294" y="9"/>
                  </a:lnTo>
                  <a:cubicBezTo>
                    <a:pt x="1281" y="-4"/>
                    <a:pt x="1268" y="-1"/>
                    <a:pt x="1254" y="6"/>
                  </a:cubicBezTo>
                  <a:cubicBezTo>
                    <a:pt x="1237" y="6"/>
                    <a:pt x="1224" y="6"/>
                    <a:pt x="1207" y="9"/>
                  </a:cubicBezTo>
                  <a:lnTo>
                    <a:pt x="1207" y="9"/>
                  </a:lnTo>
                  <a:lnTo>
                    <a:pt x="1207" y="9"/>
                  </a:lnTo>
                  <a:cubicBezTo>
                    <a:pt x="1197" y="9"/>
                    <a:pt x="1190" y="9"/>
                    <a:pt x="1180" y="9"/>
                  </a:cubicBezTo>
                  <a:lnTo>
                    <a:pt x="1180" y="9"/>
                  </a:lnTo>
                  <a:lnTo>
                    <a:pt x="1180" y="9"/>
                  </a:lnTo>
                  <a:cubicBezTo>
                    <a:pt x="1170" y="9"/>
                    <a:pt x="1164" y="6"/>
                    <a:pt x="1153" y="6"/>
                  </a:cubicBezTo>
                  <a:moveTo>
                    <a:pt x="124" y="63"/>
                  </a:moveTo>
                  <a:lnTo>
                    <a:pt x="124" y="63"/>
                  </a:lnTo>
                  <a:moveTo>
                    <a:pt x="164" y="66"/>
                  </a:moveTo>
                  <a:lnTo>
                    <a:pt x="164" y="66"/>
                  </a:lnTo>
                  <a:lnTo>
                    <a:pt x="164" y="66"/>
                  </a:lnTo>
                  <a:lnTo>
                    <a:pt x="164" y="63"/>
                  </a:lnTo>
                  <a:cubicBezTo>
                    <a:pt x="164" y="66"/>
                    <a:pt x="164" y="66"/>
                    <a:pt x="164" y="6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5" name="Google Shape;1357;p36">
              <a:extLst>
                <a:ext uri="{FF2B5EF4-FFF2-40B4-BE49-F238E27FC236}">
                  <a16:creationId xmlns:a16="http://schemas.microsoft.com/office/drawing/2014/main" id="{68C0DB8B-B8DA-E96F-5463-1258C2E5E916}"/>
                </a:ext>
              </a:extLst>
            </p:cNvPr>
            <p:cNvSpPr/>
            <p:nvPr/>
          </p:nvSpPr>
          <p:spPr>
            <a:xfrm>
              <a:off x="4605840" y="5608440"/>
              <a:ext cx="55440" cy="9000"/>
            </a:xfrm>
            <a:custGeom>
              <a:avLst/>
              <a:gdLst/>
              <a:ahLst/>
              <a:cxnLst/>
              <a:rect l="l" t="t" r="r" b="b"/>
              <a:pathLst>
                <a:path w="154" h="25" extrusionOk="0">
                  <a:moveTo>
                    <a:pt x="144" y="3"/>
                  </a:moveTo>
                  <a:lnTo>
                    <a:pt x="144" y="3"/>
                  </a:lnTo>
                  <a:cubicBezTo>
                    <a:pt x="97" y="3"/>
                    <a:pt x="47" y="-7"/>
                    <a:pt x="0" y="10"/>
                  </a:cubicBezTo>
                  <a:cubicBezTo>
                    <a:pt x="7" y="20"/>
                    <a:pt x="20" y="20"/>
                    <a:pt x="30" y="20"/>
                  </a:cubicBezTo>
                  <a:cubicBezTo>
                    <a:pt x="61" y="23"/>
                    <a:pt x="87" y="30"/>
                    <a:pt x="118" y="20"/>
                  </a:cubicBezTo>
                  <a:cubicBezTo>
                    <a:pt x="128" y="10"/>
                    <a:pt x="134" y="20"/>
                    <a:pt x="144" y="23"/>
                  </a:cubicBezTo>
                  <a:cubicBezTo>
                    <a:pt x="155" y="16"/>
                    <a:pt x="161" y="3"/>
                    <a:pt x="144"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 name="Google Shape;1358;p36">
              <a:extLst>
                <a:ext uri="{FF2B5EF4-FFF2-40B4-BE49-F238E27FC236}">
                  <a16:creationId xmlns:a16="http://schemas.microsoft.com/office/drawing/2014/main" id="{2F4749E4-395C-1CAA-9D7C-919467E66C7B}"/>
                </a:ext>
              </a:extLst>
            </p:cNvPr>
            <p:cNvSpPr/>
            <p:nvPr/>
          </p:nvSpPr>
          <p:spPr>
            <a:xfrm>
              <a:off x="5698080" y="4764240"/>
              <a:ext cx="26280" cy="10440"/>
            </a:xfrm>
            <a:custGeom>
              <a:avLst/>
              <a:gdLst/>
              <a:ahLst/>
              <a:cxnLst/>
              <a:rect l="l" t="t" r="r" b="b"/>
              <a:pathLst>
                <a:path w="73" h="29" extrusionOk="0">
                  <a:moveTo>
                    <a:pt x="57" y="2"/>
                  </a:moveTo>
                  <a:lnTo>
                    <a:pt x="57" y="2"/>
                  </a:lnTo>
                  <a:cubicBezTo>
                    <a:pt x="53" y="2"/>
                    <a:pt x="50" y="2"/>
                    <a:pt x="50" y="2"/>
                  </a:cubicBezTo>
                  <a:cubicBezTo>
                    <a:pt x="47" y="5"/>
                    <a:pt x="40" y="5"/>
                    <a:pt x="37" y="2"/>
                  </a:cubicBezTo>
                  <a:cubicBezTo>
                    <a:pt x="23" y="2"/>
                    <a:pt x="10" y="2"/>
                    <a:pt x="0" y="12"/>
                  </a:cubicBezTo>
                  <a:cubicBezTo>
                    <a:pt x="13" y="32"/>
                    <a:pt x="33" y="32"/>
                    <a:pt x="60" y="25"/>
                  </a:cubicBezTo>
                  <a:cubicBezTo>
                    <a:pt x="87" y="18"/>
                    <a:pt x="63" y="12"/>
                    <a:pt x="63" y="2"/>
                  </a:cubicBezTo>
                  <a:lnTo>
                    <a:pt x="63" y="2"/>
                  </a:lnTo>
                  <a:cubicBezTo>
                    <a:pt x="60" y="2"/>
                    <a:pt x="57" y="-2"/>
                    <a:pt x="57"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 name="Google Shape;1359;p36">
              <a:extLst>
                <a:ext uri="{FF2B5EF4-FFF2-40B4-BE49-F238E27FC236}">
                  <a16:creationId xmlns:a16="http://schemas.microsoft.com/office/drawing/2014/main" id="{FBBA253B-65A9-960F-57C1-53ABFEF6C5AC}"/>
                </a:ext>
              </a:extLst>
            </p:cNvPr>
            <p:cNvSpPr/>
            <p:nvPr/>
          </p:nvSpPr>
          <p:spPr>
            <a:xfrm>
              <a:off x="5376240" y="4763520"/>
              <a:ext cx="175680" cy="14760"/>
            </a:xfrm>
            <a:custGeom>
              <a:avLst/>
              <a:gdLst/>
              <a:ahLst/>
              <a:cxnLst/>
              <a:rect l="l" t="t" r="r" b="b"/>
              <a:pathLst>
                <a:path w="488" h="41" extrusionOk="0">
                  <a:moveTo>
                    <a:pt x="488" y="20"/>
                  </a:moveTo>
                  <a:lnTo>
                    <a:pt x="488" y="20"/>
                  </a:lnTo>
                  <a:cubicBezTo>
                    <a:pt x="488" y="14"/>
                    <a:pt x="474" y="14"/>
                    <a:pt x="464" y="10"/>
                  </a:cubicBezTo>
                  <a:lnTo>
                    <a:pt x="460" y="14"/>
                  </a:lnTo>
                  <a:cubicBezTo>
                    <a:pt x="454" y="10"/>
                    <a:pt x="447" y="7"/>
                    <a:pt x="440" y="4"/>
                  </a:cubicBezTo>
                  <a:cubicBezTo>
                    <a:pt x="393" y="4"/>
                    <a:pt x="346" y="4"/>
                    <a:pt x="299" y="4"/>
                  </a:cubicBezTo>
                  <a:cubicBezTo>
                    <a:pt x="263" y="10"/>
                    <a:pt x="229" y="-3"/>
                    <a:pt x="192" y="0"/>
                  </a:cubicBezTo>
                  <a:cubicBezTo>
                    <a:pt x="178" y="0"/>
                    <a:pt x="172" y="4"/>
                    <a:pt x="165" y="10"/>
                  </a:cubicBezTo>
                  <a:cubicBezTo>
                    <a:pt x="159" y="7"/>
                    <a:pt x="148" y="7"/>
                    <a:pt x="142" y="4"/>
                  </a:cubicBezTo>
                  <a:cubicBezTo>
                    <a:pt x="115" y="-3"/>
                    <a:pt x="91" y="10"/>
                    <a:pt x="68" y="14"/>
                  </a:cubicBezTo>
                  <a:cubicBezTo>
                    <a:pt x="54" y="20"/>
                    <a:pt x="38" y="4"/>
                    <a:pt x="24" y="14"/>
                  </a:cubicBezTo>
                  <a:cubicBezTo>
                    <a:pt x="17" y="10"/>
                    <a:pt x="7" y="10"/>
                    <a:pt x="1" y="17"/>
                  </a:cubicBezTo>
                  <a:cubicBezTo>
                    <a:pt x="-3" y="17"/>
                    <a:pt x="1" y="24"/>
                    <a:pt x="1" y="24"/>
                  </a:cubicBezTo>
                  <a:cubicBezTo>
                    <a:pt x="11" y="30"/>
                    <a:pt x="14" y="27"/>
                    <a:pt x="21" y="24"/>
                  </a:cubicBezTo>
                  <a:cubicBezTo>
                    <a:pt x="21" y="24"/>
                    <a:pt x="21" y="27"/>
                    <a:pt x="24" y="27"/>
                  </a:cubicBezTo>
                  <a:cubicBezTo>
                    <a:pt x="31" y="41"/>
                    <a:pt x="54" y="30"/>
                    <a:pt x="68" y="41"/>
                  </a:cubicBezTo>
                  <a:cubicBezTo>
                    <a:pt x="74" y="41"/>
                    <a:pt x="85" y="41"/>
                    <a:pt x="91" y="41"/>
                  </a:cubicBezTo>
                  <a:cubicBezTo>
                    <a:pt x="101" y="34"/>
                    <a:pt x="111" y="37"/>
                    <a:pt x="121" y="41"/>
                  </a:cubicBezTo>
                  <a:cubicBezTo>
                    <a:pt x="131" y="41"/>
                    <a:pt x="145" y="41"/>
                    <a:pt x="155" y="41"/>
                  </a:cubicBezTo>
                  <a:cubicBezTo>
                    <a:pt x="159" y="37"/>
                    <a:pt x="165" y="34"/>
                    <a:pt x="169" y="30"/>
                  </a:cubicBezTo>
                  <a:cubicBezTo>
                    <a:pt x="169" y="34"/>
                    <a:pt x="172" y="34"/>
                    <a:pt x="175" y="34"/>
                  </a:cubicBezTo>
                  <a:cubicBezTo>
                    <a:pt x="219" y="34"/>
                    <a:pt x="263" y="37"/>
                    <a:pt x="306" y="41"/>
                  </a:cubicBezTo>
                  <a:cubicBezTo>
                    <a:pt x="316" y="37"/>
                    <a:pt x="330" y="34"/>
                    <a:pt x="340" y="30"/>
                  </a:cubicBezTo>
                  <a:cubicBezTo>
                    <a:pt x="360" y="34"/>
                    <a:pt x="383" y="34"/>
                    <a:pt x="403" y="30"/>
                  </a:cubicBezTo>
                  <a:cubicBezTo>
                    <a:pt x="407" y="34"/>
                    <a:pt x="410" y="34"/>
                    <a:pt x="410" y="34"/>
                  </a:cubicBezTo>
                  <a:cubicBezTo>
                    <a:pt x="420" y="37"/>
                    <a:pt x="430" y="41"/>
                    <a:pt x="440" y="37"/>
                  </a:cubicBezTo>
                  <a:cubicBezTo>
                    <a:pt x="447" y="37"/>
                    <a:pt x="450" y="37"/>
                    <a:pt x="457" y="34"/>
                  </a:cubicBezTo>
                  <a:lnTo>
                    <a:pt x="457" y="30"/>
                  </a:lnTo>
                  <a:cubicBezTo>
                    <a:pt x="460" y="30"/>
                    <a:pt x="464" y="30"/>
                    <a:pt x="467" y="30"/>
                  </a:cubicBezTo>
                  <a:cubicBezTo>
                    <a:pt x="477" y="30"/>
                    <a:pt x="488" y="30"/>
                    <a:pt x="488"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 name="Google Shape;1360;p36">
              <a:extLst>
                <a:ext uri="{FF2B5EF4-FFF2-40B4-BE49-F238E27FC236}">
                  <a16:creationId xmlns:a16="http://schemas.microsoft.com/office/drawing/2014/main" id="{02FB8DA6-1995-D3B5-C8F4-6651E03E75C9}"/>
                </a:ext>
              </a:extLst>
            </p:cNvPr>
            <p:cNvSpPr/>
            <p:nvPr/>
          </p:nvSpPr>
          <p:spPr>
            <a:xfrm>
              <a:off x="5567400" y="473580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 name="Google Shape;1361;p36">
              <a:extLst>
                <a:ext uri="{FF2B5EF4-FFF2-40B4-BE49-F238E27FC236}">
                  <a16:creationId xmlns:a16="http://schemas.microsoft.com/office/drawing/2014/main" id="{2C557DB9-E709-315E-B1AD-BE53FAB29C05}"/>
                </a:ext>
              </a:extLst>
            </p:cNvPr>
            <p:cNvSpPr/>
            <p:nvPr/>
          </p:nvSpPr>
          <p:spPr>
            <a:xfrm>
              <a:off x="5567400" y="4735800"/>
              <a:ext cx="3600" cy="3600"/>
            </a:xfrm>
            <a:custGeom>
              <a:avLst/>
              <a:gdLst/>
              <a:ahLst/>
              <a:cxnLst/>
              <a:rect l="l" t="t" r="r" b="b"/>
              <a:pathLst>
                <a:path w="10" h="10" extrusionOk="0">
                  <a:moveTo>
                    <a:pt x="10" y="7"/>
                  </a:moveTo>
                  <a:lnTo>
                    <a:pt x="10" y="7"/>
                  </a:lnTo>
                  <a:cubicBezTo>
                    <a:pt x="10" y="3"/>
                    <a:pt x="7" y="0"/>
                    <a:pt x="0" y="0"/>
                  </a:cubicBezTo>
                  <a:cubicBezTo>
                    <a:pt x="3" y="3"/>
                    <a:pt x="3" y="7"/>
                    <a:pt x="3" y="10"/>
                  </a:cubicBezTo>
                  <a:cubicBezTo>
                    <a:pt x="7" y="10"/>
                    <a:pt x="10" y="10"/>
                    <a:pt x="10"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 name="Google Shape;1362;p36">
              <a:extLst>
                <a:ext uri="{FF2B5EF4-FFF2-40B4-BE49-F238E27FC236}">
                  <a16:creationId xmlns:a16="http://schemas.microsoft.com/office/drawing/2014/main" id="{EB654671-F8A9-EDD6-CF0C-1B2254B21183}"/>
                </a:ext>
              </a:extLst>
            </p:cNvPr>
            <p:cNvSpPr/>
            <p:nvPr/>
          </p:nvSpPr>
          <p:spPr>
            <a:xfrm>
              <a:off x="5608440" y="4749120"/>
              <a:ext cx="8280" cy="5400"/>
            </a:xfrm>
            <a:custGeom>
              <a:avLst/>
              <a:gdLst/>
              <a:ahLst/>
              <a:cxnLst/>
              <a:rect l="l" t="t" r="r" b="b"/>
              <a:pathLst>
                <a:path w="23" h="15" extrusionOk="0">
                  <a:moveTo>
                    <a:pt x="20" y="13"/>
                  </a:moveTo>
                  <a:lnTo>
                    <a:pt x="20" y="13"/>
                  </a:lnTo>
                  <a:cubicBezTo>
                    <a:pt x="27" y="10"/>
                    <a:pt x="17" y="3"/>
                    <a:pt x="14" y="0"/>
                  </a:cubicBezTo>
                  <a:cubicBezTo>
                    <a:pt x="10" y="0"/>
                    <a:pt x="7" y="3"/>
                    <a:pt x="0" y="6"/>
                  </a:cubicBezTo>
                  <a:cubicBezTo>
                    <a:pt x="4" y="13"/>
                    <a:pt x="10" y="17"/>
                    <a:pt x="2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 name="Google Shape;1363;p36">
              <a:extLst>
                <a:ext uri="{FF2B5EF4-FFF2-40B4-BE49-F238E27FC236}">
                  <a16:creationId xmlns:a16="http://schemas.microsoft.com/office/drawing/2014/main" id="{0B1DB6ED-035C-EEAD-A249-B603B166AD0A}"/>
                </a:ext>
              </a:extLst>
            </p:cNvPr>
            <p:cNvSpPr/>
            <p:nvPr/>
          </p:nvSpPr>
          <p:spPr>
            <a:xfrm>
              <a:off x="4624560" y="4851360"/>
              <a:ext cx="5400" cy="2880"/>
            </a:xfrm>
            <a:custGeom>
              <a:avLst/>
              <a:gdLst/>
              <a:ahLst/>
              <a:cxnLst/>
              <a:rect l="l" t="t" r="r" b="b"/>
              <a:pathLst>
                <a:path w="15" h="8" extrusionOk="0">
                  <a:moveTo>
                    <a:pt x="2" y="1"/>
                  </a:moveTo>
                  <a:lnTo>
                    <a:pt x="2" y="1"/>
                  </a:lnTo>
                  <a:cubicBezTo>
                    <a:pt x="-5" y="11"/>
                    <a:pt x="9" y="4"/>
                    <a:pt x="15" y="8"/>
                  </a:cubicBezTo>
                  <a:lnTo>
                    <a:pt x="15" y="8"/>
                  </a:lnTo>
                  <a:cubicBezTo>
                    <a:pt x="12" y="4"/>
                    <a:pt x="2" y="-2"/>
                    <a:pt x="2"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 name="Google Shape;1364;p36">
              <a:extLst>
                <a:ext uri="{FF2B5EF4-FFF2-40B4-BE49-F238E27FC236}">
                  <a16:creationId xmlns:a16="http://schemas.microsoft.com/office/drawing/2014/main" id="{B32005C9-FBD9-CD8B-C734-A1BD04E843AD}"/>
                </a:ext>
              </a:extLst>
            </p:cNvPr>
            <p:cNvSpPr/>
            <p:nvPr/>
          </p:nvSpPr>
          <p:spPr>
            <a:xfrm>
              <a:off x="5385600" y="4808160"/>
              <a:ext cx="65880" cy="16560"/>
            </a:xfrm>
            <a:custGeom>
              <a:avLst/>
              <a:gdLst/>
              <a:ahLst/>
              <a:cxnLst/>
              <a:rect l="l" t="t" r="r" b="b"/>
              <a:pathLst>
                <a:path w="183" h="46" extrusionOk="0">
                  <a:moveTo>
                    <a:pt x="126" y="31"/>
                  </a:moveTo>
                  <a:lnTo>
                    <a:pt x="126" y="31"/>
                  </a:lnTo>
                  <a:cubicBezTo>
                    <a:pt x="129" y="27"/>
                    <a:pt x="133" y="27"/>
                    <a:pt x="133" y="27"/>
                  </a:cubicBezTo>
                  <a:cubicBezTo>
                    <a:pt x="139" y="27"/>
                    <a:pt x="146" y="27"/>
                    <a:pt x="156" y="24"/>
                  </a:cubicBezTo>
                  <a:cubicBezTo>
                    <a:pt x="159" y="24"/>
                    <a:pt x="166" y="24"/>
                    <a:pt x="173" y="24"/>
                  </a:cubicBezTo>
                  <a:cubicBezTo>
                    <a:pt x="176" y="24"/>
                    <a:pt x="176" y="24"/>
                    <a:pt x="180" y="24"/>
                  </a:cubicBezTo>
                  <a:cubicBezTo>
                    <a:pt x="183" y="17"/>
                    <a:pt x="183" y="7"/>
                    <a:pt x="183" y="0"/>
                  </a:cubicBezTo>
                  <a:cubicBezTo>
                    <a:pt x="176" y="0"/>
                    <a:pt x="166" y="0"/>
                    <a:pt x="159" y="0"/>
                  </a:cubicBezTo>
                  <a:cubicBezTo>
                    <a:pt x="149" y="7"/>
                    <a:pt x="133" y="7"/>
                    <a:pt x="119" y="7"/>
                  </a:cubicBezTo>
                  <a:lnTo>
                    <a:pt x="119" y="7"/>
                  </a:lnTo>
                  <a:cubicBezTo>
                    <a:pt x="105" y="4"/>
                    <a:pt x="92" y="4"/>
                    <a:pt x="79" y="7"/>
                  </a:cubicBezTo>
                  <a:cubicBezTo>
                    <a:pt x="82" y="10"/>
                    <a:pt x="82" y="10"/>
                    <a:pt x="82" y="10"/>
                  </a:cubicBezTo>
                  <a:cubicBezTo>
                    <a:pt x="75" y="10"/>
                    <a:pt x="72" y="10"/>
                    <a:pt x="65" y="10"/>
                  </a:cubicBezTo>
                  <a:cubicBezTo>
                    <a:pt x="62" y="10"/>
                    <a:pt x="59" y="10"/>
                    <a:pt x="55" y="10"/>
                  </a:cubicBezTo>
                  <a:cubicBezTo>
                    <a:pt x="48" y="10"/>
                    <a:pt x="45" y="10"/>
                    <a:pt x="38" y="10"/>
                  </a:cubicBezTo>
                  <a:cubicBezTo>
                    <a:pt x="35" y="10"/>
                    <a:pt x="32" y="10"/>
                    <a:pt x="28" y="10"/>
                  </a:cubicBezTo>
                  <a:cubicBezTo>
                    <a:pt x="-2" y="17"/>
                    <a:pt x="-12" y="24"/>
                    <a:pt x="18" y="41"/>
                  </a:cubicBezTo>
                  <a:cubicBezTo>
                    <a:pt x="42" y="47"/>
                    <a:pt x="65" y="47"/>
                    <a:pt x="89" y="44"/>
                  </a:cubicBezTo>
                  <a:cubicBezTo>
                    <a:pt x="95" y="41"/>
                    <a:pt x="99" y="41"/>
                    <a:pt x="105" y="37"/>
                  </a:cubicBezTo>
                  <a:cubicBezTo>
                    <a:pt x="109" y="34"/>
                    <a:pt x="109" y="34"/>
                    <a:pt x="112" y="31"/>
                  </a:cubicBezTo>
                  <a:cubicBezTo>
                    <a:pt x="116" y="31"/>
                    <a:pt x="116" y="27"/>
                    <a:pt x="119" y="27"/>
                  </a:cubicBezTo>
                  <a:lnTo>
                    <a:pt x="119" y="27"/>
                  </a:lnTo>
                  <a:lnTo>
                    <a:pt x="119" y="27"/>
                  </a:lnTo>
                  <a:cubicBezTo>
                    <a:pt x="122" y="27"/>
                    <a:pt x="126" y="31"/>
                    <a:pt x="126" y="3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 name="Google Shape;1365;p36">
              <a:extLst>
                <a:ext uri="{FF2B5EF4-FFF2-40B4-BE49-F238E27FC236}">
                  <a16:creationId xmlns:a16="http://schemas.microsoft.com/office/drawing/2014/main" id="{85A53E58-954E-5131-7900-C571B7699F9A}"/>
                </a:ext>
              </a:extLst>
            </p:cNvPr>
            <p:cNvSpPr/>
            <p:nvPr/>
          </p:nvSpPr>
          <p:spPr>
            <a:xfrm>
              <a:off x="5285880" y="4827960"/>
              <a:ext cx="7200" cy="3240"/>
            </a:xfrm>
            <a:custGeom>
              <a:avLst/>
              <a:gdLst/>
              <a:ahLst/>
              <a:cxnLst/>
              <a:rect l="l" t="t" r="r" b="b"/>
              <a:pathLst>
                <a:path w="20" h="9" extrusionOk="0">
                  <a:moveTo>
                    <a:pt x="0" y="2"/>
                  </a:moveTo>
                  <a:lnTo>
                    <a:pt x="0" y="2"/>
                  </a:lnTo>
                  <a:cubicBezTo>
                    <a:pt x="3" y="9"/>
                    <a:pt x="10" y="9"/>
                    <a:pt x="20" y="9"/>
                  </a:cubicBezTo>
                  <a:cubicBezTo>
                    <a:pt x="17" y="-1"/>
                    <a:pt x="10" y="-1"/>
                    <a:pt x="0" y="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 name="Google Shape;1366;p36">
              <a:extLst>
                <a:ext uri="{FF2B5EF4-FFF2-40B4-BE49-F238E27FC236}">
                  <a16:creationId xmlns:a16="http://schemas.microsoft.com/office/drawing/2014/main" id="{B72D0476-30B1-F4AC-8ACD-32031BD6B877}"/>
                </a:ext>
              </a:extLst>
            </p:cNvPr>
            <p:cNvSpPr/>
            <p:nvPr/>
          </p:nvSpPr>
          <p:spPr>
            <a:xfrm>
              <a:off x="4453560" y="4900320"/>
              <a:ext cx="2160" cy="2160"/>
            </a:xfrm>
            <a:custGeom>
              <a:avLst/>
              <a:gdLst/>
              <a:ahLst/>
              <a:cxnLst/>
              <a:rect l="l" t="t" r="r" b="b"/>
              <a:pathLst>
                <a:path w="6" h="6" extrusionOk="0">
                  <a:moveTo>
                    <a:pt x="4" y="6"/>
                  </a:moveTo>
                  <a:lnTo>
                    <a:pt x="4" y="6"/>
                  </a:lnTo>
                  <a:cubicBezTo>
                    <a:pt x="7" y="3"/>
                    <a:pt x="7" y="3"/>
                    <a:pt x="0" y="0"/>
                  </a:cubicBezTo>
                  <a:lnTo>
                    <a:pt x="0" y="0"/>
                  </a:lnTo>
                  <a:cubicBezTo>
                    <a:pt x="0" y="3"/>
                    <a:pt x="0" y="6"/>
                    <a:pt x="4"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 name="Google Shape;1367;p36">
              <a:extLst>
                <a:ext uri="{FF2B5EF4-FFF2-40B4-BE49-F238E27FC236}">
                  <a16:creationId xmlns:a16="http://schemas.microsoft.com/office/drawing/2014/main" id="{A770070C-4C70-FB78-25F0-D8CB469637DE}"/>
                </a:ext>
              </a:extLst>
            </p:cNvPr>
            <p:cNvSpPr/>
            <p:nvPr/>
          </p:nvSpPr>
          <p:spPr>
            <a:xfrm>
              <a:off x="5373000" y="4821480"/>
              <a:ext cx="3600" cy="1440"/>
            </a:xfrm>
            <a:custGeom>
              <a:avLst/>
              <a:gdLst/>
              <a:ahLst/>
              <a:cxnLst/>
              <a:rect l="l" t="t" r="r" b="b"/>
              <a:pathLst>
                <a:path w="10" h="4" extrusionOk="0">
                  <a:moveTo>
                    <a:pt x="6" y="0"/>
                  </a:moveTo>
                  <a:lnTo>
                    <a:pt x="6" y="0"/>
                  </a:lnTo>
                  <a:lnTo>
                    <a:pt x="10" y="0"/>
                  </a:lnTo>
                  <a:cubicBezTo>
                    <a:pt x="6" y="0"/>
                    <a:pt x="3" y="0"/>
                    <a:pt x="0" y="4"/>
                  </a:cubicBezTo>
                  <a:cubicBezTo>
                    <a:pt x="3" y="4"/>
                    <a:pt x="3" y="4"/>
                    <a:pt x="6"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 name="Google Shape;1368;p36">
              <a:extLst>
                <a:ext uri="{FF2B5EF4-FFF2-40B4-BE49-F238E27FC236}">
                  <a16:creationId xmlns:a16="http://schemas.microsoft.com/office/drawing/2014/main" id="{F566BB21-5741-C219-1FB5-FF1A35A49D4C}"/>
                </a:ext>
              </a:extLst>
            </p:cNvPr>
            <p:cNvSpPr/>
            <p:nvPr/>
          </p:nvSpPr>
          <p:spPr>
            <a:xfrm>
              <a:off x="5373000" y="482292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 name="Google Shape;1369;p36">
              <a:extLst>
                <a:ext uri="{FF2B5EF4-FFF2-40B4-BE49-F238E27FC236}">
                  <a16:creationId xmlns:a16="http://schemas.microsoft.com/office/drawing/2014/main" id="{AF419440-A248-D4A3-21ED-14F87E2AEDE9}"/>
                </a:ext>
              </a:extLst>
            </p:cNvPr>
            <p:cNvSpPr/>
            <p:nvPr/>
          </p:nvSpPr>
          <p:spPr>
            <a:xfrm>
              <a:off x="5377680" y="4819680"/>
              <a:ext cx="1080" cy="1800"/>
            </a:xfrm>
            <a:custGeom>
              <a:avLst/>
              <a:gdLst/>
              <a:ahLst/>
              <a:cxnLst/>
              <a:rect l="l" t="t" r="r" b="b"/>
              <a:pathLst>
                <a:path w="3" h="5" extrusionOk="0">
                  <a:moveTo>
                    <a:pt x="0" y="5"/>
                  </a:moveTo>
                  <a:lnTo>
                    <a:pt x="0" y="5"/>
                  </a:lnTo>
                  <a:cubicBezTo>
                    <a:pt x="0" y="2"/>
                    <a:pt x="3" y="2"/>
                    <a:pt x="3" y="2"/>
                  </a:cubicBezTo>
                  <a:cubicBezTo>
                    <a:pt x="3" y="-1"/>
                    <a:pt x="0" y="-1"/>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1370;p36">
              <a:extLst>
                <a:ext uri="{FF2B5EF4-FFF2-40B4-BE49-F238E27FC236}">
                  <a16:creationId xmlns:a16="http://schemas.microsoft.com/office/drawing/2014/main" id="{F95974B2-0F91-F1C9-2579-379A3E0C951B}"/>
                </a:ext>
              </a:extLst>
            </p:cNvPr>
            <p:cNvSpPr/>
            <p:nvPr/>
          </p:nvSpPr>
          <p:spPr>
            <a:xfrm>
              <a:off x="5376600" y="4821480"/>
              <a:ext cx="1080" cy="0"/>
            </a:xfrm>
            <a:custGeom>
              <a:avLst/>
              <a:gdLst/>
              <a:ahLst/>
              <a:cxnLst/>
              <a:rect l="l" t="t" r="r" b="b"/>
              <a:pathLst>
                <a:path w="3" h="120000" extrusionOk="0">
                  <a:moveTo>
                    <a:pt x="3" y="0"/>
                  </a:moveTo>
                  <a:lnTo>
                    <a:pt x="3" y="0"/>
                  </a:lnTo>
                  <a:lnTo>
                    <a:pt x="0" y="0"/>
                  </a:lnTo>
                  <a:lnTo>
                    <a:pt x="0" y="0"/>
                  </a:lnTo>
                  <a:lnTo>
                    <a:pt x="3"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 name="Google Shape;1371;p36">
              <a:extLst>
                <a:ext uri="{FF2B5EF4-FFF2-40B4-BE49-F238E27FC236}">
                  <a16:creationId xmlns:a16="http://schemas.microsoft.com/office/drawing/2014/main" id="{94826837-7FE5-C224-20B0-5C1076DE2E5D}"/>
                </a:ext>
              </a:extLst>
            </p:cNvPr>
            <p:cNvSpPr/>
            <p:nvPr/>
          </p:nvSpPr>
          <p:spPr>
            <a:xfrm>
              <a:off x="5461200" y="4804560"/>
              <a:ext cx="32400" cy="11160"/>
            </a:xfrm>
            <a:custGeom>
              <a:avLst/>
              <a:gdLst/>
              <a:ahLst/>
              <a:cxnLst/>
              <a:rect l="l" t="t" r="r" b="b"/>
              <a:pathLst>
                <a:path w="90" h="31" extrusionOk="0">
                  <a:moveTo>
                    <a:pt x="0" y="27"/>
                  </a:moveTo>
                  <a:lnTo>
                    <a:pt x="0" y="27"/>
                  </a:lnTo>
                  <a:lnTo>
                    <a:pt x="0" y="27"/>
                  </a:lnTo>
                  <a:cubicBezTo>
                    <a:pt x="6" y="34"/>
                    <a:pt x="16" y="30"/>
                    <a:pt x="23" y="30"/>
                  </a:cubicBezTo>
                  <a:cubicBezTo>
                    <a:pt x="33" y="30"/>
                    <a:pt x="43" y="34"/>
                    <a:pt x="50" y="27"/>
                  </a:cubicBezTo>
                  <a:cubicBezTo>
                    <a:pt x="57" y="27"/>
                    <a:pt x="67" y="27"/>
                    <a:pt x="74" y="27"/>
                  </a:cubicBezTo>
                  <a:cubicBezTo>
                    <a:pt x="77" y="24"/>
                    <a:pt x="84" y="24"/>
                    <a:pt x="87" y="24"/>
                  </a:cubicBezTo>
                  <a:cubicBezTo>
                    <a:pt x="87" y="20"/>
                    <a:pt x="90" y="20"/>
                    <a:pt x="90" y="17"/>
                  </a:cubicBezTo>
                  <a:cubicBezTo>
                    <a:pt x="90" y="14"/>
                    <a:pt x="90" y="7"/>
                    <a:pt x="87" y="0"/>
                  </a:cubicBezTo>
                  <a:cubicBezTo>
                    <a:pt x="74" y="0"/>
                    <a:pt x="57" y="0"/>
                    <a:pt x="40" y="0"/>
                  </a:cubicBezTo>
                  <a:cubicBezTo>
                    <a:pt x="27" y="10"/>
                    <a:pt x="-4" y="7"/>
                    <a:pt x="0"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0" name="Google Shape;1372;p36">
              <a:extLst>
                <a:ext uri="{FF2B5EF4-FFF2-40B4-BE49-F238E27FC236}">
                  <a16:creationId xmlns:a16="http://schemas.microsoft.com/office/drawing/2014/main" id="{0C81AA56-07D4-A250-C152-4419C76C9E50}"/>
                </a:ext>
              </a:extLst>
            </p:cNvPr>
            <p:cNvSpPr/>
            <p:nvPr/>
          </p:nvSpPr>
          <p:spPr>
            <a:xfrm>
              <a:off x="4940640" y="5063400"/>
              <a:ext cx="269280" cy="19080"/>
            </a:xfrm>
            <a:custGeom>
              <a:avLst/>
              <a:gdLst/>
              <a:ahLst/>
              <a:cxnLst/>
              <a:rect l="l" t="t" r="r" b="b"/>
              <a:pathLst>
                <a:path w="748" h="53" extrusionOk="0">
                  <a:moveTo>
                    <a:pt x="670" y="26"/>
                  </a:moveTo>
                  <a:lnTo>
                    <a:pt x="670" y="26"/>
                  </a:lnTo>
                  <a:cubicBezTo>
                    <a:pt x="697" y="26"/>
                    <a:pt x="724" y="33"/>
                    <a:pt x="748" y="16"/>
                  </a:cubicBezTo>
                  <a:cubicBezTo>
                    <a:pt x="737" y="6"/>
                    <a:pt x="707" y="20"/>
                    <a:pt x="711" y="0"/>
                  </a:cubicBezTo>
                  <a:cubicBezTo>
                    <a:pt x="691" y="3"/>
                    <a:pt x="674" y="10"/>
                    <a:pt x="657" y="16"/>
                  </a:cubicBezTo>
                  <a:lnTo>
                    <a:pt x="657" y="16"/>
                  </a:lnTo>
                  <a:cubicBezTo>
                    <a:pt x="623" y="13"/>
                    <a:pt x="590" y="13"/>
                    <a:pt x="556" y="16"/>
                  </a:cubicBezTo>
                  <a:lnTo>
                    <a:pt x="556" y="16"/>
                  </a:lnTo>
                  <a:cubicBezTo>
                    <a:pt x="526" y="3"/>
                    <a:pt x="496" y="10"/>
                    <a:pt x="466" y="16"/>
                  </a:cubicBezTo>
                  <a:cubicBezTo>
                    <a:pt x="455" y="6"/>
                    <a:pt x="442" y="0"/>
                    <a:pt x="425" y="3"/>
                  </a:cubicBezTo>
                  <a:cubicBezTo>
                    <a:pt x="402" y="6"/>
                    <a:pt x="375" y="-7"/>
                    <a:pt x="348" y="6"/>
                  </a:cubicBezTo>
                  <a:lnTo>
                    <a:pt x="345" y="10"/>
                  </a:lnTo>
                  <a:cubicBezTo>
                    <a:pt x="328" y="13"/>
                    <a:pt x="315" y="13"/>
                    <a:pt x="298" y="16"/>
                  </a:cubicBezTo>
                  <a:cubicBezTo>
                    <a:pt x="284" y="16"/>
                    <a:pt x="272" y="16"/>
                    <a:pt x="258" y="16"/>
                  </a:cubicBezTo>
                  <a:cubicBezTo>
                    <a:pt x="228" y="16"/>
                    <a:pt x="198" y="6"/>
                    <a:pt x="168" y="26"/>
                  </a:cubicBezTo>
                  <a:lnTo>
                    <a:pt x="168" y="26"/>
                  </a:lnTo>
                  <a:cubicBezTo>
                    <a:pt x="151" y="10"/>
                    <a:pt x="134" y="26"/>
                    <a:pt x="117" y="26"/>
                  </a:cubicBezTo>
                  <a:cubicBezTo>
                    <a:pt x="94" y="40"/>
                    <a:pt x="81" y="20"/>
                    <a:pt x="64" y="16"/>
                  </a:cubicBezTo>
                  <a:cubicBezTo>
                    <a:pt x="60" y="20"/>
                    <a:pt x="57" y="23"/>
                    <a:pt x="50" y="23"/>
                  </a:cubicBezTo>
                  <a:lnTo>
                    <a:pt x="50" y="23"/>
                  </a:lnTo>
                  <a:cubicBezTo>
                    <a:pt x="47" y="23"/>
                    <a:pt x="44" y="26"/>
                    <a:pt x="40" y="26"/>
                  </a:cubicBezTo>
                  <a:cubicBezTo>
                    <a:pt x="30" y="40"/>
                    <a:pt x="0" y="33"/>
                    <a:pt x="0" y="53"/>
                  </a:cubicBezTo>
                  <a:cubicBezTo>
                    <a:pt x="7" y="53"/>
                    <a:pt x="10" y="53"/>
                    <a:pt x="13" y="53"/>
                  </a:cubicBezTo>
                  <a:cubicBezTo>
                    <a:pt x="17" y="50"/>
                    <a:pt x="24" y="47"/>
                    <a:pt x="30" y="47"/>
                  </a:cubicBezTo>
                  <a:cubicBezTo>
                    <a:pt x="34" y="47"/>
                    <a:pt x="34" y="47"/>
                    <a:pt x="37" y="47"/>
                  </a:cubicBezTo>
                  <a:cubicBezTo>
                    <a:pt x="64" y="57"/>
                    <a:pt x="91" y="40"/>
                    <a:pt x="117" y="43"/>
                  </a:cubicBezTo>
                  <a:lnTo>
                    <a:pt x="117" y="43"/>
                  </a:lnTo>
                  <a:cubicBezTo>
                    <a:pt x="121" y="43"/>
                    <a:pt x="124" y="43"/>
                    <a:pt x="131" y="43"/>
                  </a:cubicBezTo>
                  <a:lnTo>
                    <a:pt x="131" y="43"/>
                  </a:lnTo>
                  <a:lnTo>
                    <a:pt x="131" y="43"/>
                  </a:lnTo>
                  <a:cubicBezTo>
                    <a:pt x="138" y="43"/>
                    <a:pt x="148" y="43"/>
                    <a:pt x="154" y="43"/>
                  </a:cubicBezTo>
                  <a:cubicBezTo>
                    <a:pt x="158" y="43"/>
                    <a:pt x="164" y="43"/>
                    <a:pt x="168" y="43"/>
                  </a:cubicBezTo>
                  <a:lnTo>
                    <a:pt x="168" y="43"/>
                  </a:lnTo>
                  <a:cubicBezTo>
                    <a:pt x="191" y="47"/>
                    <a:pt x="211" y="33"/>
                    <a:pt x="235" y="33"/>
                  </a:cubicBezTo>
                  <a:lnTo>
                    <a:pt x="235" y="33"/>
                  </a:lnTo>
                  <a:lnTo>
                    <a:pt x="235" y="33"/>
                  </a:lnTo>
                  <a:cubicBezTo>
                    <a:pt x="265" y="36"/>
                    <a:pt x="294" y="40"/>
                    <a:pt x="325" y="26"/>
                  </a:cubicBezTo>
                  <a:lnTo>
                    <a:pt x="325" y="26"/>
                  </a:lnTo>
                  <a:cubicBezTo>
                    <a:pt x="338" y="30"/>
                    <a:pt x="348" y="36"/>
                    <a:pt x="362" y="26"/>
                  </a:cubicBezTo>
                  <a:lnTo>
                    <a:pt x="362" y="26"/>
                  </a:lnTo>
                  <a:lnTo>
                    <a:pt x="362" y="26"/>
                  </a:lnTo>
                  <a:cubicBezTo>
                    <a:pt x="385" y="30"/>
                    <a:pt x="412" y="33"/>
                    <a:pt x="439" y="33"/>
                  </a:cubicBezTo>
                  <a:cubicBezTo>
                    <a:pt x="452" y="43"/>
                    <a:pt x="466" y="43"/>
                    <a:pt x="476" y="33"/>
                  </a:cubicBezTo>
                  <a:lnTo>
                    <a:pt x="476" y="33"/>
                  </a:lnTo>
                  <a:cubicBezTo>
                    <a:pt x="486" y="26"/>
                    <a:pt x="502" y="26"/>
                    <a:pt x="516" y="26"/>
                  </a:cubicBezTo>
                  <a:cubicBezTo>
                    <a:pt x="519" y="26"/>
                    <a:pt x="526" y="26"/>
                    <a:pt x="529" y="26"/>
                  </a:cubicBezTo>
                  <a:cubicBezTo>
                    <a:pt x="533" y="26"/>
                    <a:pt x="536" y="26"/>
                    <a:pt x="543" y="26"/>
                  </a:cubicBezTo>
                  <a:lnTo>
                    <a:pt x="543" y="26"/>
                  </a:lnTo>
                  <a:lnTo>
                    <a:pt x="543" y="26"/>
                  </a:lnTo>
                  <a:cubicBezTo>
                    <a:pt x="583" y="30"/>
                    <a:pt x="627" y="26"/>
                    <a:pt x="670"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 name="Google Shape;1373;p36">
              <a:extLst>
                <a:ext uri="{FF2B5EF4-FFF2-40B4-BE49-F238E27FC236}">
                  <a16:creationId xmlns:a16="http://schemas.microsoft.com/office/drawing/2014/main" id="{9D4936BA-5F67-263E-6C47-761126189ACB}"/>
                </a:ext>
              </a:extLst>
            </p:cNvPr>
            <p:cNvSpPr/>
            <p:nvPr/>
          </p:nvSpPr>
          <p:spPr>
            <a:xfrm>
              <a:off x="4496040" y="5051160"/>
              <a:ext cx="572040" cy="16200"/>
            </a:xfrm>
            <a:custGeom>
              <a:avLst/>
              <a:gdLst/>
              <a:ahLst/>
              <a:cxnLst/>
              <a:rect l="l" t="t" r="r" b="b"/>
              <a:pathLst>
                <a:path w="1589" h="45" extrusionOk="0">
                  <a:moveTo>
                    <a:pt x="114" y="27"/>
                  </a:moveTo>
                  <a:lnTo>
                    <a:pt x="114" y="27"/>
                  </a:lnTo>
                  <a:cubicBezTo>
                    <a:pt x="117" y="27"/>
                    <a:pt x="124" y="27"/>
                    <a:pt x="127" y="24"/>
                  </a:cubicBezTo>
                  <a:cubicBezTo>
                    <a:pt x="161" y="40"/>
                    <a:pt x="195" y="34"/>
                    <a:pt x="231" y="30"/>
                  </a:cubicBezTo>
                  <a:lnTo>
                    <a:pt x="231" y="30"/>
                  </a:lnTo>
                  <a:cubicBezTo>
                    <a:pt x="235" y="30"/>
                    <a:pt x="238" y="30"/>
                    <a:pt x="241" y="30"/>
                  </a:cubicBezTo>
                  <a:cubicBezTo>
                    <a:pt x="258" y="30"/>
                    <a:pt x="278" y="30"/>
                    <a:pt x="295" y="30"/>
                  </a:cubicBezTo>
                  <a:lnTo>
                    <a:pt x="295" y="30"/>
                  </a:lnTo>
                  <a:cubicBezTo>
                    <a:pt x="302" y="30"/>
                    <a:pt x="312" y="34"/>
                    <a:pt x="319" y="34"/>
                  </a:cubicBezTo>
                  <a:cubicBezTo>
                    <a:pt x="359" y="34"/>
                    <a:pt x="396" y="34"/>
                    <a:pt x="436" y="30"/>
                  </a:cubicBezTo>
                  <a:cubicBezTo>
                    <a:pt x="547" y="30"/>
                    <a:pt x="661" y="30"/>
                    <a:pt x="772" y="30"/>
                  </a:cubicBezTo>
                  <a:lnTo>
                    <a:pt x="772" y="30"/>
                  </a:lnTo>
                  <a:cubicBezTo>
                    <a:pt x="802" y="34"/>
                    <a:pt x="832" y="34"/>
                    <a:pt x="862" y="34"/>
                  </a:cubicBezTo>
                  <a:cubicBezTo>
                    <a:pt x="869" y="37"/>
                    <a:pt x="879" y="37"/>
                    <a:pt x="889" y="34"/>
                  </a:cubicBezTo>
                  <a:lnTo>
                    <a:pt x="893" y="30"/>
                  </a:lnTo>
                  <a:cubicBezTo>
                    <a:pt x="913" y="30"/>
                    <a:pt x="933" y="30"/>
                    <a:pt x="953" y="30"/>
                  </a:cubicBezTo>
                  <a:cubicBezTo>
                    <a:pt x="956" y="34"/>
                    <a:pt x="960" y="34"/>
                    <a:pt x="963" y="30"/>
                  </a:cubicBezTo>
                  <a:cubicBezTo>
                    <a:pt x="963" y="34"/>
                    <a:pt x="966" y="34"/>
                    <a:pt x="966" y="34"/>
                  </a:cubicBezTo>
                  <a:cubicBezTo>
                    <a:pt x="1010" y="50"/>
                    <a:pt x="1060" y="40"/>
                    <a:pt x="1104" y="40"/>
                  </a:cubicBezTo>
                  <a:cubicBezTo>
                    <a:pt x="1117" y="40"/>
                    <a:pt x="1131" y="34"/>
                    <a:pt x="1145" y="37"/>
                  </a:cubicBezTo>
                  <a:cubicBezTo>
                    <a:pt x="1148" y="37"/>
                    <a:pt x="1151" y="37"/>
                    <a:pt x="1158" y="37"/>
                  </a:cubicBezTo>
                  <a:cubicBezTo>
                    <a:pt x="1164" y="30"/>
                    <a:pt x="1171" y="34"/>
                    <a:pt x="1178" y="37"/>
                  </a:cubicBezTo>
                  <a:cubicBezTo>
                    <a:pt x="1185" y="37"/>
                    <a:pt x="1191" y="37"/>
                    <a:pt x="1198" y="34"/>
                  </a:cubicBezTo>
                  <a:cubicBezTo>
                    <a:pt x="1202" y="34"/>
                    <a:pt x="1202" y="34"/>
                    <a:pt x="1205" y="30"/>
                  </a:cubicBezTo>
                  <a:cubicBezTo>
                    <a:pt x="1212" y="30"/>
                    <a:pt x="1218" y="30"/>
                    <a:pt x="1225" y="30"/>
                  </a:cubicBezTo>
                  <a:cubicBezTo>
                    <a:pt x="1228" y="34"/>
                    <a:pt x="1235" y="37"/>
                    <a:pt x="1238" y="37"/>
                  </a:cubicBezTo>
                  <a:cubicBezTo>
                    <a:pt x="1252" y="40"/>
                    <a:pt x="1265" y="40"/>
                    <a:pt x="1272" y="34"/>
                  </a:cubicBezTo>
                  <a:cubicBezTo>
                    <a:pt x="1279" y="37"/>
                    <a:pt x="1285" y="37"/>
                    <a:pt x="1292" y="37"/>
                  </a:cubicBezTo>
                  <a:cubicBezTo>
                    <a:pt x="1305" y="34"/>
                    <a:pt x="1316" y="37"/>
                    <a:pt x="1329" y="40"/>
                  </a:cubicBezTo>
                  <a:cubicBezTo>
                    <a:pt x="1373" y="47"/>
                    <a:pt x="1416" y="47"/>
                    <a:pt x="1460" y="40"/>
                  </a:cubicBezTo>
                  <a:cubicBezTo>
                    <a:pt x="1467" y="37"/>
                    <a:pt x="1470" y="34"/>
                    <a:pt x="1470" y="34"/>
                  </a:cubicBezTo>
                  <a:cubicBezTo>
                    <a:pt x="1500" y="50"/>
                    <a:pt x="1533" y="44"/>
                    <a:pt x="1569" y="40"/>
                  </a:cubicBezTo>
                  <a:cubicBezTo>
                    <a:pt x="1576" y="40"/>
                    <a:pt x="1580" y="37"/>
                    <a:pt x="1587" y="34"/>
                  </a:cubicBezTo>
                  <a:cubicBezTo>
                    <a:pt x="1590" y="27"/>
                    <a:pt x="1587" y="24"/>
                    <a:pt x="1583" y="20"/>
                  </a:cubicBezTo>
                  <a:cubicBezTo>
                    <a:pt x="1583" y="17"/>
                    <a:pt x="1583" y="17"/>
                    <a:pt x="1583" y="13"/>
                  </a:cubicBezTo>
                  <a:cubicBezTo>
                    <a:pt x="1580" y="13"/>
                    <a:pt x="1580" y="13"/>
                    <a:pt x="1576" y="13"/>
                  </a:cubicBezTo>
                  <a:cubicBezTo>
                    <a:pt x="1573" y="13"/>
                    <a:pt x="1566" y="10"/>
                    <a:pt x="1563" y="10"/>
                  </a:cubicBezTo>
                  <a:cubicBezTo>
                    <a:pt x="1560" y="10"/>
                    <a:pt x="1560" y="10"/>
                    <a:pt x="1556" y="10"/>
                  </a:cubicBezTo>
                  <a:lnTo>
                    <a:pt x="1553" y="7"/>
                  </a:lnTo>
                  <a:cubicBezTo>
                    <a:pt x="1546" y="7"/>
                    <a:pt x="1540" y="7"/>
                    <a:pt x="1533" y="3"/>
                  </a:cubicBezTo>
                  <a:cubicBezTo>
                    <a:pt x="1529" y="3"/>
                    <a:pt x="1526" y="3"/>
                    <a:pt x="1523" y="3"/>
                  </a:cubicBezTo>
                  <a:lnTo>
                    <a:pt x="1519" y="7"/>
                  </a:lnTo>
                  <a:cubicBezTo>
                    <a:pt x="1517" y="7"/>
                    <a:pt x="1517" y="7"/>
                    <a:pt x="1517" y="10"/>
                  </a:cubicBezTo>
                  <a:cubicBezTo>
                    <a:pt x="1507" y="10"/>
                    <a:pt x="1500" y="10"/>
                    <a:pt x="1493" y="3"/>
                  </a:cubicBezTo>
                  <a:cubicBezTo>
                    <a:pt x="1490" y="7"/>
                    <a:pt x="1487" y="7"/>
                    <a:pt x="1483" y="7"/>
                  </a:cubicBezTo>
                  <a:cubicBezTo>
                    <a:pt x="1477" y="7"/>
                    <a:pt x="1470" y="7"/>
                    <a:pt x="1470" y="13"/>
                  </a:cubicBezTo>
                  <a:cubicBezTo>
                    <a:pt x="1467" y="10"/>
                    <a:pt x="1460" y="7"/>
                    <a:pt x="1456" y="3"/>
                  </a:cubicBezTo>
                  <a:cubicBezTo>
                    <a:pt x="1446" y="3"/>
                    <a:pt x="1440" y="7"/>
                    <a:pt x="1433" y="7"/>
                  </a:cubicBezTo>
                  <a:cubicBezTo>
                    <a:pt x="1383" y="13"/>
                    <a:pt x="1332" y="7"/>
                    <a:pt x="1282" y="10"/>
                  </a:cubicBezTo>
                  <a:cubicBezTo>
                    <a:pt x="1279" y="10"/>
                    <a:pt x="1279" y="10"/>
                    <a:pt x="1275" y="13"/>
                  </a:cubicBezTo>
                  <a:cubicBezTo>
                    <a:pt x="1275" y="10"/>
                    <a:pt x="1275" y="7"/>
                    <a:pt x="1275" y="3"/>
                  </a:cubicBezTo>
                  <a:cubicBezTo>
                    <a:pt x="1262" y="7"/>
                    <a:pt x="1252" y="7"/>
                    <a:pt x="1238" y="7"/>
                  </a:cubicBezTo>
                  <a:cubicBezTo>
                    <a:pt x="1232" y="7"/>
                    <a:pt x="1225" y="10"/>
                    <a:pt x="1222" y="13"/>
                  </a:cubicBezTo>
                  <a:cubicBezTo>
                    <a:pt x="1218" y="13"/>
                    <a:pt x="1218" y="13"/>
                    <a:pt x="1215" y="13"/>
                  </a:cubicBezTo>
                  <a:cubicBezTo>
                    <a:pt x="1215" y="10"/>
                    <a:pt x="1212" y="7"/>
                    <a:pt x="1208" y="3"/>
                  </a:cubicBezTo>
                  <a:cubicBezTo>
                    <a:pt x="1198" y="7"/>
                    <a:pt x="1185" y="7"/>
                    <a:pt x="1174" y="7"/>
                  </a:cubicBezTo>
                  <a:cubicBezTo>
                    <a:pt x="1168" y="7"/>
                    <a:pt x="1161" y="10"/>
                    <a:pt x="1158" y="7"/>
                  </a:cubicBezTo>
                  <a:cubicBezTo>
                    <a:pt x="1145" y="7"/>
                    <a:pt x="1131" y="3"/>
                    <a:pt x="1121" y="3"/>
                  </a:cubicBezTo>
                  <a:cubicBezTo>
                    <a:pt x="1111" y="0"/>
                    <a:pt x="1104" y="0"/>
                    <a:pt x="1094" y="3"/>
                  </a:cubicBezTo>
                  <a:cubicBezTo>
                    <a:pt x="1091" y="3"/>
                    <a:pt x="1084" y="3"/>
                    <a:pt x="1081" y="3"/>
                  </a:cubicBezTo>
                  <a:cubicBezTo>
                    <a:pt x="1077" y="7"/>
                    <a:pt x="1074" y="7"/>
                    <a:pt x="1070" y="7"/>
                  </a:cubicBezTo>
                  <a:cubicBezTo>
                    <a:pt x="1067" y="7"/>
                    <a:pt x="1067" y="7"/>
                    <a:pt x="1067" y="7"/>
                  </a:cubicBezTo>
                  <a:cubicBezTo>
                    <a:pt x="1060" y="7"/>
                    <a:pt x="1050" y="7"/>
                    <a:pt x="1044" y="7"/>
                  </a:cubicBezTo>
                  <a:cubicBezTo>
                    <a:pt x="1020" y="17"/>
                    <a:pt x="987" y="0"/>
                    <a:pt x="966" y="20"/>
                  </a:cubicBezTo>
                  <a:cubicBezTo>
                    <a:pt x="960" y="13"/>
                    <a:pt x="956" y="10"/>
                    <a:pt x="950" y="7"/>
                  </a:cubicBezTo>
                  <a:cubicBezTo>
                    <a:pt x="946" y="7"/>
                    <a:pt x="943" y="7"/>
                    <a:pt x="940" y="7"/>
                  </a:cubicBezTo>
                  <a:cubicBezTo>
                    <a:pt x="926" y="20"/>
                    <a:pt x="906" y="10"/>
                    <a:pt x="889" y="13"/>
                  </a:cubicBezTo>
                  <a:lnTo>
                    <a:pt x="889" y="13"/>
                  </a:lnTo>
                  <a:cubicBezTo>
                    <a:pt x="876" y="7"/>
                    <a:pt x="862" y="10"/>
                    <a:pt x="849" y="7"/>
                  </a:cubicBezTo>
                  <a:cubicBezTo>
                    <a:pt x="839" y="7"/>
                    <a:pt x="832" y="3"/>
                    <a:pt x="822" y="3"/>
                  </a:cubicBezTo>
                  <a:cubicBezTo>
                    <a:pt x="819" y="0"/>
                    <a:pt x="816" y="3"/>
                    <a:pt x="809" y="7"/>
                  </a:cubicBezTo>
                  <a:cubicBezTo>
                    <a:pt x="805" y="7"/>
                    <a:pt x="802" y="7"/>
                    <a:pt x="795" y="7"/>
                  </a:cubicBezTo>
                  <a:cubicBezTo>
                    <a:pt x="792" y="7"/>
                    <a:pt x="788" y="7"/>
                    <a:pt x="785" y="3"/>
                  </a:cubicBezTo>
                  <a:cubicBezTo>
                    <a:pt x="778" y="3"/>
                    <a:pt x="775" y="3"/>
                    <a:pt x="772" y="7"/>
                  </a:cubicBezTo>
                  <a:cubicBezTo>
                    <a:pt x="768" y="7"/>
                    <a:pt x="765" y="7"/>
                    <a:pt x="762" y="7"/>
                  </a:cubicBezTo>
                  <a:cubicBezTo>
                    <a:pt x="758" y="7"/>
                    <a:pt x="758" y="7"/>
                    <a:pt x="758" y="7"/>
                  </a:cubicBezTo>
                  <a:cubicBezTo>
                    <a:pt x="755" y="7"/>
                    <a:pt x="752" y="7"/>
                    <a:pt x="748" y="7"/>
                  </a:cubicBezTo>
                  <a:cubicBezTo>
                    <a:pt x="745" y="7"/>
                    <a:pt x="742" y="7"/>
                    <a:pt x="742" y="10"/>
                  </a:cubicBezTo>
                  <a:cubicBezTo>
                    <a:pt x="738" y="7"/>
                    <a:pt x="735" y="7"/>
                    <a:pt x="731" y="3"/>
                  </a:cubicBezTo>
                  <a:cubicBezTo>
                    <a:pt x="728" y="3"/>
                    <a:pt x="725" y="3"/>
                    <a:pt x="718" y="3"/>
                  </a:cubicBezTo>
                  <a:cubicBezTo>
                    <a:pt x="705" y="0"/>
                    <a:pt x="695" y="0"/>
                    <a:pt x="681" y="3"/>
                  </a:cubicBezTo>
                  <a:cubicBezTo>
                    <a:pt x="678" y="3"/>
                    <a:pt x="671" y="3"/>
                    <a:pt x="668" y="3"/>
                  </a:cubicBezTo>
                  <a:cubicBezTo>
                    <a:pt x="641" y="0"/>
                    <a:pt x="617" y="0"/>
                    <a:pt x="591" y="3"/>
                  </a:cubicBezTo>
                  <a:cubicBezTo>
                    <a:pt x="587" y="3"/>
                    <a:pt x="581" y="3"/>
                    <a:pt x="577" y="3"/>
                  </a:cubicBezTo>
                  <a:cubicBezTo>
                    <a:pt x="574" y="0"/>
                    <a:pt x="570" y="0"/>
                    <a:pt x="564" y="3"/>
                  </a:cubicBezTo>
                  <a:cubicBezTo>
                    <a:pt x="557" y="3"/>
                    <a:pt x="547" y="3"/>
                    <a:pt x="540" y="3"/>
                  </a:cubicBezTo>
                  <a:cubicBezTo>
                    <a:pt x="530" y="0"/>
                    <a:pt x="520" y="0"/>
                    <a:pt x="513" y="7"/>
                  </a:cubicBezTo>
                  <a:cubicBezTo>
                    <a:pt x="500" y="10"/>
                    <a:pt x="487" y="10"/>
                    <a:pt x="473" y="7"/>
                  </a:cubicBezTo>
                  <a:cubicBezTo>
                    <a:pt x="470" y="7"/>
                    <a:pt x="466" y="7"/>
                    <a:pt x="463" y="7"/>
                  </a:cubicBezTo>
                  <a:cubicBezTo>
                    <a:pt x="460" y="7"/>
                    <a:pt x="456" y="10"/>
                    <a:pt x="453" y="7"/>
                  </a:cubicBezTo>
                  <a:cubicBezTo>
                    <a:pt x="449" y="7"/>
                    <a:pt x="449" y="7"/>
                    <a:pt x="449" y="3"/>
                  </a:cubicBezTo>
                  <a:cubicBezTo>
                    <a:pt x="443" y="3"/>
                    <a:pt x="439" y="3"/>
                    <a:pt x="436" y="3"/>
                  </a:cubicBezTo>
                  <a:cubicBezTo>
                    <a:pt x="429" y="0"/>
                    <a:pt x="426" y="3"/>
                    <a:pt x="423" y="7"/>
                  </a:cubicBezTo>
                  <a:cubicBezTo>
                    <a:pt x="423" y="3"/>
                    <a:pt x="423" y="3"/>
                    <a:pt x="423" y="3"/>
                  </a:cubicBezTo>
                  <a:cubicBezTo>
                    <a:pt x="419" y="7"/>
                    <a:pt x="419" y="10"/>
                    <a:pt x="416" y="10"/>
                  </a:cubicBezTo>
                  <a:lnTo>
                    <a:pt x="413" y="10"/>
                  </a:lnTo>
                  <a:cubicBezTo>
                    <a:pt x="413" y="7"/>
                    <a:pt x="413" y="7"/>
                    <a:pt x="406" y="7"/>
                  </a:cubicBezTo>
                  <a:cubicBezTo>
                    <a:pt x="402" y="7"/>
                    <a:pt x="399" y="7"/>
                    <a:pt x="396" y="3"/>
                  </a:cubicBezTo>
                  <a:cubicBezTo>
                    <a:pt x="392" y="3"/>
                    <a:pt x="389" y="0"/>
                    <a:pt x="382" y="3"/>
                  </a:cubicBezTo>
                  <a:cubicBezTo>
                    <a:pt x="386" y="7"/>
                    <a:pt x="386" y="7"/>
                    <a:pt x="386" y="7"/>
                  </a:cubicBezTo>
                  <a:lnTo>
                    <a:pt x="386" y="7"/>
                  </a:lnTo>
                  <a:cubicBezTo>
                    <a:pt x="379" y="3"/>
                    <a:pt x="376" y="3"/>
                    <a:pt x="369" y="3"/>
                  </a:cubicBezTo>
                  <a:cubicBezTo>
                    <a:pt x="366" y="0"/>
                    <a:pt x="362" y="0"/>
                    <a:pt x="359" y="3"/>
                  </a:cubicBezTo>
                  <a:cubicBezTo>
                    <a:pt x="349" y="3"/>
                    <a:pt x="342" y="3"/>
                    <a:pt x="332" y="3"/>
                  </a:cubicBezTo>
                  <a:cubicBezTo>
                    <a:pt x="319" y="0"/>
                    <a:pt x="305" y="-3"/>
                    <a:pt x="295" y="7"/>
                  </a:cubicBezTo>
                  <a:cubicBezTo>
                    <a:pt x="295" y="3"/>
                    <a:pt x="295" y="3"/>
                    <a:pt x="295" y="3"/>
                  </a:cubicBezTo>
                  <a:cubicBezTo>
                    <a:pt x="288" y="7"/>
                    <a:pt x="288" y="7"/>
                    <a:pt x="288" y="7"/>
                  </a:cubicBezTo>
                  <a:cubicBezTo>
                    <a:pt x="292" y="10"/>
                    <a:pt x="292" y="10"/>
                    <a:pt x="292" y="10"/>
                  </a:cubicBezTo>
                  <a:cubicBezTo>
                    <a:pt x="285" y="7"/>
                    <a:pt x="282" y="7"/>
                    <a:pt x="278" y="7"/>
                  </a:cubicBezTo>
                  <a:cubicBezTo>
                    <a:pt x="275" y="7"/>
                    <a:pt x="272" y="7"/>
                    <a:pt x="268" y="3"/>
                  </a:cubicBezTo>
                  <a:cubicBezTo>
                    <a:pt x="262" y="0"/>
                    <a:pt x="252" y="0"/>
                    <a:pt x="241" y="3"/>
                  </a:cubicBezTo>
                  <a:cubicBezTo>
                    <a:pt x="228" y="3"/>
                    <a:pt x="218" y="3"/>
                    <a:pt x="205" y="3"/>
                  </a:cubicBezTo>
                  <a:cubicBezTo>
                    <a:pt x="201" y="7"/>
                    <a:pt x="198" y="7"/>
                    <a:pt x="195" y="7"/>
                  </a:cubicBezTo>
                  <a:cubicBezTo>
                    <a:pt x="191" y="7"/>
                    <a:pt x="191" y="7"/>
                    <a:pt x="191" y="3"/>
                  </a:cubicBezTo>
                  <a:cubicBezTo>
                    <a:pt x="171" y="3"/>
                    <a:pt x="148" y="3"/>
                    <a:pt x="127" y="3"/>
                  </a:cubicBezTo>
                  <a:cubicBezTo>
                    <a:pt x="124" y="7"/>
                    <a:pt x="120" y="10"/>
                    <a:pt x="117" y="7"/>
                  </a:cubicBezTo>
                  <a:cubicBezTo>
                    <a:pt x="114" y="7"/>
                    <a:pt x="110" y="7"/>
                    <a:pt x="110" y="7"/>
                  </a:cubicBezTo>
                  <a:cubicBezTo>
                    <a:pt x="107" y="7"/>
                    <a:pt x="107" y="7"/>
                    <a:pt x="104" y="7"/>
                  </a:cubicBezTo>
                  <a:cubicBezTo>
                    <a:pt x="100" y="10"/>
                    <a:pt x="100" y="17"/>
                    <a:pt x="97" y="20"/>
                  </a:cubicBezTo>
                  <a:lnTo>
                    <a:pt x="97" y="20"/>
                  </a:lnTo>
                  <a:cubicBezTo>
                    <a:pt x="67" y="7"/>
                    <a:pt x="33" y="13"/>
                    <a:pt x="0" y="24"/>
                  </a:cubicBezTo>
                  <a:cubicBezTo>
                    <a:pt x="40" y="37"/>
                    <a:pt x="77" y="37"/>
                    <a:pt x="114" y="27"/>
                  </a:cubicBezTo>
                  <a:moveTo>
                    <a:pt x="349" y="17"/>
                  </a:moveTo>
                  <a:lnTo>
                    <a:pt x="349" y="17"/>
                  </a:lnTo>
                  <a:lnTo>
                    <a:pt x="349" y="17"/>
                  </a:lnTo>
                  <a:lnTo>
                    <a:pt x="349" y="13"/>
                  </a:lnTo>
                  <a:lnTo>
                    <a:pt x="349" y="17"/>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2" name="Google Shape;1374;p36">
              <a:extLst>
                <a:ext uri="{FF2B5EF4-FFF2-40B4-BE49-F238E27FC236}">
                  <a16:creationId xmlns:a16="http://schemas.microsoft.com/office/drawing/2014/main" id="{9ACB62BE-EB01-88C8-43F7-447D53E834CF}"/>
                </a:ext>
              </a:extLst>
            </p:cNvPr>
            <p:cNvSpPr/>
            <p:nvPr/>
          </p:nvSpPr>
          <p:spPr>
            <a:xfrm>
              <a:off x="4486320" y="5055840"/>
              <a:ext cx="4680" cy="7560"/>
            </a:xfrm>
            <a:custGeom>
              <a:avLst/>
              <a:gdLst/>
              <a:ahLst/>
              <a:cxnLst/>
              <a:rect l="l" t="t" r="r" b="b"/>
              <a:pathLst>
                <a:path w="13" h="21" extrusionOk="0">
                  <a:moveTo>
                    <a:pt x="0" y="0"/>
                  </a:moveTo>
                  <a:lnTo>
                    <a:pt x="0" y="0"/>
                  </a:lnTo>
                  <a:cubicBezTo>
                    <a:pt x="0" y="7"/>
                    <a:pt x="0" y="14"/>
                    <a:pt x="0" y="21"/>
                  </a:cubicBezTo>
                  <a:cubicBezTo>
                    <a:pt x="17" y="14"/>
                    <a:pt x="17" y="7"/>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3" name="Google Shape;1375;p36">
              <a:extLst>
                <a:ext uri="{FF2B5EF4-FFF2-40B4-BE49-F238E27FC236}">
                  <a16:creationId xmlns:a16="http://schemas.microsoft.com/office/drawing/2014/main" id="{D334C022-5EE8-8753-C56C-434569877838}"/>
                </a:ext>
              </a:extLst>
            </p:cNvPr>
            <p:cNvSpPr/>
            <p:nvPr/>
          </p:nvSpPr>
          <p:spPr>
            <a:xfrm>
              <a:off x="4514040" y="5010120"/>
              <a:ext cx="478440" cy="15120"/>
            </a:xfrm>
            <a:custGeom>
              <a:avLst/>
              <a:gdLst/>
              <a:ahLst/>
              <a:cxnLst/>
              <a:rect l="l" t="t" r="r" b="b"/>
              <a:pathLst>
                <a:path w="1329" h="42" extrusionOk="0">
                  <a:moveTo>
                    <a:pt x="0" y="37"/>
                  </a:moveTo>
                  <a:lnTo>
                    <a:pt x="0" y="37"/>
                  </a:lnTo>
                  <a:cubicBezTo>
                    <a:pt x="7" y="37"/>
                    <a:pt x="17" y="37"/>
                    <a:pt x="24" y="37"/>
                  </a:cubicBezTo>
                  <a:cubicBezTo>
                    <a:pt x="27" y="34"/>
                    <a:pt x="27" y="34"/>
                    <a:pt x="27" y="30"/>
                  </a:cubicBezTo>
                  <a:cubicBezTo>
                    <a:pt x="30" y="34"/>
                    <a:pt x="34" y="34"/>
                    <a:pt x="41" y="37"/>
                  </a:cubicBezTo>
                  <a:cubicBezTo>
                    <a:pt x="44" y="34"/>
                    <a:pt x="47" y="34"/>
                    <a:pt x="47" y="37"/>
                  </a:cubicBezTo>
                  <a:cubicBezTo>
                    <a:pt x="64" y="30"/>
                    <a:pt x="77" y="30"/>
                    <a:pt x="91" y="37"/>
                  </a:cubicBezTo>
                  <a:cubicBezTo>
                    <a:pt x="94" y="34"/>
                    <a:pt x="98" y="34"/>
                    <a:pt x="101" y="37"/>
                  </a:cubicBezTo>
                  <a:cubicBezTo>
                    <a:pt x="104" y="34"/>
                    <a:pt x="108" y="34"/>
                    <a:pt x="111" y="34"/>
                  </a:cubicBezTo>
                  <a:cubicBezTo>
                    <a:pt x="114" y="34"/>
                    <a:pt x="118" y="34"/>
                    <a:pt x="118" y="37"/>
                  </a:cubicBezTo>
                  <a:cubicBezTo>
                    <a:pt x="121" y="34"/>
                    <a:pt x="124" y="34"/>
                    <a:pt x="124" y="37"/>
                  </a:cubicBezTo>
                  <a:cubicBezTo>
                    <a:pt x="131" y="34"/>
                    <a:pt x="138" y="34"/>
                    <a:pt x="145" y="37"/>
                  </a:cubicBezTo>
                  <a:cubicBezTo>
                    <a:pt x="145" y="34"/>
                    <a:pt x="148" y="34"/>
                    <a:pt x="151" y="37"/>
                  </a:cubicBezTo>
                  <a:cubicBezTo>
                    <a:pt x="171" y="30"/>
                    <a:pt x="188" y="30"/>
                    <a:pt x="208" y="37"/>
                  </a:cubicBezTo>
                  <a:cubicBezTo>
                    <a:pt x="215" y="37"/>
                    <a:pt x="222" y="37"/>
                    <a:pt x="228" y="37"/>
                  </a:cubicBezTo>
                  <a:cubicBezTo>
                    <a:pt x="232" y="34"/>
                    <a:pt x="235" y="34"/>
                    <a:pt x="238" y="30"/>
                  </a:cubicBezTo>
                  <a:lnTo>
                    <a:pt x="238" y="27"/>
                  </a:lnTo>
                  <a:cubicBezTo>
                    <a:pt x="249" y="27"/>
                    <a:pt x="259" y="27"/>
                    <a:pt x="269" y="27"/>
                  </a:cubicBezTo>
                  <a:cubicBezTo>
                    <a:pt x="272" y="30"/>
                    <a:pt x="275" y="30"/>
                    <a:pt x="282" y="30"/>
                  </a:cubicBezTo>
                  <a:cubicBezTo>
                    <a:pt x="356" y="30"/>
                    <a:pt x="427" y="34"/>
                    <a:pt x="500" y="30"/>
                  </a:cubicBezTo>
                  <a:cubicBezTo>
                    <a:pt x="500" y="30"/>
                    <a:pt x="500" y="27"/>
                    <a:pt x="504" y="27"/>
                  </a:cubicBezTo>
                  <a:cubicBezTo>
                    <a:pt x="510" y="27"/>
                    <a:pt x="520" y="27"/>
                    <a:pt x="527" y="27"/>
                  </a:cubicBezTo>
                  <a:cubicBezTo>
                    <a:pt x="574" y="27"/>
                    <a:pt x="618" y="27"/>
                    <a:pt x="665" y="30"/>
                  </a:cubicBezTo>
                  <a:lnTo>
                    <a:pt x="665" y="30"/>
                  </a:lnTo>
                  <a:cubicBezTo>
                    <a:pt x="665" y="34"/>
                    <a:pt x="668" y="34"/>
                    <a:pt x="671" y="37"/>
                  </a:cubicBezTo>
                  <a:cubicBezTo>
                    <a:pt x="732" y="37"/>
                    <a:pt x="792" y="37"/>
                    <a:pt x="849" y="37"/>
                  </a:cubicBezTo>
                  <a:cubicBezTo>
                    <a:pt x="856" y="40"/>
                    <a:pt x="859" y="40"/>
                    <a:pt x="866" y="37"/>
                  </a:cubicBezTo>
                  <a:cubicBezTo>
                    <a:pt x="866" y="37"/>
                    <a:pt x="870" y="37"/>
                    <a:pt x="870" y="34"/>
                  </a:cubicBezTo>
                  <a:cubicBezTo>
                    <a:pt x="876" y="34"/>
                    <a:pt x="880" y="34"/>
                    <a:pt x="886" y="34"/>
                  </a:cubicBezTo>
                  <a:lnTo>
                    <a:pt x="886" y="37"/>
                  </a:lnTo>
                  <a:cubicBezTo>
                    <a:pt x="890" y="37"/>
                    <a:pt x="893" y="40"/>
                    <a:pt x="896" y="40"/>
                  </a:cubicBezTo>
                  <a:cubicBezTo>
                    <a:pt x="900" y="40"/>
                    <a:pt x="900" y="37"/>
                    <a:pt x="900" y="37"/>
                  </a:cubicBezTo>
                  <a:cubicBezTo>
                    <a:pt x="910" y="37"/>
                    <a:pt x="920" y="37"/>
                    <a:pt x="930" y="37"/>
                  </a:cubicBezTo>
                  <a:cubicBezTo>
                    <a:pt x="937" y="40"/>
                    <a:pt x="943" y="40"/>
                    <a:pt x="953" y="37"/>
                  </a:cubicBezTo>
                  <a:cubicBezTo>
                    <a:pt x="957" y="37"/>
                    <a:pt x="963" y="37"/>
                    <a:pt x="967" y="40"/>
                  </a:cubicBezTo>
                  <a:cubicBezTo>
                    <a:pt x="987" y="40"/>
                    <a:pt x="1010" y="44"/>
                    <a:pt x="1031" y="37"/>
                  </a:cubicBezTo>
                  <a:cubicBezTo>
                    <a:pt x="1034" y="37"/>
                    <a:pt x="1041" y="37"/>
                    <a:pt x="1044" y="37"/>
                  </a:cubicBezTo>
                  <a:cubicBezTo>
                    <a:pt x="1047" y="40"/>
                    <a:pt x="1051" y="40"/>
                    <a:pt x="1057" y="37"/>
                  </a:cubicBezTo>
                  <a:cubicBezTo>
                    <a:pt x="1061" y="37"/>
                    <a:pt x="1067" y="37"/>
                    <a:pt x="1071" y="37"/>
                  </a:cubicBezTo>
                  <a:cubicBezTo>
                    <a:pt x="1111" y="44"/>
                    <a:pt x="1152" y="40"/>
                    <a:pt x="1192" y="40"/>
                  </a:cubicBezTo>
                  <a:cubicBezTo>
                    <a:pt x="1198" y="40"/>
                    <a:pt x="1205" y="40"/>
                    <a:pt x="1212" y="37"/>
                  </a:cubicBezTo>
                  <a:cubicBezTo>
                    <a:pt x="1215" y="37"/>
                    <a:pt x="1219" y="37"/>
                    <a:pt x="1222" y="37"/>
                  </a:cubicBezTo>
                  <a:cubicBezTo>
                    <a:pt x="1259" y="44"/>
                    <a:pt x="1292" y="44"/>
                    <a:pt x="1329" y="37"/>
                  </a:cubicBezTo>
                  <a:lnTo>
                    <a:pt x="1329" y="37"/>
                  </a:lnTo>
                  <a:cubicBezTo>
                    <a:pt x="1319" y="7"/>
                    <a:pt x="1282" y="30"/>
                    <a:pt x="1262" y="20"/>
                  </a:cubicBezTo>
                  <a:cubicBezTo>
                    <a:pt x="1175" y="17"/>
                    <a:pt x="1084" y="20"/>
                    <a:pt x="997" y="13"/>
                  </a:cubicBezTo>
                  <a:cubicBezTo>
                    <a:pt x="940" y="10"/>
                    <a:pt x="883" y="10"/>
                    <a:pt x="826" y="7"/>
                  </a:cubicBezTo>
                  <a:lnTo>
                    <a:pt x="826" y="7"/>
                  </a:lnTo>
                  <a:lnTo>
                    <a:pt x="826" y="7"/>
                  </a:lnTo>
                  <a:cubicBezTo>
                    <a:pt x="799" y="7"/>
                    <a:pt x="772" y="3"/>
                    <a:pt x="749" y="10"/>
                  </a:cubicBezTo>
                  <a:lnTo>
                    <a:pt x="749" y="10"/>
                  </a:lnTo>
                  <a:cubicBezTo>
                    <a:pt x="722" y="10"/>
                    <a:pt x="695" y="10"/>
                    <a:pt x="668" y="7"/>
                  </a:cubicBezTo>
                  <a:lnTo>
                    <a:pt x="668" y="7"/>
                  </a:lnTo>
                  <a:cubicBezTo>
                    <a:pt x="621" y="7"/>
                    <a:pt x="574" y="10"/>
                    <a:pt x="527" y="10"/>
                  </a:cubicBezTo>
                  <a:cubicBezTo>
                    <a:pt x="520" y="7"/>
                    <a:pt x="510" y="0"/>
                    <a:pt x="500" y="7"/>
                  </a:cubicBezTo>
                  <a:cubicBezTo>
                    <a:pt x="443" y="0"/>
                    <a:pt x="383" y="0"/>
                    <a:pt x="322" y="7"/>
                  </a:cubicBezTo>
                  <a:lnTo>
                    <a:pt x="322" y="7"/>
                  </a:lnTo>
                  <a:cubicBezTo>
                    <a:pt x="306" y="-3"/>
                    <a:pt x="282" y="0"/>
                    <a:pt x="259" y="0"/>
                  </a:cubicBezTo>
                  <a:cubicBezTo>
                    <a:pt x="259" y="3"/>
                    <a:pt x="259" y="3"/>
                    <a:pt x="255" y="7"/>
                  </a:cubicBezTo>
                  <a:lnTo>
                    <a:pt x="255" y="3"/>
                  </a:lnTo>
                  <a:cubicBezTo>
                    <a:pt x="249" y="3"/>
                    <a:pt x="242" y="3"/>
                    <a:pt x="235" y="3"/>
                  </a:cubicBezTo>
                  <a:cubicBezTo>
                    <a:pt x="202" y="7"/>
                    <a:pt x="165" y="0"/>
                    <a:pt x="128" y="10"/>
                  </a:cubicBezTo>
                  <a:lnTo>
                    <a:pt x="128" y="10"/>
                  </a:lnTo>
                  <a:cubicBezTo>
                    <a:pt x="124" y="10"/>
                    <a:pt x="121" y="10"/>
                    <a:pt x="118" y="10"/>
                  </a:cubicBezTo>
                  <a:cubicBezTo>
                    <a:pt x="114" y="10"/>
                    <a:pt x="114" y="10"/>
                    <a:pt x="114" y="10"/>
                  </a:cubicBezTo>
                  <a:cubicBezTo>
                    <a:pt x="108" y="10"/>
                    <a:pt x="104" y="10"/>
                    <a:pt x="101" y="7"/>
                  </a:cubicBezTo>
                  <a:cubicBezTo>
                    <a:pt x="98" y="7"/>
                    <a:pt x="98" y="7"/>
                    <a:pt x="94" y="7"/>
                  </a:cubicBezTo>
                  <a:cubicBezTo>
                    <a:pt x="91" y="7"/>
                    <a:pt x="91" y="7"/>
                    <a:pt x="91" y="7"/>
                  </a:cubicBezTo>
                  <a:cubicBezTo>
                    <a:pt x="84" y="7"/>
                    <a:pt x="81" y="7"/>
                    <a:pt x="77" y="10"/>
                  </a:cubicBezTo>
                  <a:cubicBezTo>
                    <a:pt x="67" y="13"/>
                    <a:pt x="57" y="13"/>
                    <a:pt x="47" y="10"/>
                  </a:cubicBezTo>
                  <a:cubicBezTo>
                    <a:pt x="41" y="10"/>
                    <a:pt x="34" y="10"/>
                    <a:pt x="27" y="10"/>
                  </a:cubicBezTo>
                  <a:cubicBezTo>
                    <a:pt x="24" y="10"/>
                    <a:pt x="20" y="13"/>
                    <a:pt x="17" y="17"/>
                  </a:cubicBezTo>
                  <a:lnTo>
                    <a:pt x="17" y="17"/>
                  </a:lnTo>
                  <a:lnTo>
                    <a:pt x="13" y="17"/>
                  </a:lnTo>
                  <a:cubicBezTo>
                    <a:pt x="7" y="23"/>
                    <a:pt x="3" y="30"/>
                    <a:pt x="0" y="37"/>
                  </a:cubicBezTo>
                  <a:moveTo>
                    <a:pt x="259" y="10"/>
                  </a:moveTo>
                  <a:lnTo>
                    <a:pt x="259" y="1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 name="Google Shape;1376;p36">
              <a:extLst>
                <a:ext uri="{FF2B5EF4-FFF2-40B4-BE49-F238E27FC236}">
                  <a16:creationId xmlns:a16="http://schemas.microsoft.com/office/drawing/2014/main" id="{79F45927-A169-BDA1-D3E7-2E1DB83EF1CC}"/>
                </a:ext>
              </a:extLst>
            </p:cNvPr>
            <p:cNvSpPr/>
            <p:nvPr/>
          </p:nvSpPr>
          <p:spPr>
            <a:xfrm>
              <a:off x="5590440" y="5088600"/>
              <a:ext cx="1080" cy="0"/>
            </a:xfrm>
            <a:custGeom>
              <a:avLst/>
              <a:gdLst/>
              <a:ahLst/>
              <a:cxnLst/>
              <a:rect l="l" t="t" r="r" b="b"/>
              <a:pathLst>
                <a:path w="3" h="120000" extrusionOk="0">
                  <a:moveTo>
                    <a:pt x="3" y="0"/>
                  </a:moveTo>
                  <a:lnTo>
                    <a:pt x="3" y="0"/>
                  </a:lnTo>
                  <a:lnTo>
                    <a:pt x="0" y="0"/>
                  </a:lnTo>
                  <a:lnTo>
                    <a:pt x="0" y="0"/>
                  </a:lnTo>
                  <a:lnTo>
                    <a:pt x="3"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5" name="Google Shape;1377;p36">
              <a:extLst>
                <a:ext uri="{FF2B5EF4-FFF2-40B4-BE49-F238E27FC236}">
                  <a16:creationId xmlns:a16="http://schemas.microsoft.com/office/drawing/2014/main" id="{47A2EC17-16EE-C16A-C7C5-DBE233F89663}"/>
                </a:ext>
              </a:extLst>
            </p:cNvPr>
            <p:cNvSpPr/>
            <p:nvPr/>
          </p:nvSpPr>
          <p:spPr>
            <a:xfrm>
              <a:off x="5209920" y="4559400"/>
              <a:ext cx="7560" cy="7200"/>
            </a:xfrm>
            <a:custGeom>
              <a:avLst/>
              <a:gdLst/>
              <a:ahLst/>
              <a:cxnLst/>
              <a:rect l="l" t="t" r="r" b="b"/>
              <a:pathLst>
                <a:path w="21" h="20" extrusionOk="0">
                  <a:moveTo>
                    <a:pt x="20" y="10"/>
                  </a:moveTo>
                  <a:lnTo>
                    <a:pt x="20" y="10"/>
                  </a:lnTo>
                  <a:cubicBezTo>
                    <a:pt x="20" y="3"/>
                    <a:pt x="10" y="0"/>
                    <a:pt x="0" y="0"/>
                  </a:cubicBezTo>
                  <a:cubicBezTo>
                    <a:pt x="0" y="7"/>
                    <a:pt x="0" y="13"/>
                    <a:pt x="0" y="20"/>
                  </a:cubicBezTo>
                  <a:cubicBezTo>
                    <a:pt x="10" y="20"/>
                    <a:pt x="23" y="20"/>
                    <a:pt x="20" y="1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6" name="Google Shape;1378;p36">
              <a:extLst>
                <a:ext uri="{FF2B5EF4-FFF2-40B4-BE49-F238E27FC236}">
                  <a16:creationId xmlns:a16="http://schemas.microsoft.com/office/drawing/2014/main" id="{687DF62A-945D-A0B0-CB25-F6A3ABDDAC7A}"/>
                </a:ext>
              </a:extLst>
            </p:cNvPr>
            <p:cNvSpPr/>
            <p:nvPr/>
          </p:nvSpPr>
          <p:spPr>
            <a:xfrm>
              <a:off x="5260320" y="4539960"/>
              <a:ext cx="111240" cy="7920"/>
            </a:xfrm>
            <a:custGeom>
              <a:avLst/>
              <a:gdLst/>
              <a:ahLst/>
              <a:cxnLst/>
              <a:rect l="l" t="t" r="r" b="b"/>
              <a:pathLst>
                <a:path w="309" h="22" extrusionOk="0">
                  <a:moveTo>
                    <a:pt x="0" y="17"/>
                  </a:moveTo>
                  <a:lnTo>
                    <a:pt x="0" y="17"/>
                  </a:lnTo>
                  <a:cubicBezTo>
                    <a:pt x="4" y="20"/>
                    <a:pt x="10" y="27"/>
                    <a:pt x="14" y="17"/>
                  </a:cubicBezTo>
                  <a:lnTo>
                    <a:pt x="14" y="17"/>
                  </a:lnTo>
                  <a:cubicBezTo>
                    <a:pt x="24" y="17"/>
                    <a:pt x="27" y="14"/>
                    <a:pt x="27" y="10"/>
                  </a:cubicBezTo>
                  <a:cubicBezTo>
                    <a:pt x="44" y="10"/>
                    <a:pt x="61" y="14"/>
                    <a:pt x="78" y="17"/>
                  </a:cubicBezTo>
                  <a:lnTo>
                    <a:pt x="78" y="17"/>
                  </a:lnTo>
                  <a:cubicBezTo>
                    <a:pt x="121" y="17"/>
                    <a:pt x="165" y="17"/>
                    <a:pt x="209" y="17"/>
                  </a:cubicBezTo>
                  <a:cubicBezTo>
                    <a:pt x="219" y="17"/>
                    <a:pt x="225" y="17"/>
                    <a:pt x="235" y="17"/>
                  </a:cubicBezTo>
                  <a:cubicBezTo>
                    <a:pt x="239" y="20"/>
                    <a:pt x="242" y="20"/>
                    <a:pt x="246" y="20"/>
                  </a:cubicBezTo>
                  <a:cubicBezTo>
                    <a:pt x="249" y="20"/>
                    <a:pt x="256" y="20"/>
                    <a:pt x="262" y="20"/>
                  </a:cubicBezTo>
                  <a:cubicBezTo>
                    <a:pt x="262" y="20"/>
                    <a:pt x="266" y="20"/>
                    <a:pt x="266" y="17"/>
                  </a:cubicBezTo>
                  <a:cubicBezTo>
                    <a:pt x="286" y="20"/>
                    <a:pt x="303" y="17"/>
                    <a:pt x="309" y="0"/>
                  </a:cubicBezTo>
                  <a:cubicBezTo>
                    <a:pt x="299" y="0"/>
                    <a:pt x="286" y="0"/>
                    <a:pt x="272" y="0"/>
                  </a:cubicBezTo>
                  <a:lnTo>
                    <a:pt x="272" y="0"/>
                  </a:lnTo>
                  <a:cubicBezTo>
                    <a:pt x="239" y="0"/>
                    <a:pt x="205" y="0"/>
                    <a:pt x="168" y="0"/>
                  </a:cubicBezTo>
                  <a:lnTo>
                    <a:pt x="168" y="0"/>
                  </a:lnTo>
                  <a:cubicBezTo>
                    <a:pt x="162" y="0"/>
                    <a:pt x="152" y="0"/>
                    <a:pt x="145" y="0"/>
                  </a:cubicBezTo>
                  <a:cubicBezTo>
                    <a:pt x="125" y="0"/>
                    <a:pt x="101" y="0"/>
                    <a:pt x="78" y="0"/>
                  </a:cubicBezTo>
                  <a:lnTo>
                    <a:pt x="78" y="0"/>
                  </a:lnTo>
                  <a:lnTo>
                    <a:pt x="78" y="0"/>
                  </a:lnTo>
                  <a:cubicBezTo>
                    <a:pt x="61" y="0"/>
                    <a:pt x="44" y="0"/>
                    <a:pt x="27" y="0"/>
                  </a:cubicBezTo>
                  <a:cubicBezTo>
                    <a:pt x="27" y="4"/>
                    <a:pt x="27" y="7"/>
                    <a:pt x="27" y="10"/>
                  </a:cubicBezTo>
                  <a:cubicBezTo>
                    <a:pt x="24" y="10"/>
                    <a:pt x="21" y="7"/>
                    <a:pt x="14" y="7"/>
                  </a:cubicBezTo>
                  <a:cubicBezTo>
                    <a:pt x="7" y="10"/>
                    <a:pt x="4" y="14"/>
                    <a:pt x="0"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7" name="Google Shape;1379;p36">
              <a:extLst>
                <a:ext uri="{FF2B5EF4-FFF2-40B4-BE49-F238E27FC236}">
                  <a16:creationId xmlns:a16="http://schemas.microsoft.com/office/drawing/2014/main" id="{34AA7C9C-6913-DEF3-2848-EFF593373149}"/>
                </a:ext>
              </a:extLst>
            </p:cNvPr>
            <p:cNvSpPr/>
            <p:nvPr/>
          </p:nvSpPr>
          <p:spPr>
            <a:xfrm>
              <a:off x="4489920" y="4590720"/>
              <a:ext cx="933480" cy="56520"/>
            </a:xfrm>
            <a:custGeom>
              <a:avLst/>
              <a:gdLst/>
              <a:ahLst/>
              <a:cxnLst/>
              <a:rect l="l" t="t" r="r" b="b"/>
              <a:pathLst>
                <a:path w="2593" h="157" extrusionOk="0">
                  <a:moveTo>
                    <a:pt x="2466" y="27"/>
                  </a:moveTo>
                  <a:lnTo>
                    <a:pt x="2466" y="27"/>
                  </a:lnTo>
                  <a:lnTo>
                    <a:pt x="2466" y="27"/>
                  </a:lnTo>
                  <a:cubicBezTo>
                    <a:pt x="2476" y="24"/>
                    <a:pt x="2490" y="24"/>
                    <a:pt x="2503" y="24"/>
                  </a:cubicBezTo>
                  <a:cubicBezTo>
                    <a:pt x="2523" y="24"/>
                    <a:pt x="2547" y="24"/>
                    <a:pt x="2567" y="24"/>
                  </a:cubicBezTo>
                  <a:cubicBezTo>
                    <a:pt x="2587" y="24"/>
                    <a:pt x="2597" y="14"/>
                    <a:pt x="2590" y="0"/>
                  </a:cubicBezTo>
                  <a:cubicBezTo>
                    <a:pt x="2540" y="3"/>
                    <a:pt x="2490" y="7"/>
                    <a:pt x="2439" y="7"/>
                  </a:cubicBezTo>
                  <a:cubicBezTo>
                    <a:pt x="2426" y="0"/>
                    <a:pt x="2426" y="7"/>
                    <a:pt x="2426" y="14"/>
                  </a:cubicBezTo>
                  <a:cubicBezTo>
                    <a:pt x="2422" y="10"/>
                    <a:pt x="2422" y="10"/>
                    <a:pt x="2419" y="10"/>
                  </a:cubicBezTo>
                  <a:cubicBezTo>
                    <a:pt x="2412" y="7"/>
                    <a:pt x="2409" y="7"/>
                    <a:pt x="2402" y="7"/>
                  </a:cubicBezTo>
                  <a:lnTo>
                    <a:pt x="2402" y="7"/>
                  </a:lnTo>
                  <a:lnTo>
                    <a:pt x="2402" y="7"/>
                  </a:lnTo>
                  <a:lnTo>
                    <a:pt x="2399" y="7"/>
                  </a:lnTo>
                  <a:cubicBezTo>
                    <a:pt x="2392" y="7"/>
                    <a:pt x="2386" y="7"/>
                    <a:pt x="2379" y="10"/>
                  </a:cubicBezTo>
                  <a:cubicBezTo>
                    <a:pt x="2375" y="10"/>
                    <a:pt x="2372" y="14"/>
                    <a:pt x="2369" y="14"/>
                  </a:cubicBezTo>
                  <a:lnTo>
                    <a:pt x="2369" y="14"/>
                  </a:lnTo>
                  <a:cubicBezTo>
                    <a:pt x="2365" y="14"/>
                    <a:pt x="2365" y="14"/>
                    <a:pt x="2362" y="10"/>
                  </a:cubicBezTo>
                  <a:cubicBezTo>
                    <a:pt x="2359" y="10"/>
                    <a:pt x="2359" y="10"/>
                    <a:pt x="2355" y="10"/>
                  </a:cubicBezTo>
                  <a:cubicBezTo>
                    <a:pt x="2352" y="10"/>
                    <a:pt x="2352" y="10"/>
                    <a:pt x="2349" y="10"/>
                  </a:cubicBezTo>
                  <a:lnTo>
                    <a:pt x="2349" y="7"/>
                  </a:lnTo>
                  <a:cubicBezTo>
                    <a:pt x="2322" y="7"/>
                    <a:pt x="2295" y="3"/>
                    <a:pt x="2271" y="14"/>
                  </a:cubicBezTo>
                  <a:lnTo>
                    <a:pt x="2271" y="14"/>
                  </a:lnTo>
                  <a:cubicBezTo>
                    <a:pt x="2171" y="14"/>
                    <a:pt x="2073" y="24"/>
                    <a:pt x="1973" y="34"/>
                  </a:cubicBezTo>
                  <a:cubicBezTo>
                    <a:pt x="1909" y="27"/>
                    <a:pt x="1845" y="37"/>
                    <a:pt x="1778" y="40"/>
                  </a:cubicBezTo>
                  <a:cubicBezTo>
                    <a:pt x="1681" y="47"/>
                    <a:pt x="1580" y="54"/>
                    <a:pt x="1484" y="67"/>
                  </a:cubicBezTo>
                  <a:lnTo>
                    <a:pt x="1484" y="67"/>
                  </a:lnTo>
                  <a:lnTo>
                    <a:pt x="1484" y="67"/>
                  </a:lnTo>
                  <a:cubicBezTo>
                    <a:pt x="1440" y="67"/>
                    <a:pt x="1400" y="71"/>
                    <a:pt x="1356" y="74"/>
                  </a:cubicBezTo>
                  <a:cubicBezTo>
                    <a:pt x="1322" y="77"/>
                    <a:pt x="1286" y="91"/>
                    <a:pt x="1255" y="67"/>
                  </a:cubicBezTo>
                  <a:cubicBezTo>
                    <a:pt x="1255" y="71"/>
                    <a:pt x="1252" y="71"/>
                    <a:pt x="1252" y="74"/>
                  </a:cubicBezTo>
                  <a:cubicBezTo>
                    <a:pt x="1252" y="71"/>
                    <a:pt x="1249" y="71"/>
                    <a:pt x="1249" y="71"/>
                  </a:cubicBezTo>
                  <a:lnTo>
                    <a:pt x="1249" y="67"/>
                  </a:lnTo>
                  <a:cubicBezTo>
                    <a:pt x="1235" y="71"/>
                    <a:pt x="1219" y="71"/>
                    <a:pt x="1205" y="74"/>
                  </a:cubicBezTo>
                  <a:cubicBezTo>
                    <a:pt x="1148" y="81"/>
                    <a:pt x="1091" y="84"/>
                    <a:pt x="1034" y="91"/>
                  </a:cubicBezTo>
                  <a:lnTo>
                    <a:pt x="1030" y="91"/>
                  </a:lnTo>
                  <a:lnTo>
                    <a:pt x="1030" y="91"/>
                  </a:lnTo>
                  <a:cubicBezTo>
                    <a:pt x="1007" y="94"/>
                    <a:pt x="980" y="94"/>
                    <a:pt x="957" y="97"/>
                  </a:cubicBezTo>
                  <a:cubicBezTo>
                    <a:pt x="937" y="97"/>
                    <a:pt x="916" y="97"/>
                    <a:pt x="893" y="101"/>
                  </a:cubicBezTo>
                  <a:cubicBezTo>
                    <a:pt x="893" y="101"/>
                    <a:pt x="893" y="104"/>
                    <a:pt x="890" y="107"/>
                  </a:cubicBezTo>
                  <a:cubicBezTo>
                    <a:pt x="890" y="104"/>
                    <a:pt x="890" y="104"/>
                    <a:pt x="890" y="104"/>
                  </a:cubicBezTo>
                  <a:cubicBezTo>
                    <a:pt x="822" y="107"/>
                    <a:pt x="752" y="104"/>
                    <a:pt x="685" y="118"/>
                  </a:cubicBezTo>
                  <a:lnTo>
                    <a:pt x="685" y="118"/>
                  </a:lnTo>
                  <a:cubicBezTo>
                    <a:pt x="554" y="114"/>
                    <a:pt x="423" y="124"/>
                    <a:pt x="289" y="128"/>
                  </a:cubicBezTo>
                  <a:cubicBezTo>
                    <a:pt x="279" y="128"/>
                    <a:pt x="269" y="131"/>
                    <a:pt x="258" y="135"/>
                  </a:cubicBezTo>
                  <a:cubicBezTo>
                    <a:pt x="255" y="131"/>
                    <a:pt x="252" y="131"/>
                    <a:pt x="248" y="135"/>
                  </a:cubicBezTo>
                  <a:lnTo>
                    <a:pt x="248" y="135"/>
                  </a:lnTo>
                  <a:lnTo>
                    <a:pt x="248" y="135"/>
                  </a:lnTo>
                  <a:cubicBezTo>
                    <a:pt x="245" y="131"/>
                    <a:pt x="242" y="131"/>
                    <a:pt x="238" y="131"/>
                  </a:cubicBezTo>
                  <a:cubicBezTo>
                    <a:pt x="235" y="131"/>
                    <a:pt x="235" y="135"/>
                    <a:pt x="232" y="135"/>
                  </a:cubicBezTo>
                  <a:cubicBezTo>
                    <a:pt x="185" y="131"/>
                    <a:pt x="137" y="141"/>
                    <a:pt x="91" y="141"/>
                  </a:cubicBezTo>
                  <a:lnTo>
                    <a:pt x="91" y="141"/>
                  </a:lnTo>
                  <a:cubicBezTo>
                    <a:pt x="60" y="145"/>
                    <a:pt x="30" y="138"/>
                    <a:pt x="0" y="148"/>
                  </a:cubicBezTo>
                  <a:cubicBezTo>
                    <a:pt x="33" y="158"/>
                    <a:pt x="60" y="158"/>
                    <a:pt x="91" y="151"/>
                  </a:cubicBezTo>
                  <a:cubicBezTo>
                    <a:pt x="151" y="165"/>
                    <a:pt x="208" y="151"/>
                    <a:pt x="269" y="151"/>
                  </a:cubicBezTo>
                  <a:cubicBezTo>
                    <a:pt x="299" y="151"/>
                    <a:pt x="336" y="161"/>
                    <a:pt x="366" y="145"/>
                  </a:cubicBezTo>
                  <a:cubicBezTo>
                    <a:pt x="450" y="145"/>
                    <a:pt x="534" y="141"/>
                    <a:pt x="618" y="141"/>
                  </a:cubicBezTo>
                  <a:cubicBezTo>
                    <a:pt x="628" y="141"/>
                    <a:pt x="638" y="141"/>
                    <a:pt x="648" y="135"/>
                  </a:cubicBezTo>
                  <a:cubicBezTo>
                    <a:pt x="651" y="138"/>
                    <a:pt x="655" y="138"/>
                    <a:pt x="658" y="135"/>
                  </a:cubicBezTo>
                  <a:lnTo>
                    <a:pt x="658" y="135"/>
                  </a:lnTo>
                  <a:cubicBezTo>
                    <a:pt x="725" y="141"/>
                    <a:pt x="792" y="131"/>
                    <a:pt x="859" y="128"/>
                  </a:cubicBezTo>
                  <a:cubicBezTo>
                    <a:pt x="869" y="124"/>
                    <a:pt x="879" y="124"/>
                    <a:pt x="890" y="124"/>
                  </a:cubicBezTo>
                  <a:cubicBezTo>
                    <a:pt x="916" y="121"/>
                    <a:pt x="940" y="118"/>
                    <a:pt x="967" y="118"/>
                  </a:cubicBezTo>
                  <a:cubicBezTo>
                    <a:pt x="990" y="114"/>
                    <a:pt x="1010" y="114"/>
                    <a:pt x="1034" y="114"/>
                  </a:cubicBezTo>
                  <a:cubicBezTo>
                    <a:pt x="1094" y="111"/>
                    <a:pt x="1151" y="107"/>
                    <a:pt x="1208" y="107"/>
                  </a:cubicBezTo>
                  <a:cubicBezTo>
                    <a:pt x="1229" y="107"/>
                    <a:pt x="1249" y="107"/>
                    <a:pt x="1269" y="107"/>
                  </a:cubicBezTo>
                  <a:cubicBezTo>
                    <a:pt x="1276" y="107"/>
                    <a:pt x="1282" y="107"/>
                    <a:pt x="1286" y="107"/>
                  </a:cubicBezTo>
                  <a:cubicBezTo>
                    <a:pt x="1306" y="101"/>
                    <a:pt x="1326" y="101"/>
                    <a:pt x="1343" y="101"/>
                  </a:cubicBezTo>
                  <a:cubicBezTo>
                    <a:pt x="1403" y="94"/>
                    <a:pt x="1467" y="94"/>
                    <a:pt x="1524" y="81"/>
                  </a:cubicBezTo>
                  <a:lnTo>
                    <a:pt x="1524" y="81"/>
                  </a:lnTo>
                  <a:lnTo>
                    <a:pt x="1524" y="81"/>
                  </a:lnTo>
                  <a:cubicBezTo>
                    <a:pt x="1530" y="81"/>
                    <a:pt x="1534" y="81"/>
                    <a:pt x="1536" y="81"/>
                  </a:cubicBezTo>
                  <a:cubicBezTo>
                    <a:pt x="1553" y="84"/>
                    <a:pt x="1570" y="81"/>
                    <a:pt x="1586" y="77"/>
                  </a:cubicBezTo>
                  <a:cubicBezTo>
                    <a:pt x="1607" y="77"/>
                    <a:pt x="1624" y="81"/>
                    <a:pt x="1640" y="71"/>
                  </a:cubicBezTo>
                  <a:lnTo>
                    <a:pt x="1640" y="71"/>
                  </a:lnTo>
                  <a:cubicBezTo>
                    <a:pt x="1657" y="71"/>
                    <a:pt x="1674" y="71"/>
                    <a:pt x="1691" y="67"/>
                  </a:cubicBezTo>
                  <a:cubicBezTo>
                    <a:pt x="1788" y="67"/>
                    <a:pt x="1889" y="57"/>
                    <a:pt x="1986" y="50"/>
                  </a:cubicBezTo>
                  <a:lnTo>
                    <a:pt x="1986" y="50"/>
                  </a:lnTo>
                  <a:lnTo>
                    <a:pt x="1986" y="50"/>
                  </a:lnTo>
                  <a:cubicBezTo>
                    <a:pt x="2040" y="54"/>
                    <a:pt x="2087" y="44"/>
                    <a:pt x="2140" y="40"/>
                  </a:cubicBezTo>
                  <a:cubicBezTo>
                    <a:pt x="2221" y="37"/>
                    <a:pt x="2305" y="34"/>
                    <a:pt x="2386" y="30"/>
                  </a:cubicBezTo>
                  <a:lnTo>
                    <a:pt x="2386" y="30"/>
                  </a:lnTo>
                  <a:lnTo>
                    <a:pt x="2386" y="30"/>
                  </a:lnTo>
                  <a:cubicBezTo>
                    <a:pt x="2412" y="34"/>
                    <a:pt x="2439" y="37"/>
                    <a:pt x="2466" y="27"/>
                  </a:cubicBezTo>
                  <a:moveTo>
                    <a:pt x="665" y="131"/>
                  </a:moveTo>
                  <a:lnTo>
                    <a:pt x="665" y="131"/>
                  </a:lnTo>
                  <a:cubicBezTo>
                    <a:pt x="661" y="131"/>
                    <a:pt x="661" y="135"/>
                    <a:pt x="658" y="135"/>
                  </a:cubicBezTo>
                  <a:cubicBezTo>
                    <a:pt x="661" y="135"/>
                    <a:pt x="661" y="131"/>
                    <a:pt x="665" y="131"/>
                  </a:cubicBezTo>
                  <a:close/>
                </a:path>
              </a:pathLst>
            </a:custGeom>
            <a:grp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8" name="Google Shape;1380;p36">
              <a:extLst>
                <a:ext uri="{FF2B5EF4-FFF2-40B4-BE49-F238E27FC236}">
                  <a16:creationId xmlns:a16="http://schemas.microsoft.com/office/drawing/2014/main" id="{A1C51DD7-59FB-9A3F-178A-AC92B89E8C2C}"/>
                </a:ext>
              </a:extLst>
            </p:cNvPr>
            <p:cNvSpPr/>
            <p:nvPr/>
          </p:nvSpPr>
          <p:spPr>
            <a:xfrm>
              <a:off x="5516280" y="4394880"/>
              <a:ext cx="14760" cy="15840"/>
            </a:xfrm>
            <a:custGeom>
              <a:avLst/>
              <a:gdLst/>
              <a:ahLst/>
              <a:cxnLst/>
              <a:rect l="l" t="t" r="r" b="b"/>
              <a:pathLst>
                <a:path w="41" h="44" extrusionOk="0">
                  <a:moveTo>
                    <a:pt x="24" y="44"/>
                  </a:moveTo>
                  <a:lnTo>
                    <a:pt x="24" y="44"/>
                  </a:lnTo>
                  <a:cubicBezTo>
                    <a:pt x="31" y="44"/>
                    <a:pt x="38" y="44"/>
                    <a:pt x="41" y="44"/>
                  </a:cubicBezTo>
                  <a:cubicBezTo>
                    <a:pt x="38" y="27"/>
                    <a:pt x="24" y="14"/>
                    <a:pt x="11" y="0"/>
                  </a:cubicBezTo>
                  <a:cubicBezTo>
                    <a:pt x="-19" y="21"/>
                    <a:pt x="21" y="31"/>
                    <a:pt x="24" y="4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9" name="Google Shape;1381;p36">
              <a:extLst>
                <a:ext uri="{FF2B5EF4-FFF2-40B4-BE49-F238E27FC236}">
                  <a16:creationId xmlns:a16="http://schemas.microsoft.com/office/drawing/2014/main" id="{33145601-862B-EBEF-5C02-C1E3871ED99F}"/>
                </a:ext>
              </a:extLst>
            </p:cNvPr>
            <p:cNvSpPr/>
            <p:nvPr/>
          </p:nvSpPr>
          <p:spPr>
            <a:xfrm>
              <a:off x="4657680" y="4473360"/>
              <a:ext cx="18360" cy="9720"/>
            </a:xfrm>
            <a:custGeom>
              <a:avLst/>
              <a:gdLst/>
              <a:ahLst/>
              <a:cxnLst/>
              <a:rect l="l" t="t" r="r" b="b"/>
              <a:pathLst>
                <a:path w="51" h="27" extrusionOk="0">
                  <a:moveTo>
                    <a:pt x="51" y="27"/>
                  </a:moveTo>
                  <a:lnTo>
                    <a:pt x="51" y="27"/>
                  </a:lnTo>
                  <a:cubicBezTo>
                    <a:pt x="51" y="21"/>
                    <a:pt x="51" y="14"/>
                    <a:pt x="51" y="11"/>
                  </a:cubicBezTo>
                  <a:cubicBezTo>
                    <a:pt x="48" y="7"/>
                    <a:pt x="41" y="4"/>
                    <a:pt x="38" y="0"/>
                  </a:cubicBezTo>
                  <a:cubicBezTo>
                    <a:pt x="34" y="0"/>
                    <a:pt x="31" y="0"/>
                    <a:pt x="28" y="0"/>
                  </a:cubicBezTo>
                  <a:cubicBezTo>
                    <a:pt x="21" y="7"/>
                    <a:pt x="11" y="11"/>
                    <a:pt x="0" y="11"/>
                  </a:cubicBezTo>
                  <a:cubicBezTo>
                    <a:pt x="7" y="21"/>
                    <a:pt x="31" y="17"/>
                    <a:pt x="38" y="27"/>
                  </a:cubicBezTo>
                  <a:cubicBezTo>
                    <a:pt x="44" y="27"/>
                    <a:pt x="48" y="27"/>
                    <a:pt x="51" y="2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0" name="Google Shape;1382;p36">
              <a:extLst>
                <a:ext uri="{FF2B5EF4-FFF2-40B4-BE49-F238E27FC236}">
                  <a16:creationId xmlns:a16="http://schemas.microsoft.com/office/drawing/2014/main" id="{58F9E939-995A-D872-77A6-F211405C3949}"/>
                </a:ext>
              </a:extLst>
            </p:cNvPr>
            <p:cNvSpPr/>
            <p:nvPr/>
          </p:nvSpPr>
          <p:spPr>
            <a:xfrm>
              <a:off x="4692600" y="5162040"/>
              <a:ext cx="511200" cy="33840"/>
            </a:xfrm>
            <a:custGeom>
              <a:avLst/>
              <a:gdLst/>
              <a:ahLst/>
              <a:cxnLst/>
              <a:rect l="l" t="t" r="r" b="b"/>
              <a:pathLst>
                <a:path w="1420" h="94" extrusionOk="0">
                  <a:moveTo>
                    <a:pt x="58" y="65"/>
                  </a:moveTo>
                  <a:lnTo>
                    <a:pt x="58" y="65"/>
                  </a:lnTo>
                  <a:lnTo>
                    <a:pt x="58" y="65"/>
                  </a:lnTo>
                  <a:cubicBezTo>
                    <a:pt x="55" y="61"/>
                    <a:pt x="51" y="61"/>
                    <a:pt x="48" y="61"/>
                  </a:cubicBezTo>
                  <a:cubicBezTo>
                    <a:pt x="45" y="61"/>
                    <a:pt x="45" y="65"/>
                    <a:pt x="45" y="65"/>
                  </a:cubicBezTo>
                  <a:lnTo>
                    <a:pt x="45" y="65"/>
                  </a:lnTo>
                  <a:cubicBezTo>
                    <a:pt x="38" y="71"/>
                    <a:pt x="28" y="68"/>
                    <a:pt x="18" y="75"/>
                  </a:cubicBezTo>
                  <a:cubicBezTo>
                    <a:pt x="14" y="75"/>
                    <a:pt x="11" y="75"/>
                    <a:pt x="8" y="75"/>
                  </a:cubicBezTo>
                  <a:cubicBezTo>
                    <a:pt x="-2" y="78"/>
                    <a:pt x="-2" y="85"/>
                    <a:pt x="4" y="91"/>
                  </a:cubicBezTo>
                  <a:cubicBezTo>
                    <a:pt x="8" y="95"/>
                    <a:pt x="14" y="95"/>
                    <a:pt x="21" y="91"/>
                  </a:cubicBezTo>
                  <a:cubicBezTo>
                    <a:pt x="55" y="91"/>
                    <a:pt x="92" y="98"/>
                    <a:pt x="125" y="85"/>
                  </a:cubicBezTo>
                  <a:cubicBezTo>
                    <a:pt x="132" y="85"/>
                    <a:pt x="142" y="85"/>
                    <a:pt x="149" y="85"/>
                  </a:cubicBezTo>
                  <a:cubicBezTo>
                    <a:pt x="159" y="75"/>
                    <a:pt x="165" y="78"/>
                    <a:pt x="175" y="81"/>
                  </a:cubicBezTo>
                  <a:cubicBezTo>
                    <a:pt x="182" y="85"/>
                    <a:pt x="192" y="85"/>
                    <a:pt x="199" y="85"/>
                  </a:cubicBezTo>
                  <a:cubicBezTo>
                    <a:pt x="209" y="88"/>
                    <a:pt x="219" y="91"/>
                    <a:pt x="232" y="88"/>
                  </a:cubicBezTo>
                  <a:cubicBezTo>
                    <a:pt x="236" y="88"/>
                    <a:pt x="239" y="85"/>
                    <a:pt x="242" y="81"/>
                  </a:cubicBezTo>
                  <a:cubicBezTo>
                    <a:pt x="242" y="78"/>
                    <a:pt x="242" y="78"/>
                    <a:pt x="242" y="75"/>
                  </a:cubicBezTo>
                  <a:cubicBezTo>
                    <a:pt x="249" y="78"/>
                    <a:pt x="256" y="78"/>
                    <a:pt x="263" y="75"/>
                  </a:cubicBezTo>
                  <a:cubicBezTo>
                    <a:pt x="360" y="65"/>
                    <a:pt x="457" y="65"/>
                    <a:pt x="551" y="48"/>
                  </a:cubicBezTo>
                  <a:lnTo>
                    <a:pt x="551" y="48"/>
                  </a:lnTo>
                  <a:cubicBezTo>
                    <a:pt x="568" y="48"/>
                    <a:pt x="581" y="44"/>
                    <a:pt x="599" y="44"/>
                  </a:cubicBezTo>
                  <a:lnTo>
                    <a:pt x="599" y="44"/>
                  </a:lnTo>
                  <a:lnTo>
                    <a:pt x="599" y="44"/>
                  </a:lnTo>
                  <a:cubicBezTo>
                    <a:pt x="612" y="44"/>
                    <a:pt x="625" y="44"/>
                    <a:pt x="639" y="44"/>
                  </a:cubicBezTo>
                  <a:cubicBezTo>
                    <a:pt x="639" y="44"/>
                    <a:pt x="642" y="44"/>
                    <a:pt x="642" y="41"/>
                  </a:cubicBezTo>
                  <a:cubicBezTo>
                    <a:pt x="645" y="41"/>
                    <a:pt x="649" y="44"/>
                    <a:pt x="652" y="44"/>
                  </a:cubicBezTo>
                  <a:cubicBezTo>
                    <a:pt x="656" y="44"/>
                    <a:pt x="659" y="44"/>
                    <a:pt x="662" y="44"/>
                  </a:cubicBezTo>
                  <a:cubicBezTo>
                    <a:pt x="706" y="34"/>
                    <a:pt x="749" y="48"/>
                    <a:pt x="793" y="38"/>
                  </a:cubicBezTo>
                  <a:cubicBezTo>
                    <a:pt x="810" y="38"/>
                    <a:pt x="830" y="34"/>
                    <a:pt x="843" y="28"/>
                  </a:cubicBezTo>
                  <a:lnTo>
                    <a:pt x="843" y="28"/>
                  </a:lnTo>
                  <a:lnTo>
                    <a:pt x="843" y="28"/>
                  </a:lnTo>
                  <a:cubicBezTo>
                    <a:pt x="857" y="31"/>
                    <a:pt x="870" y="31"/>
                    <a:pt x="884" y="28"/>
                  </a:cubicBezTo>
                  <a:cubicBezTo>
                    <a:pt x="897" y="31"/>
                    <a:pt x="910" y="31"/>
                    <a:pt x="921" y="28"/>
                  </a:cubicBezTo>
                  <a:cubicBezTo>
                    <a:pt x="961" y="28"/>
                    <a:pt x="997" y="28"/>
                    <a:pt x="1037" y="28"/>
                  </a:cubicBezTo>
                  <a:cubicBezTo>
                    <a:pt x="1108" y="28"/>
                    <a:pt x="1175" y="31"/>
                    <a:pt x="1245" y="21"/>
                  </a:cubicBezTo>
                  <a:lnTo>
                    <a:pt x="1245" y="21"/>
                  </a:lnTo>
                  <a:cubicBezTo>
                    <a:pt x="1285" y="18"/>
                    <a:pt x="1329" y="18"/>
                    <a:pt x="1373" y="18"/>
                  </a:cubicBezTo>
                  <a:lnTo>
                    <a:pt x="1373" y="18"/>
                  </a:lnTo>
                  <a:lnTo>
                    <a:pt x="1373" y="18"/>
                  </a:lnTo>
                  <a:cubicBezTo>
                    <a:pt x="1383" y="18"/>
                    <a:pt x="1396" y="18"/>
                    <a:pt x="1410" y="18"/>
                  </a:cubicBezTo>
                  <a:cubicBezTo>
                    <a:pt x="1416" y="11"/>
                    <a:pt x="1430" y="4"/>
                    <a:pt x="1406" y="1"/>
                  </a:cubicBezTo>
                  <a:cubicBezTo>
                    <a:pt x="1393" y="-2"/>
                    <a:pt x="1376" y="1"/>
                    <a:pt x="1359" y="1"/>
                  </a:cubicBezTo>
                  <a:cubicBezTo>
                    <a:pt x="1326" y="1"/>
                    <a:pt x="1292" y="1"/>
                    <a:pt x="1255" y="1"/>
                  </a:cubicBezTo>
                  <a:lnTo>
                    <a:pt x="1255" y="1"/>
                  </a:lnTo>
                  <a:lnTo>
                    <a:pt x="1255" y="1"/>
                  </a:lnTo>
                  <a:lnTo>
                    <a:pt x="1255" y="1"/>
                  </a:lnTo>
                  <a:lnTo>
                    <a:pt x="1255" y="1"/>
                  </a:lnTo>
                  <a:cubicBezTo>
                    <a:pt x="1195" y="1"/>
                    <a:pt x="1138" y="1"/>
                    <a:pt x="1077" y="1"/>
                  </a:cubicBezTo>
                  <a:cubicBezTo>
                    <a:pt x="1074" y="1"/>
                    <a:pt x="1071" y="4"/>
                    <a:pt x="1071" y="4"/>
                  </a:cubicBezTo>
                  <a:cubicBezTo>
                    <a:pt x="1067" y="4"/>
                    <a:pt x="1064" y="1"/>
                    <a:pt x="1061" y="1"/>
                  </a:cubicBezTo>
                  <a:cubicBezTo>
                    <a:pt x="1057" y="1"/>
                    <a:pt x="1054" y="1"/>
                    <a:pt x="1054" y="1"/>
                  </a:cubicBezTo>
                  <a:cubicBezTo>
                    <a:pt x="1017" y="8"/>
                    <a:pt x="980" y="4"/>
                    <a:pt x="944" y="1"/>
                  </a:cubicBezTo>
                  <a:cubicBezTo>
                    <a:pt x="937" y="1"/>
                    <a:pt x="937" y="1"/>
                    <a:pt x="937" y="1"/>
                  </a:cubicBezTo>
                  <a:cubicBezTo>
                    <a:pt x="924" y="8"/>
                    <a:pt x="907" y="1"/>
                    <a:pt x="897" y="8"/>
                  </a:cubicBezTo>
                  <a:cubicBezTo>
                    <a:pt x="897" y="11"/>
                    <a:pt x="897" y="11"/>
                    <a:pt x="897" y="11"/>
                  </a:cubicBezTo>
                  <a:cubicBezTo>
                    <a:pt x="894" y="11"/>
                    <a:pt x="887" y="11"/>
                    <a:pt x="884" y="8"/>
                  </a:cubicBezTo>
                  <a:cubicBezTo>
                    <a:pt x="874" y="4"/>
                    <a:pt x="867" y="4"/>
                    <a:pt x="857" y="8"/>
                  </a:cubicBezTo>
                  <a:cubicBezTo>
                    <a:pt x="853" y="11"/>
                    <a:pt x="850" y="11"/>
                    <a:pt x="843" y="11"/>
                  </a:cubicBezTo>
                  <a:cubicBezTo>
                    <a:pt x="843" y="11"/>
                    <a:pt x="840" y="11"/>
                    <a:pt x="840" y="14"/>
                  </a:cubicBezTo>
                  <a:cubicBezTo>
                    <a:pt x="833" y="8"/>
                    <a:pt x="830" y="4"/>
                    <a:pt x="820" y="8"/>
                  </a:cubicBezTo>
                  <a:cubicBezTo>
                    <a:pt x="817" y="8"/>
                    <a:pt x="810" y="11"/>
                    <a:pt x="806" y="11"/>
                  </a:cubicBezTo>
                  <a:cubicBezTo>
                    <a:pt x="766" y="21"/>
                    <a:pt x="719" y="4"/>
                    <a:pt x="679" y="18"/>
                  </a:cubicBezTo>
                  <a:cubicBezTo>
                    <a:pt x="672" y="21"/>
                    <a:pt x="669" y="21"/>
                    <a:pt x="662" y="18"/>
                  </a:cubicBezTo>
                  <a:cubicBezTo>
                    <a:pt x="662" y="18"/>
                    <a:pt x="659" y="18"/>
                    <a:pt x="656" y="18"/>
                  </a:cubicBezTo>
                  <a:cubicBezTo>
                    <a:pt x="652" y="18"/>
                    <a:pt x="652" y="18"/>
                    <a:pt x="652" y="18"/>
                  </a:cubicBezTo>
                  <a:lnTo>
                    <a:pt x="652" y="18"/>
                  </a:lnTo>
                  <a:cubicBezTo>
                    <a:pt x="649" y="21"/>
                    <a:pt x="645" y="21"/>
                    <a:pt x="642" y="21"/>
                  </a:cubicBezTo>
                  <a:cubicBezTo>
                    <a:pt x="639" y="21"/>
                    <a:pt x="639" y="21"/>
                    <a:pt x="639" y="18"/>
                  </a:cubicBezTo>
                  <a:cubicBezTo>
                    <a:pt x="628" y="21"/>
                    <a:pt x="622" y="21"/>
                    <a:pt x="612" y="21"/>
                  </a:cubicBezTo>
                  <a:lnTo>
                    <a:pt x="612" y="21"/>
                  </a:lnTo>
                  <a:cubicBezTo>
                    <a:pt x="599" y="18"/>
                    <a:pt x="585" y="18"/>
                    <a:pt x="571" y="28"/>
                  </a:cubicBezTo>
                  <a:cubicBezTo>
                    <a:pt x="558" y="28"/>
                    <a:pt x="545" y="28"/>
                    <a:pt x="531" y="34"/>
                  </a:cubicBezTo>
                  <a:cubicBezTo>
                    <a:pt x="531" y="34"/>
                    <a:pt x="528" y="34"/>
                    <a:pt x="524" y="34"/>
                  </a:cubicBezTo>
                  <a:lnTo>
                    <a:pt x="524" y="34"/>
                  </a:lnTo>
                  <a:cubicBezTo>
                    <a:pt x="514" y="28"/>
                    <a:pt x="504" y="28"/>
                    <a:pt x="494" y="34"/>
                  </a:cubicBezTo>
                  <a:lnTo>
                    <a:pt x="494" y="34"/>
                  </a:lnTo>
                  <a:lnTo>
                    <a:pt x="494" y="34"/>
                  </a:lnTo>
                  <a:lnTo>
                    <a:pt x="494" y="34"/>
                  </a:lnTo>
                  <a:cubicBezTo>
                    <a:pt x="451" y="34"/>
                    <a:pt x="407" y="48"/>
                    <a:pt x="363" y="48"/>
                  </a:cubicBezTo>
                  <a:cubicBezTo>
                    <a:pt x="316" y="48"/>
                    <a:pt x="270" y="51"/>
                    <a:pt x="222" y="58"/>
                  </a:cubicBezTo>
                  <a:cubicBezTo>
                    <a:pt x="219" y="55"/>
                    <a:pt x="212" y="51"/>
                    <a:pt x="206" y="51"/>
                  </a:cubicBezTo>
                  <a:cubicBezTo>
                    <a:pt x="172" y="55"/>
                    <a:pt x="142" y="48"/>
                    <a:pt x="112" y="51"/>
                  </a:cubicBezTo>
                  <a:cubicBezTo>
                    <a:pt x="92" y="55"/>
                    <a:pt x="68" y="51"/>
                    <a:pt x="58" y="65"/>
                  </a:cubicBezTo>
                  <a:moveTo>
                    <a:pt x="1128" y="14"/>
                  </a:moveTo>
                  <a:lnTo>
                    <a:pt x="1128" y="14"/>
                  </a:lnTo>
                  <a:cubicBezTo>
                    <a:pt x="1134" y="14"/>
                    <a:pt x="1141" y="14"/>
                    <a:pt x="1144" y="14"/>
                  </a:cubicBezTo>
                  <a:cubicBezTo>
                    <a:pt x="1148" y="14"/>
                    <a:pt x="1148" y="14"/>
                    <a:pt x="1148" y="14"/>
                  </a:cubicBezTo>
                  <a:cubicBezTo>
                    <a:pt x="1141" y="14"/>
                    <a:pt x="1134" y="14"/>
                    <a:pt x="1128" y="14"/>
                  </a:cubicBezTo>
                  <a:moveTo>
                    <a:pt x="1238" y="18"/>
                  </a:moveTo>
                  <a:lnTo>
                    <a:pt x="1238" y="18"/>
                  </a:lnTo>
                  <a:cubicBezTo>
                    <a:pt x="1242" y="18"/>
                    <a:pt x="1242" y="18"/>
                    <a:pt x="1242" y="18"/>
                  </a:cubicBezTo>
                  <a:cubicBezTo>
                    <a:pt x="1245" y="21"/>
                    <a:pt x="1245" y="21"/>
                    <a:pt x="1245" y="21"/>
                  </a:cubicBezTo>
                  <a:cubicBezTo>
                    <a:pt x="1242" y="18"/>
                    <a:pt x="1242" y="18"/>
                    <a:pt x="1238" y="18"/>
                  </a:cubicBezTo>
                  <a:moveTo>
                    <a:pt x="897" y="11"/>
                  </a:moveTo>
                  <a:lnTo>
                    <a:pt x="897" y="11"/>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1" name="Google Shape;1383;p36">
              <a:extLst>
                <a:ext uri="{FF2B5EF4-FFF2-40B4-BE49-F238E27FC236}">
                  <a16:creationId xmlns:a16="http://schemas.microsoft.com/office/drawing/2014/main" id="{E9DA4558-FB04-89B0-3A19-8E1A40F1D1EA}"/>
                </a:ext>
              </a:extLst>
            </p:cNvPr>
            <p:cNvSpPr/>
            <p:nvPr/>
          </p:nvSpPr>
          <p:spPr>
            <a:xfrm>
              <a:off x="4700520" y="5202360"/>
              <a:ext cx="17640" cy="10440"/>
            </a:xfrm>
            <a:custGeom>
              <a:avLst/>
              <a:gdLst/>
              <a:ahLst/>
              <a:cxnLst/>
              <a:rect l="l" t="t" r="r" b="b"/>
              <a:pathLst>
                <a:path w="49" h="29" extrusionOk="0">
                  <a:moveTo>
                    <a:pt x="2" y="20"/>
                  </a:moveTo>
                  <a:lnTo>
                    <a:pt x="2" y="20"/>
                  </a:lnTo>
                  <a:cubicBezTo>
                    <a:pt x="13" y="33"/>
                    <a:pt x="36" y="30"/>
                    <a:pt x="49" y="20"/>
                  </a:cubicBezTo>
                  <a:cubicBezTo>
                    <a:pt x="49" y="13"/>
                    <a:pt x="49" y="6"/>
                    <a:pt x="46" y="0"/>
                  </a:cubicBezTo>
                  <a:cubicBezTo>
                    <a:pt x="43" y="0"/>
                    <a:pt x="39" y="0"/>
                    <a:pt x="36" y="3"/>
                  </a:cubicBezTo>
                  <a:cubicBezTo>
                    <a:pt x="26" y="10"/>
                    <a:pt x="-8" y="3"/>
                    <a:pt x="2"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2" name="Google Shape;1384;p36">
              <a:extLst>
                <a:ext uri="{FF2B5EF4-FFF2-40B4-BE49-F238E27FC236}">
                  <a16:creationId xmlns:a16="http://schemas.microsoft.com/office/drawing/2014/main" id="{76F69DF2-A450-7929-D0F7-2CD7EDC8AAE9}"/>
                </a:ext>
              </a:extLst>
            </p:cNvPr>
            <p:cNvSpPr/>
            <p:nvPr/>
          </p:nvSpPr>
          <p:spPr>
            <a:xfrm>
              <a:off x="4591080" y="5198400"/>
              <a:ext cx="680040" cy="66600"/>
            </a:xfrm>
            <a:custGeom>
              <a:avLst/>
              <a:gdLst/>
              <a:ahLst/>
              <a:cxnLst/>
              <a:rect l="l" t="t" r="r" b="b"/>
              <a:pathLst>
                <a:path w="1889" h="185" extrusionOk="0">
                  <a:moveTo>
                    <a:pt x="145" y="101"/>
                  </a:moveTo>
                  <a:lnTo>
                    <a:pt x="145" y="101"/>
                  </a:lnTo>
                  <a:lnTo>
                    <a:pt x="145" y="101"/>
                  </a:lnTo>
                  <a:cubicBezTo>
                    <a:pt x="138" y="101"/>
                    <a:pt x="132" y="101"/>
                    <a:pt x="125" y="101"/>
                  </a:cubicBezTo>
                  <a:cubicBezTo>
                    <a:pt x="102" y="108"/>
                    <a:pt x="78" y="104"/>
                    <a:pt x="58" y="108"/>
                  </a:cubicBezTo>
                  <a:cubicBezTo>
                    <a:pt x="41" y="111"/>
                    <a:pt x="21" y="111"/>
                    <a:pt x="4" y="118"/>
                  </a:cubicBezTo>
                  <a:cubicBezTo>
                    <a:pt x="1" y="118"/>
                    <a:pt x="1" y="118"/>
                    <a:pt x="1" y="118"/>
                  </a:cubicBezTo>
                  <a:cubicBezTo>
                    <a:pt x="-2" y="128"/>
                    <a:pt x="4" y="135"/>
                    <a:pt x="18" y="138"/>
                  </a:cubicBezTo>
                  <a:cubicBezTo>
                    <a:pt x="21" y="138"/>
                    <a:pt x="24" y="138"/>
                    <a:pt x="28" y="138"/>
                  </a:cubicBezTo>
                  <a:cubicBezTo>
                    <a:pt x="35" y="135"/>
                    <a:pt x="38" y="135"/>
                    <a:pt x="45" y="138"/>
                  </a:cubicBezTo>
                  <a:cubicBezTo>
                    <a:pt x="105" y="132"/>
                    <a:pt x="165" y="135"/>
                    <a:pt x="223" y="118"/>
                  </a:cubicBezTo>
                  <a:lnTo>
                    <a:pt x="223" y="118"/>
                  </a:lnTo>
                  <a:cubicBezTo>
                    <a:pt x="226" y="122"/>
                    <a:pt x="229" y="122"/>
                    <a:pt x="233" y="122"/>
                  </a:cubicBezTo>
                  <a:cubicBezTo>
                    <a:pt x="276" y="135"/>
                    <a:pt x="317" y="122"/>
                    <a:pt x="357" y="111"/>
                  </a:cubicBezTo>
                  <a:lnTo>
                    <a:pt x="357" y="111"/>
                  </a:lnTo>
                  <a:cubicBezTo>
                    <a:pt x="360" y="111"/>
                    <a:pt x="363" y="111"/>
                    <a:pt x="367" y="111"/>
                  </a:cubicBezTo>
                  <a:cubicBezTo>
                    <a:pt x="407" y="108"/>
                    <a:pt x="447" y="115"/>
                    <a:pt x="488" y="104"/>
                  </a:cubicBezTo>
                  <a:cubicBezTo>
                    <a:pt x="491" y="104"/>
                    <a:pt x="494" y="104"/>
                    <a:pt x="498" y="101"/>
                  </a:cubicBezTo>
                  <a:cubicBezTo>
                    <a:pt x="545" y="101"/>
                    <a:pt x="592" y="108"/>
                    <a:pt x="639" y="94"/>
                  </a:cubicBezTo>
                  <a:lnTo>
                    <a:pt x="639" y="94"/>
                  </a:lnTo>
                  <a:lnTo>
                    <a:pt x="639" y="94"/>
                  </a:lnTo>
                  <a:cubicBezTo>
                    <a:pt x="642" y="94"/>
                    <a:pt x="645" y="94"/>
                    <a:pt x="649" y="91"/>
                  </a:cubicBezTo>
                  <a:cubicBezTo>
                    <a:pt x="659" y="91"/>
                    <a:pt x="666" y="91"/>
                    <a:pt x="676" y="91"/>
                  </a:cubicBezTo>
                  <a:lnTo>
                    <a:pt x="676" y="91"/>
                  </a:lnTo>
                  <a:lnTo>
                    <a:pt x="676" y="91"/>
                  </a:lnTo>
                  <a:cubicBezTo>
                    <a:pt x="679" y="91"/>
                    <a:pt x="682" y="94"/>
                    <a:pt x="689" y="91"/>
                  </a:cubicBezTo>
                  <a:cubicBezTo>
                    <a:pt x="686" y="91"/>
                    <a:pt x="686" y="91"/>
                    <a:pt x="686" y="91"/>
                  </a:cubicBezTo>
                  <a:lnTo>
                    <a:pt x="689" y="91"/>
                  </a:lnTo>
                  <a:cubicBezTo>
                    <a:pt x="692" y="91"/>
                    <a:pt x="696" y="91"/>
                    <a:pt x="702" y="91"/>
                  </a:cubicBezTo>
                  <a:lnTo>
                    <a:pt x="702" y="91"/>
                  </a:lnTo>
                  <a:lnTo>
                    <a:pt x="702" y="91"/>
                  </a:lnTo>
                  <a:cubicBezTo>
                    <a:pt x="719" y="94"/>
                    <a:pt x="736" y="94"/>
                    <a:pt x="753" y="91"/>
                  </a:cubicBezTo>
                  <a:cubicBezTo>
                    <a:pt x="817" y="81"/>
                    <a:pt x="884" y="91"/>
                    <a:pt x="948" y="75"/>
                  </a:cubicBezTo>
                  <a:lnTo>
                    <a:pt x="948" y="75"/>
                  </a:lnTo>
                  <a:cubicBezTo>
                    <a:pt x="1005" y="78"/>
                    <a:pt x="1058" y="68"/>
                    <a:pt x="1115" y="64"/>
                  </a:cubicBezTo>
                  <a:lnTo>
                    <a:pt x="1115" y="64"/>
                  </a:lnTo>
                  <a:lnTo>
                    <a:pt x="1115" y="64"/>
                  </a:lnTo>
                  <a:cubicBezTo>
                    <a:pt x="1182" y="71"/>
                    <a:pt x="1249" y="58"/>
                    <a:pt x="1316" y="54"/>
                  </a:cubicBezTo>
                  <a:cubicBezTo>
                    <a:pt x="1353" y="54"/>
                    <a:pt x="1386" y="47"/>
                    <a:pt x="1423" y="44"/>
                  </a:cubicBezTo>
                  <a:lnTo>
                    <a:pt x="1423" y="44"/>
                  </a:lnTo>
                  <a:lnTo>
                    <a:pt x="1423" y="44"/>
                  </a:lnTo>
                  <a:cubicBezTo>
                    <a:pt x="1453" y="44"/>
                    <a:pt x="1484" y="47"/>
                    <a:pt x="1514" y="37"/>
                  </a:cubicBezTo>
                  <a:lnTo>
                    <a:pt x="1514" y="37"/>
                  </a:lnTo>
                  <a:cubicBezTo>
                    <a:pt x="1561" y="41"/>
                    <a:pt x="1608" y="37"/>
                    <a:pt x="1655" y="34"/>
                  </a:cubicBezTo>
                  <a:cubicBezTo>
                    <a:pt x="1658" y="37"/>
                    <a:pt x="1662" y="37"/>
                    <a:pt x="1668" y="37"/>
                  </a:cubicBezTo>
                  <a:lnTo>
                    <a:pt x="1668" y="37"/>
                  </a:lnTo>
                  <a:cubicBezTo>
                    <a:pt x="1692" y="37"/>
                    <a:pt x="1719" y="37"/>
                    <a:pt x="1745" y="37"/>
                  </a:cubicBezTo>
                  <a:cubicBezTo>
                    <a:pt x="1715" y="54"/>
                    <a:pt x="1678" y="41"/>
                    <a:pt x="1651" y="54"/>
                  </a:cubicBezTo>
                  <a:lnTo>
                    <a:pt x="1651" y="54"/>
                  </a:lnTo>
                  <a:cubicBezTo>
                    <a:pt x="1608" y="54"/>
                    <a:pt x="1571" y="75"/>
                    <a:pt x="1527" y="71"/>
                  </a:cubicBezTo>
                  <a:lnTo>
                    <a:pt x="1527" y="71"/>
                  </a:lnTo>
                  <a:cubicBezTo>
                    <a:pt x="1487" y="71"/>
                    <a:pt x="1447" y="71"/>
                    <a:pt x="1410" y="81"/>
                  </a:cubicBezTo>
                  <a:cubicBezTo>
                    <a:pt x="1406" y="78"/>
                    <a:pt x="1403" y="78"/>
                    <a:pt x="1400" y="78"/>
                  </a:cubicBezTo>
                  <a:cubicBezTo>
                    <a:pt x="1400" y="81"/>
                    <a:pt x="1396" y="81"/>
                    <a:pt x="1396" y="81"/>
                  </a:cubicBezTo>
                  <a:cubicBezTo>
                    <a:pt x="1383" y="85"/>
                    <a:pt x="1366" y="85"/>
                    <a:pt x="1353" y="91"/>
                  </a:cubicBezTo>
                  <a:cubicBezTo>
                    <a:pt x="1346" y="91"/>
                    <a:pt x="1339" y="91"/>
                    <a:pt x="1333" y="94"/>
                  </a:cubicBezTo>
                  <a:lnTo>
                    <a:pt x="1333" y="94"/>
                  </a:lnTo>
                  <a:lnTo>
                    <a:pt x="1333" y="94"/>
                  </a:lnTo>
                  <a:cubicBezTo>
                    <a:pt x="1329" y="94"/>
                    <a:pt x="1323" y="94"/>
                    <a:pt x="1319" y="94"/>
                  </a:cubicBezTo>
                  <a:cubicBezTo>
                    <a:pt x="1323" y="94"/>
                    <a:pt x="1323" y="94"/>
                    <a:pt x="1326" y="94"/>
                  </a:cubicBezTo>
                  <a:lnTo>
                    <a:pt x="1323" y="94"/>
                  </a:lnTo>
                  <a:lnTo>
                    <a:pt x="1319" y="94"/>
                  </a:lnTo>
                  <a:cubicBezTo>
                    <a:pt x="1312" y="91"/>
                    <a:pt x="1302" y="91"/>
                    <a:pt x="1292" y="91"/>
                  </a:cubicBezTo>
                  <a:lnTo>
                    <a:pt x="1292" y="91"/>
                  </a:lnTo>
                  <a:cubicBezTo>
                    <a:pt x="1265" y="94"/>
                    <a:pt x="1239" y="88"/>
                    <a:pt x="1213" y="101"/>
                  </a:cubicBezTo>
                  <a:cubicBezTo>
                    <a:pt x="1209" y="101"/>
                    <a:pt x="1206" y="101"/>
                    <a:pt x="1203" y="101"/>
                  </a:cubicBezTo>
                  <a:lnTo>
                    <a:pt x="1203" y="101"/>
                  </a:lnTo>
                  <a:cubicBezTo>
                    <a:pt x="1199" y="101"/>
                    <a:pt x="1196" y="101"/>
                    <a:pt x="1192" y="104"/>
                  </a:cubicBezTo>
                  <a:cubicBezTo>
                    <a:pt x="1169" y="101"/>
                    <a:pt x="1145" y="94"/>
                    <a:pt x="1125" y="108"/>
                  </a:cubicBezTo>
                  <a:lnTo>
                    <a:pt x="1125" y="108"/>
                  </a:lnTo>
                  <a:lnTo>
                    <a:pt x="1125" y="108"/>
                  </a:lnTo>
                  <a:cubicBezTo>
                    <a:pt x="1122" y="108"/>
                    <a:pt x="1119" y="108"/>
                    <a:pt x="1115" y="108"/>
                  </a:cubicBezTo>
                  <a:lnTo>
                    <a:pt x="1115" y="108"/>
                  </a:lnTo>
                  <a:cubicBezTo>
                    <a:pt x="1109" y="104"/>
                    <a:pt x="1105" y="104"/>
                    <a:pt x="1102" y="111"/>
                  </a:cubicBezTo>
                  <a:lnTo>
                    <a:pt x="1102" y="111"/>
                  </a:lnTo>
                  <a:cubicBezTo>
                    <a:pt x="1065" y="108"/>
                    <a:pt x="1031" y="111"/>
                    <a:pt x="998" y="111"/>
                  </a:cubicBezTo>
                  <a:lnTo>
                    <a:pt x="998" y="111"/>
                  </a:lnTo>
                  <a:cubicBezTo>
                    <a:pt x="981" y="108"/>
                    <a:pt x="968" y="111"/>
                    <a:pt x="958" y="118"/>
                  </a:cubicBezTo>
                  <a:cubicBezTo>
                    <a:pt x="944" y="118"/>
                    <a:pt x="934" y="108"/>
                    <a:pt x="921" y="118"/>
                  </a:cubicBezTo>
                  <a:lnTo>
                    <a:pt x="921" y="118"/>
                  </a:lnTo>
                  <a:cubicBezTo>
                    <a:pt x="863" y="122"/>
                    <a:pt x="810" y="128"/>
                    <a:pt x="753" y="132"/>
                  </a:cubicBezTo>
                  <a:cubicBezTo>
                    <a:pt x="713" y="125"/>
                    <a:pt x="676" y="132"/>
                    <a:pt x="639" y="138"/>
                  </a:cubicBezTo>
                  <a:cubicBezTo>
                    <a:pt x="565" y="145"/>
                    <a:pt x="491" y="138"/>
                    <a:pt x="417" y="148"/>
                  </a:cubicBezTo>
                  <a:cubicBezTo>
                    <a:pt x="370" y="148"/>
                    <a:pt x="320" y="145"/>
                    <a:pt x="273" y="158"/>
                  </a:cubicBezTo>
                  <a:lnTo>
                    <a:pt x="273" y="158"/>
                  </a:lnTo>
                  <a:cubicBezTo>
                    <a:pt x="259" y="158"/>
                    <a:pt x="259" y="168"/>
                    <a:pt x="263" y="175"/>
                  </a:cubicBezTo>
                  <a:cubicBezTo>
                    <a:pt x="276" y="192"/>
                    <a:pt x="296" y="182"/>
                    <a:pt x="313" y="182"/>
                  </a:cubicBezTo>
                  <a:cubicBezTo>
                    <a:pt x="343" y="182"/>
                    <a:pt x="374" y="182"/>
                    <a:pt x="404" y="175"/>
                  </a:cubicBezTo>
                  <a:cubicBezTo>
                    <a:pt x="488" y="179"/>
                    <a:pt x="565" y="165"/>
                    <a:pt x="649" y="162"/>
                  </a:cubicBezTo>
                  <a:cubicBezTo>
                    <a:pt x="662" y="162"/>
                    <a:pt x="672" y="162"/>
                    <a:pt x="686" y="165"/>
                  </a:cubicBezTo>
                  <a:cubicBezTo>
                    <a:pt x="723" y="152"/>
                    <a:pt x="766" y="172"/>
                    <a:pt x="803" y="155"/>
                  </a:cubicBezTo>
                  <a:lnTo>
                    <a:pt x="803" y="155"/>
                  </a:lnTo>
                  <a:cubicBezTo>
                    <a:pt x="806" y="155"/>
                    <a:pt x="806" y="152"/>
                    <a:pt x="806" y="148"/>
                  </a:cubicBezTo>
                  <a:lnTo>
                    <a:pt x="806" y="148"/>
                  </a:lnTo>
                  <a:cubicBezTo>
                    <a:pt x="840" y="155"/>
                    <a:pt x="877" y="152"/>
                    <a:pt x="910" y="152"/>
                  </a:cubicBezTo>
                  <a:cubicBezTo>
                    <a:pt x="914" y="152"/>
                    <a:pt x="921" y="152"/>
                    <a:pt x="924" y="148"/>
                  </a:cubicBezTo>
                  <a:cubicBezTo>
                    <a:pt x="931" y="152"/>
                    <a:pt x="938" y="152"/>
                    <a:pt x="944" y="148"/>
                  </a:cubicBezTo>
                  <a:cubicBezTo>
                    <a:pt x="954" y="145"/>
                    <a:pt x="964" y="142"/>
                    <a:pt x="974" y="142"/>
                  </a:cubicBezTo>
                  <a:cubicBezTo>
                    <a:pt x="988" y="138"/>
                    <a:pt x="998" y="138"/>
                    <a:pt x="1011" y="138"/>
                  </a:cubicBezTo>
                  <a:cubicBezTo>
                    <a:pt x="1048" y="138"/>
                    <a:pt x="1088" y="142"/>
                    <a:pt x="1125" y="128"/>
                  </a:cubicBezTo>
                  <a:cubicBezTo>
                    <a:pt x="1132" y="132"/>
                    <a:pt x="1135" y="128"/>
                    <a:pt x="1139" y="128"/>
                  </a:cubicBezTo>
                  <a:lnTo>
                    <a:pt x="1139" y="128"/>
                  </a:lnTo>
                  <a:lnTo>
                    <a:pt x="1139" y="128"/>
                  </a:lnTo>
                  <a:cubicBezTo>
                    <a:pt x="1152" y="132"/>
                    <a:pt x="1166" y="132"/>
                    <a:pt x="1179" y="128"/>
                  </a:cubicBezTo>
                  <a:lnTo>
                    <a:pt x="1179" y="128"/>
                  </a:lnTo>
                  <a:lnTo>
                    <a:pt x="1179" y="128"/>
                  </a:lnTo>
                  <a:cubicBezTo>
                    <a:pt x="1196" y="132"/>
                    <a:pt x="1216" y="132"/>
                    <a:pt x="1229" y="122"/>
                  </a:cubicBezTo>
                  <a:lnTo>
                    <a:pt x="1229" y="122"/>
                  </a:lnTo>
                  <a:cubicBezTo>
                    <a:pt x="1243" y="122"/>
                    <a:pt x="1255" y="122"/>
                    <a:pt x="1269" y="118"/>
                  </a:cubicBezTo>
                  <a:lnTo>
                    <a:pt x="1269" y="118"/>
                  </a:lnTo>
                  <a:cubicBezTo>
                    <a:pt x="1282" y="118"/>
                    <a:pt x="1299" y="118"/>
                    <a:pt x="1312" y="111"/>
                  </a:cubicBezTo>
                  <a:cubicBezTo>
                    <a:pt x="1323" y="118"/>
                    <a:pt x="1329" y="118"/>
                    <a:pt x="1339" y="111"/>
                  </a:cubicBezTo>
                  <a:cubicBezTo>
                    <a:pt x="1363" y="111"/>
                    <a:pt x="1390" y="115"/>
                    <a:pt x="1410" y="104"/>
                  </a:cubicBezTo>
                  <a:lnTo>
                    <a:pt x="1410" y="104"/>
                  </a:lnTo>
                  <a:cubicBezTo>
                    <a:pt x="1440" y="101"/>
                    <a:pt x="1470" y="101"/>
                    <a:pt x="1497" y="101"/>
                  </a:cubicBezTo>
                  <a:cubicBezTo>
                    <a:pt x="1504" y="98"/>
                    <a:pt x="1507" y="94"/>
                    <a:pt x="1514" y="91"/>
                  </a:cubicBezTo>
                  <a:lnTo>
                    <a:pt x="1514" y="91"/>
                  </a:lnTo>
                  <a:lnTo>
                    <a:pt x="1514" y="91"/>
                  </a:lnTo>
                  <a:cubicBezTo>
                    <a:pt x="1524" y="94"/>
                    <a:pt x="1537" y="94"/>
                    <a:pt x="1551" y="91"/>
                  </a:cubicBezTo>
                  <a:cubicBezTo>
                    <a:pt x="1577" y="91"/>
                    <a:pt x="1605" y="91"/>
                    <a:pt x="1628" y="81"/>
                  </a:cubicBezTo>
                  <a:cubicBezTo>
                    <a:pt x="1638" y="81"/>
                    <a:pt x="1645" y="85"/>
                    <a:pt x="1655" y="85"/>
                  </a:cubicBezTo>
                  <a:cubicBezTo>
                    <a:pt x="1668" y="81"/>
                    <a:pt x="1685" y="85"/>
                    <a:pt x="1695" y="75"/>
                  </a:cubicBezTo>
                  <a:lnTo>
                    <a:pt x="1695" y="75"/>
                  </a:lnTo>
                  <a:cubicBezTo>
                    <a:pt x="1712" y="75"/>
                    <a:pt x="1729" y="75"/>
                    <a:pt x="1745" y="75"/>
                  </a:cubicBezTo>
                  <a:cubicBezTo>
                    <a:pt x="1762" y="75"/>
                    <a:pt x="1782" y="78"/>
                    <a:pt x="1799" y="68"/>
                  </a:cubicBezTo>
                  <a:lnTo>
                    <a:pt x="1799" y="68"/>
                  </a:lnTo>
                  <a:cubicBezTo>
                    <a:pt x="1816" y="71"/>
                    <a:pt x="1829" y="78"/>
                    <a:pt x="1849" y="75"/>
                  </a:cubicBezTo>
                  <a:lnTo>
                    <a:pt x="1849" y="75"/>
                  </a:lnTo>
                  <a:lnTo>
                    <a:pt x="1849" y="75"/>
                  </a:lnTo>
                  <a:cubicBezTo>
                    <a:pt x="1863" y="75"/>
                    <a:pt x="1876" y="78"/>
                    <a:pt x="1886" y="64"/>
                  </a:cubicBezTo>
                  <a:cubicBezTo>
                    <a:pt x="1890" y="61"/>
                    <a:pt x="1890" y="58"/>
                    <a:pt x="1886" y="54"/>
                  </a:cubicBezTo>
                  <a:cubicBezTo>
                    <a:pt x="1886" y="51"/>
                    <a:pt x="1880" y="47"/>
                    <a:pt x="1873" y="44"/>
                  </a:cubicBezTo>
                  <a:cubicBezTo>
                    <a:pt x="1863" y="41"/>
                    <a:pt x="1853" y="37"/>
                    <a:pt x="1839" y="37"/>
                  </a:cubicBezTo>
                  <a:cubicBezTo>
                    <a:pt x="1849" y="37"/>
                    <a:pt x="1856" y="34"/>
                    <a:pt x="1863" y="31"/>
                  </a:cubicBezTo>
                  <a:cubicBezTo>
                    <a:pt x="1869" y="24"/>
                    <a:pt x="1883" y="21"/>
                    <a:pt x="1880" y="14"/>
                  </a:cubicBezTo>
                  <a:cubicBezTo>
                    <a:pt x="1876" y="4"/>
                    <a:pt x="1866" y="4"/>
                    <a:pt x="1856" y="1"/>
                  </a:cubicBezTo>
                  <a:cubicBezTo>
                    <a:pt x="1829" y="-3"/>
                    <a:pt x="1809" y="11"/>
                    <a:pt x="1782" y="11"/>
                  </a:cubicBezTo>
                  <a:lnTo>
                    <a:pt x="1782" y="11"/>
                  </a:lnTo>
                  <a:cubicBezTo>
                    <a:pt x="1779" y="7"/>
                    <a:pt x="1776" y="11"/>
                    <a:pt x="1772" y="11"/>
                  </a:cubicBezTo>
                  <a:cubicBezTo>
                    <a:pt x="1762" y="11"/>
                    <a:pt x="1752" y="11"/>
                    <a:pt x="1745" y="11"/>
                  </a:cubicBezTo>
                  <a:lnTo>
                    <a:pt x="1745" y="11"/>
                  </a:lnTo>
                  <a:cubicBezTo>
                    <a:pt x="1719" y="11"/>
                    <a:pt x="1692" y="7"/>
                    <a:pt x="1668" y="17"/>
                  </a:cubicBezTo>
                  <a:cubicBezTo>
                    <a:pt x="1608" y="1"/>
                    <a:pt x="1547" y="14"/>
                    <a:pt x="1487" y="17"/>
                  </a:cubicBezTo>
                  <a:cubicBezTo>
                    <a:pt x="1470" y="17"/>
                    <a:pt x="1453" y="17"/>
                    <a:pt x="1437" y="17"/>
                  </a:cubicBezTo>
                  <a:cubicBezTo>
                    <a:pt x="1437" y="21"/>
                    <a:pt x="1440" y="21"/>
                    <a:pt x="1440" y="21"/>
                  </a:cubicBezTo>
                  <a:cubicBezTo>
                    <a:pt x="1437" y="21"/>
                    <a:pt x="1437" y="21"/>
                    <a:pt x="1437" y="17"/>
                  </a:cubicBezTo>
                  <a:cubicBezTo>
                    <a:pt x="1349" y="14"/>
                    <a:pt x="1269" y="31"/>
                    <a:pt x="1186" y="31"/>
                  </a:cubicBezTo>
                  <a:cubicBezTo>
                    <a:pt x="1162" y="31"/>
                    <a:pt x="1135" y="41"/>
                    <a:pt x="1112" y="44"/>
                  </a:cubicBezTo>
                  <a:lnTo>
                    <a:pt x="1112" y="44"/>
                  </a:lnTo>
                  <a:cubicBezTo>
                    <a:pt x="1088" y="44"/>
                    <a:pt x="1062" y="37"/>
                    <a:pt x="1038" y="47"/>
                  </a:cubicBezTo>
                  <a:lnTo>
                    <a:pt x="1038" y="47"/>
                  </a:lnTo>
                  <a:lnTo>
                    <a:pt x="1038" y="47"/>
                  </a:lnTo>
                  <a:cubicBezTo>
                    <a:pt x="1035" y="44"/>
                    <a:pt x="1031" y="44"/>
                    <a:pt x="1028" y="44"/>
                  </a:cubicBezTo>
                  <a:cubicBezTo>
                    <a:pt x="1025" y="44"/>
                    <a:pt x="1025" y="44"/>
                    <a:pt x="1025" y="47"/>
                  </a:cubicBezTo>
                  <a:cubicBezTo>
                    <a:pt x="984" y="47"/>
                    <a:pt x="948" y="44"/>
                    <a:pt x="907" y="51"/>
                  </a:cubicBezTo>
                  <a:cubicBezTo>
                    <a:pt x="900" y="51"/>
                    <a:pt x="890" y="51"/>
                    <a:pt x="881" y="54"/>
                  </a:cubicBezTo>
                  <a:cubicBezTo>
                    <a:pt x="793" y="58"/>
                    <a:pt x="709" y="64"/>
                    <a:pt x="625" y="68"/>
                  </a:cubicBezTo>
                  <a:lnTo>
                    <a:pt x="625" y="68"/>
                  </a:lnTo>
                  <a:cubicBezTo>
                    <a:pt x="568" y="75"/>
                    <a:pt x="508" y="64"/>
                    <a:pt x="454" y="81"/>
                  </a:cubicBezTo>
                  <a:lnTo>
                    <a:pt x="454" y="81"/>
                  </a:lnTo>
                  <a:cubicBezTo>
                    <a:pt x="444" y="85"/>
                    <a:pt x="434" y="85"/>
                    <a:pt x="427" y="91"/>
                  </a:cubicBezTo>
                  <a:cubicBezTo>
                    <a:pt x="397" y="85"/>
                    <a:pt x="370" y="81"/>
                    <a:pt x="340" y="91"/>
                  </a:cubicBezTo>
                  <a:cubicBezTo>
                    <a:pt x="310" y="98"/>
                    <a:pt x="276" y="88"/>
                    <a:pt x="249" y="101"/>
                  </a:cubicBezTo>
                  <a:lnTo>
                    <a:pt x="249" y="101"/>
                  </a:lnTo>
                  <a:cubicBezTo>
                    <a:pt x="236" y="101"/>
                    <a:pt x="223" y="101"/>
                    <a:pt x="213" y="101"/>
                  </a:cubicBezTo>
                  <a:lnTo>
                    <a:pt x="213" y="101"/>
                  </a:lnTo>
                  <a:cubicBezTo>
                    <a:pt x="202" y="101"/>
                    <a:pt x="192" y="101"/>
                    <a:pt x="185" y="101"/>
                  </a:cubicBezTo>
                  <a:cubicBezTo>
                    <a:pt x="172" y="101"/>
                    <a:pt x="159" y="101"/>
                    <a:pt x="145" y="101"/>
                  </a:cubicBezTo>
                  <a:close/>
                </a:path>
              </a:pathLst>
            </a:custGeom>
            <a:grpFill/>
            <a:ln>
              <a:noFill/>
            </a:ln>
          </p:spPr>
          <p:txBody>
            <a:bodyPr spcFirstLastPara="1" wrap="square" lIns="90000" tIns="21600" rIns="90000" bIns="21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3" name="Google Shape;1385;p36">
              <a:extLst>
                <a:ext uri="{FF2B5EF4-FFF2-40B4-BE49-F238E27FC236}">
                  <a16:creationId xmlns:a16="http://schemas.microsoft.com/office/drawing/2014/main" id="{CCB483E5-B813-FE9F-56EA-68999773DA8C}"/>
                </a:ext>
              </a:extLst>
            </p:cNvPr>
            <p:cNvSpPr/>
            <p:nvPr/>
          </p:nvSpPr>
          <p:spPr>
            <a:xfrm>
              <a:off x="4633560" y="5194800"/>
              <a:ext cx="8640" cy="7560"/>
            </a:xfrm>
            <a:custGeom>
              <a:avLst/>
              <a:gdLst/>
              <a:ahLst/>
              <a:cxnLst/>
              <a:rect l="l" t="t" r="r" b="b"/>
              <a:pathLst>
                <a:path w="24" h="21" extrusionOk="0">
                  <a:moveTo>
                    <a:pt x="24" y="14"/>
                  </a:moveTo>
                  <a:lnTo>
                    <a:pt x="24" y="14"/>
                  </a:lnTo>
                  <a:cubicBezTo>
                    <a:pt x="24" y="4"/>
                    <a:pt x="14" y="4"/>
                    <a:pt x="4" y="0"/>
                  </a:cubicBezTo>
                  <a:cubicBezTo>
                    <a:pt x="4" y="7"/>
                    <a:pt x="4" y="14"/>
                    <a:pt x="0" y="21"/>
                  </a:cubicBezTo>
                  <a:cubicBezTo>
                    <a:pt x="10" y="21"/>
                    <a:pt x="20" y="21"/>
                    <a:pt x="24"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4" name="Google Shape;1386;p36">
              <a:extLst>
                <a:ext uri="{FF2B5EF4-FFF2-40B4-BE49-F238E27FC236}">
                  <a16:creationId xmlns:a16="http://schemas.microsoft.com/office/drawing/2014/main" id="{A6A235A3-D3A9-B049-7A89-D44182B66A60}"/>
                </a:ext>
              </a:extLst>
            </p:cNvPr>
            <p:cNvSpPr/>
            <p:nvPr/>
          </p:nvSpPr>
          <p:spPr>
            <a:xfrm>
              <a:off x="4815000" y="5176440"/>
              <a:ext cx="478080" cy="28800"/>
            </a:xfrm>
            <a:custGeom>
              <a:avLst/>
              <a:gdLst/>
              <a:ahLst/>
              <a:cxnLst/>
              <a:rect l="l" t="t" r="r" b="b"/>
              <a:pathLst>
                <a:path w="1328" h="80" extrusionOk="0">
                  <a:moveTo>
                    <a:pt x="1070" y="31"/>
                  </a:moveTo>
                  <a:lnTo>
                    <a:pt x="1070" y="31"/>
                  </a:lnTo>
                  <a:cubicBezTo>
                    <a:pt x="1100" y="38"/>
                    <a:pt x="1130" y="31"/>
                    <a:pt x="1160" y="31"/>
                  </a:cubicBezTo>
                  <a:cubicBezTo>
                    <a:pt x="1214" y="38"/>
                    <a:pt x="1261" y="25"/>
                    <a:pt x="1315" y="25"/>
                  </a:cubicBezTo>
                  <a:cubicBezTo>
                    <a:pt x="1321" y="25"/>
                    <a:pt x="1328" y="18"/>
                    <a:pt x="1328" y="11"/>
                  </a:cubicBezTo>
                  <a:cubicBezTo>
                    <a:pt x="1325" y="1"/>
                    <a:pt x="1318" y="4"/>
                    <a:pt x="1308" y="4"/>
                  </a:cubicBezTo>
                  <a:cubicBezTo>
                    <a:pt x="1291" y="4"/>
                    <a:pt x="1271" y="4"/>
                    <a:pt x="1251" y="4"/>
                  </a:cubicBezTo>
                  <a:cubicBezTo>
                    <a:pt x="1247" y="4"/>
                    <a:pt x="1244" y="4"/>
                    <a:pt x="1237" y="4"/>
                  </a:cubicBezTo>
                  <a:cubicBezTo>
                    <a:pt x="1224" y="-2"/>
                    <a:pt x="1211" y="1"/>
                    <a:pt x="1197" y="8"/>
                  </a:cubicBezTo>
                  <a:cubicBezTo>
                    <a:pt x="1194" y="11"/>
                    <a:pt x="1190" y="11"/>
                    <a:pt x="1184" y="15"/>
                  </a:cubicBezTo>
                  <a:cubicBezTo>
                    <a:pt x="1144" y="11"/>
                    <a:pt x="1103" y="-9"/>
                    <a:pt x="1066" y="18"/>
                  </a:cubicBezTo>
                  <a:lnTo>
                    <a:pt x="1066" y="21"/>
                  </a:lnTo>
                  <a:lnTo>
                    <a:pt x="1066" y="21"/>
                  </a:lnTo>
                  <a:cubicBezTo>
                    <a:pt x="1063" y="21"/>
                    <a:pt x="1063" y="21"/>
                    <a:pt x="1063" y="25"/>
                  </a:cubicBezTo>
                  <a:cubicBezTo>
                    <a:pt x="1060" y="25"/>
                    <a:pt x="1060" y="25"/>
                    <a:pt x="1060" y="25"/>
                  </a:cubicBezTo>
                  <a:cubicBezTo>
                    <a:pt x="1060" y="21"/>
                    <a:pt x="1060" y="18"/>
                    <a:pt x="1060" y="15"/>
                  </a:cubicBezTo>
                  <a:cubicBezTo>
                    <a:pt x="1002" y="-6"/>
                    <a:pt x="945" y="-6"/>
                    <a:pt x="888" y="21"/>
                  </a:cubicBezTo>
                  <a:lnTo>
                    <a:pt x="888" y="21"/>
                  </a:lnTo>
                  <a:cubicBezTo>
                    <a:pt x="885" y="21"/>
                    <a:pt x="882" y="21"/>
                    <a:pt x="878" y="21"/>
                  </a:cubicBezTo>
                  <a:lnTo>
                    <a:pt x="875" y="21"/>
                  </a:lnTo>
                  <a:cubicBezTo>
                    <a:pt x="868" y="21"/>
                    <a:pt x="865" y="18"/>
                    <a:pt x="862" y="18"/>
                  </a:cubicBezTo>
                  <a:cubicBezTo>
                    <a:pt x="848" y="15"/>
                    <a:pt x="835" y="8"/>
                    <a:pt x="821" y="11"/>
                  </a:cubicBezTo>
                  <a:cubicBezTo>
                    <a:pt x="808" y="11"/>
                    <a:pt x="798" y="18"/>
                    <a:pt x="784" y="21"/>
                  </a:cubicBezTo>
                  <a:cubicBezTo>
                    <a:pt x="781" y="21"/>
                    <a:pt x="781" y="21"/>
                    <a:pt x="778" y="25"/>
                  </a:cubicBezTo>
                  <a:lnTo>
                    <a:pt x="778" y="21"/>
                  </a:lnTo>
                  <a:cubicBezTo>
                    <a:pt x="680" y="-2"/>
                    <a:pt x="587" y="11"/>
                    <a:pt x="493" y="25"/>
                  </a:cubicBezTo>
                  <a:cubicBezTo>
                    <a:pt x="487" y="25"/>
                    <a:pt x="483" y="28"/>
                    <a:pt x="480" y="31"/>
                  </a:cubicBezTo>
                  <a:cubicBezTo>
                    <a:pt x="460" y="8"/>
                    <a:pt x="433" y="25"/>
                    <a:pt x="409" y="25"/>
                  </a:cubicBezTo>
                  <a:cubicBezTo>
                    <a:pt x="396" y="31"/>
                    <a:pt x="383" y="38"/>
                    <a:pt x="366" y="31"/>
                  </a:cubicBezTo>
                  <a:cubicBezTo>
                    <a:pt x="319" y="25"/>
                    <a:pt x="272" y="31"/>
                    <a:pt x="225" y="38"/>
                  </a:cubicBezTo>
                  <a:cubicBezTo>
                    <a:pt x="221" y="38"/>
                    <a:pt x="218" y="41"/>
                    <a:pt x="218" y="45"/>
                  </a:cubicBezTo>
                  <a:cubicBezTo>
                    <a:pt x="215" y="45"/>
                    <a:pt x="211" y="45"/>
                    <a:pt x="211" y="45"/>
                  </a:cubicBezTo>
                  <a:cubicBezTo>
                    <a:pt x="208" y="41"/>
                    <a:pt x="205" y="38"/>
                    <a:pt x="198" y="35"/>
                  </a:cubicBezTo>
                  <a:cubicBezTo>
                    <a:pt x="171" y="31"/>
                    <a:pt x="148" y="38"/>
                    <a:pt x="127" y="48"/>
                  </a:cubicBezTo>
                  <a:cubicBezTo>
                    <a:pt x="127" y="48"/>
                    <a:pt x="124" y="48"/>
                    <a:pt x="124" y="51"/>
                  </a:cubicBezTo>
                  <a:cubicBezTo>
                    <a:pt x="114" y="45"/>
                    <a:pt x="104" y="45"/>
                    <a:pt x="94" y="51"/>
                  </a:cubicBezTo>
                  <a:cubicBezTo>
                    <a:pt x="94" y="51"/>
                    <a:pt x="94" y="48"/>
                    <a:pt x="91" y="48"/>
                  </a:cubicBezTo>
                  <a:cubicBezTo>
                    <a:pt x="60" y="48"/>
                    <a:pt x="27" y="35"/>
                    <a:pt x="0" y="62"/>
                  </a:cubicBezTo>
                  <a:cubicBezTo>
                    <a:pt x="0" y="68"/>
                    <a:pt x="0" y="75"/>
                    <a:pt x="0" y="78"/>
                  </a:cubicBezTo>
                  <a:cubicBezTo>
                    <a:pt x="37" y="78"/>
                    <a:pt x="74" y="85"/>
                    <a:pt x="107" y="72"/>
                  </a:cubicBezTo>
                  <a:lnTo>
                    <a:pt x="107" y="72"/>
                  </a:lnTo>
                  <a:cubicBezTo>
                    <a:pt x="111" y="72"/>
                    <a:pt x="114" y="72"/>
                    <a:pt x="117" y="72"/>
                  </a:cubicBezTo>
                  <a:cubicBezTo>
                    <a:pt x="154" y="78"/>
                    <a:pt x="188" y="72"/>
                    <a:pt x="221" y="62"/>
                  </a:cubicBezTo>
                  <a:lnTo>
                    <a:pt x="221" y="62"/>
                  </a:lnTo>
                  <a:cubicBezTo>
                    <a:pt x="302" y="62"/>
                    <a:pt x="386" y="62"/>
                    <a:pt x="466" y="51"/>
                  </a:cubicBezTo>
                  <a:lnTo>
                    <a:pt x="466" y="51"/>
                  </a:lnTo>
                  <a:cubicBezTo>
                    <a:pt x="483" y="51"/>
                    <a:pt x="500" y="51"/>
                    <a:pt x="517" y="51"/>
                  </a:cubicBezTo>
                  <a:lnTo>
                    <a:pt x="517" y="51"/>
                  </a:lnTo>
                  <a:lnTo>
                    <a:pt x="517" y="51"/>
                  </a:lnTo>
                  <a:cubicBezTo>
                    <a:pt x="604" y="55"/>
                    <a:pt x="690" y="51"/>
                    <a:pt x="774" y="41"/>
                  </a:cubicBezTo>
                  <a:lnTo>
                    <a:pt x="774" y="41"/>
                  </a:lnTo>
                  <a:lnTo>
                    <a:pt x="774" y="41"/>
                  </a:lnTo>
                  <a:cubicBezTo>
                    <a:pt x="845" y="41"/>
                    <a:pt x="915" y="48"/>
                    <a:pt x="986" y="35"/>
                  </a:cubicBezTo>
                  <a:lnTo>
                    <a:pt x="986" y="35"/>
                  </a:lnTo>
                  <a:cubicBezTo>
                    <a:pt x="1006" y="35"/>
                    <a:pt x="1026" y="38"/>
                    <a:pt x="1046" y="35"/>
                  </a:cubicBezTo>
                  <a:lnTo>
                    <a:pt x="1046" y="35"/>
                  </a:lnTo>
                  <a:lnTo>
                    <a:pt x="1046" y="35"/>
                  </a:lnTo>
                  <a:cubicBezTo>
                    <a:pt x="1053" y="35"/>
                    <a:pt x="1063" y="35"/>
                    <a:pt x="1070" y="31"/>
                  </a:cubicBezTo>
                  <a:moveTo>
                    <a:pt x="477" y="35"/>
                  </a:moveTo>
                  <a:lnTo>
                    <a:pt x="477" y="35"/>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5" name="Google Shape;1387;p36">
              <a:extLst>
                <a:ext uri="{FF2B5EF4-FFF2-40B4-BE49-F238E27FC236}">
                  <a16:creationId xmlns:a16="http://schemas.microsoft.com/office/drawing/2014/main" id="{BB872A51-6A57-9BDE-6046-35D92F908A32}"/>
                </a:ext>
              </a:extLst>
            </p:cNvPr>
            <p:cNvSpPr/>
            <p:nvPr/>
          </p:nvSpPr>
          <p:spPr>
            <a:xfrm>
              <a:off x="4538880" y="5254920"/>
              <a:ext cx="142560" cy="17280"/>
            </a:xfrm>
            <a:custGeom>
              <a:avLst/>
              <a:gdLst/>
              <a:ahLst/>
              <a:cxnLst/>
              <a:rect l="l" t="t" r="r" b="b"/>
              <a:pathLst>
                <a:path w="396" h="48" extrusionOk="0">
                  <a:moveTo>
                    <a:pt x="347" y="32"/>
                  </a:moveTo>
                  <a:lnTo>
                    <a:pt x="347" y="32"/>
                  </a:lnTo>
                  <a:cubicBezTo>
                    <a:pt x="351" y="32"/>
                    <a:pt x="354" y="35"/>
                    <a:pt x="358" y="35"/>
                  </a:cubicBezTo>
                  <a:cubicBezTo>
                    <a:pt x="361" y="35"/>
                    <a:pt x="364" y="35"/>
                    <a:pt x="364" y="35"/>
                  </a:cubicBezTo>
                  <a:cubicBezTo>
                    <a:pt x="374" y="32"/>
                    <a:pt x="384" y="28"/>
                    <a:pt x="387" y="22"/>
                  </a:cubicBezTo>
                  <a:cubicBezTo>
                    <a:pt x="404" y="5"/>
                    <a:pt x="398" y="-2"/>
                    <a:pt x="368" y="1"/>
                  </a:cubicBezTo>
                  <a:cubicBezTo>
                    <a:pt x="317" y="-2"/>
                    <a:pt x="263" y="1"/>
                    <a:pt x="213" y="8"/>
                  </a:cubicBezTo>
                  <a:cubicBezTo>
                    <a:pt x="210" y="8"/>
                    <a:pt x="206" y="8"/>
                    <a:pt x="200" y="8"/>
                  </a:cubicBezTo>
                  <a:cubicBezTo>
                    <a:pt x="159" y="1"/>
                    <a:pt x="116" y="11"/>
                    <a:pt x="76" y="15"/>
                  </a:cubicBezTo>
                  <a:cubicBezTo>
                    <a:pt x="52" y="15"/>
                    <a:pt x="29" y="15"/>
                    <a:pt x="5" y="18"/>
                  </a:cubicBezTo>
                  <a:cubicBezTo>
                    <a:pt x="-12" y="42"/>
                    <a:pt x="19" y="38"/>
                    <a:pt x="35" y="45"/>
                  </a:cubicBezTo>
                  <a:lnTo>
                    <a:pt x="35" y="45"/>
                  </a:lnTo>
                  <a:cubicBezTo>
                    <a:pt x="35" y="48"/>
                    <a:pt x="39" y="48"/>
                    <a:pt x="42" y="48"/>
                  </a:cubicBezTo>
                  <a:cubicBezTo>
                    <a:pt x="42" y="45"/>
                    <a:pt x="45" y="45"/>
                    <a:pt x="45" y="45"/>
                  </a:cubicBezTo>
                  <a:lnTo>
                    <a:pt x="45" y="45"/>
                  </a:lnTo>
                  <a:cubicBezTo>
                    <a:pt x="69" y="32"/>
                    <a:pt x="99" y="48"/>
                    <a:pt x="122" y="35"/>
                  </a:cubicBezTo>
                  <a:lnTo>
                    <a:pt x="122" y="35"/>
                  </a:lnTo>
                  <a:cubicBezTo>
                    <a:pt x="126" y="35"/>
                    <a:pt x="129" y="35"/>
                    <a:pt x="133" y="35"/>
                  </a:cubicBezTo>
                  <a:cubicBezTo>
                    <a:pt x="136" y="35"/>
                    <a:pt x="136" y="35"/>
                    <a:pt x="136" y="38"/>
                  </a:cubicBezTo>
                  <a:cubicBezTo>
                    <a:pt x="156" y="45"/>
                    <a:pt x="176" y="45"/>
                    <a:pt x="200" y="45"/>
                  </a:cubicBezTo>
                  <a:cubicBezTo>
                    <a:pt x="206" y="42"/>
                    <a:pt x="213" y="42"/>
                    <a:pt x="216" y="35"/>
                  </a:cubicBezTo>
                  <a:lnTo>
                    <a:pt x="216" y="32"/>
                  </a:lnTo>
                  <a:cubicBezTo>
                    <a:pt x="250" y="48"/>
                    <a:pt x="283" y="42"/>
                    <a:pt x="317" y="35"/>
                  </a:cubicBezTo>
                  <a:cubicBezTo>
                    <a:pt x="320" y="35"/>
                    <a:pt x="324" y="38"/>
                    <a:pt x="330" y="38"/>
                  </a:cubicBezTo>
                  <a:cubicBezTo>
                    <a:pt x="334" y="38"/>
                    <a:pt x="337" y="38"/>
                    <a:pt x="337" y="38"/>
                  </a:cubicBezTo>
                  <a:cubicBezTo>
                    <a:pt x="341" y="38"/>
                    <a:pt x="344" y="38"/>
                    <a:pt x="344" y="35"/>
                  </a:cubicBezTo>
                  <a:cubicBezTo>
                    <a:pt x="341" y="35"/>
                    <a:pt x="341" y="35"/>
                    <a:pt x="341" y="35"/>
                  </a:cubicBezTo>
                  <a:cubicBezTo>
                    <a:pt x="344" y="35"/>
                    <a:pt x="347" y="32"/>
                    <a:pt x="347" y="3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6" name="Google Shape;1388;p36">
              <a:extLst>
                <a:ext uri="{FF2B5EF4-FFF2-40B4-BE49-F238E27FC236}">
                  <a16:creationId xmlns:a16="http://schemas.microsoft.com/office/drawing/2014/main" id="{027FFC40-8ED7-DD67-003C-53FEB7B10E0F}"/>
                </a:ext>
              </a:extLst>
            </p:cNvPr>
            <p:cNvSpPr/>
            <p:nvPr/>
          </p:nvSpPr>
          <p:spPr>
            <a:xfrm>
              <a:off x="4532040" y="5242320"/>
              <a:ext cx="35280" cy="10800"/>
            </a:xfrm>
            <a:custGeom>
              <a:avLst/>
              <a:gdLst/>
              <a:ahLst/>
              <a:cxnLst/>
              <a:rect l="l" t="t" r="r" b="b"/>
              <a:pathLst>
                <a:path w="98" h="30" extrusionOk="0">
                  <a:moveTo>
                    <a:pt x="91" y="26"/>
                  </a:moveTo>
                  <a:lnTo>
                    <a:pt x="91" y="26"/>
                  </a:lnTo>
                  <a:cubicBezTo>
                    <a:pt x="101" y="16"/>
                    <a:pt x="101" y="6"/>
                    <a:pt x="91" y="0"/>
                  </a:cubicBezTo>
                  <a:cubicBezTo>
                    <a:pt x="84" y="0"/>
                    <a:pt x="81" y="0"/>
                    <a:pt x="78" y="0"/>
                  </a:cubicBezTo>
                  <a:cubicBezTo>
                    <a:pt x="54" y="10"/>
                    <a:pt x="27" y="10"/>
                    <a:pt x="0" y="16"/>
                  </a:cubicBezTo>
                  <a:cubicBezTo>
                    <a:pt x="27" y="43"/>
                    <a:pt x="61" y="23"/>
                    <a:pt x="91"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7" name="Google Shape;1389;p36">
              <a:extLst>
                <a:ext uri="{FF2B5EF4-FFF2-40B4-BE49-F238E27FC236}">
                  <a16:creationId xmlns:a16="http://schemas.microsoft.com/office/drawing/2014/main" id="{1C8F506A-338A-38EF-0ADA-3459903FF8D7}"/>
                </a:ext>
              </a:extLst>
            </p:cNvPr>
            <p:cNvSpPr/>
            <p:nvPr/>
          </p:nvSpPr>
          <p:spPr>
            <a:xfrm>
              <a:off x="4570920" y="5242320"/>
              <a:ext cx="16920" cy="9360"/>
            </a:xfrm>
            <a:custGeom>
              <a:avLst/>
              <a:gdLst/>
              <a:ahLst/>
              <a:cxnLst/>
              <a:rect l="l" t="t" r="r" b="b"/>
              <a:pathLst>
                <a:path w="47" h="26" extrusionOk="0">
                  <a:moveTo>
                    <a:pt x="20" y="23"/>
                  </a:moveTo>
                  <a:lnTo>
                    <a:pt x="20" y="23"/>
                  </a:lnTo>
                  <a:cubicBezTo>
                    <a:pt x="30" y="16"/>
                    <a:pt x="50" y="13"/>
                    <a:pt x="47" y="0"/>
                  </a:cubicBezTo>
                  <a:cubicBezTo>
                    <a:pt x="33" y="0"/>
                    <a:pt x="20" y="0"/>
                    <a:pt x="10" y="0"/>
                  </a:cubicBezTo>
                  <a:lnTo>
                    <a:pt x="10" y="0"/>
                  </a:lnTo>
                  <a:cubicBezTo>
                    <a:pt x="-3" y="6"/>
                    <a:pt x="-3" y="16"/>
                    <a:pt x="10" y="26"/>
                  </a:cubicBezTo>
                  <a:cubicBezTo>
                    <a:pt x="13" y="26"/>
                    <a:pt x="17" y="26"/>
                    <a:pt x="20"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8" name="Google Shape;1390;p36">
              <a:extLst>
                <a:ext uri="{FF2B5EF4-FFF2-40B4-BE49-F238E27FC236}">
                  <a16:creationId xmlns:a16="http://schemas.microsoft.com/office/drawing/2014/main" id="{197EADE8-AA3B-BEA8-5239-233AF69BF65F}"/>
                </a:ext>
              </a:extLst>
            </p:cNvPr>
            <p:cNvSpPr/>
            <p:nvPr/>
          </p:nvSpPr>
          <p:spPr>
            <a:xfrm>
              <a:off x="4523040" y="5261400"/>
              <a:ext cx="11160" cy="9720"/>
            </a:xfrm>
            <a:custGeom>
              <a:avLst/>
              <a:gdLst/>
              <a:ahLst/>
              <a:cxnLst/>
              <a:rect l="l" t="t" r="r" b="b"/>
              <a:pathLst>
                <a:path w="31" h="27" extrusionOk="0">
                  <a:moveTo>
                    <a:pt x="2" y="0"/>
                  </a:moveTo>
                  <a:lnTo>
                    <a:pt x="2" y="0"/>
                  </a:lnTo>
                  <a:cubicBezTo>
                    <a:pt x="-1" y="14"/>
                    <a:pt x="-1" y="24"/>
                    <a:pt x="12" y="27"/>
                  </a:cubicBezTo>
                  <a:cubicBezTo>
                    <a:pt x="16" y="27"/>
                    <a:pt x="22" y="27"/>
                    <a:pt x="25" y="27"/>
                  </a:cubicBezTo>
                  <a:cubicBezTo>
                    <a:pt x="42" y="14"/>
                    <a:pt x="19" y="10"/>
                    <a:pt x="12" y="4"/>
                  </a:cubicBezTo>
                  <a:cubicBezTo>
                    <a:pt x="9" y="0"/>
                    <a:pt x="5" y="0"/>
                    <a:pt x="2"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39" name="Google Shape;1391;p36">
              <a:extLst>
                <a:ext uri="{FF2B5EF4-FFF2-40B4-BE49-F238E27FC236}">
                  <a16:creationId xmlns:a16="http://schemas.microsoft.com/office/drawing/2014/main" id="{2DA61823-E7F7-8251-34FC-B8E02D7FAD46}"/>
                </a:ext>
              </a:extLst>
            </p:cNvPr>
            <p:cNvSpPr/>
            <p:nvPr/>
          </p:nvSpPr>
          <p:spPr>
            <a:xfrm>
              <a:off x="4495320" y="5153760"/>
              <a:ext cx="167400" cy="12600"/>
            </a:xfrm>
            <a:custGeom>
              <a:avLst/>
              <a:gdLst/>
              <a:ahLst/>
              <a:cxnLst/>
              <a:rect l="l" t="t" r="r" b="b"/>
              <a:pathLst>
                <a:path w="465" h="35" extrusionOk="0">
                  <a:moveTo>
                    <a:pt x="86" y="14"/>
                  </a:moveTo>
                  <a:lnTo>
                    <a:pt x="86" y="14"/>
                  </a:lnTo>
                  <a:cubicBezTo>
                    <a:pt x="69" y="7"/>
                    <a:pt x="49" y="4"/>
                    <a:pt x="25" y="4"/>
                  </a:cubicBezTo>
                  <a:cubicBezTo>
                    <a:pt x="-2" y="4"/>
                    <a:pt x="-2" y="17"/>
                    <a:pt x="2" y="31"/>
                  </a:cubicBezTo>
                  <a:cubicBezTo>
                    <a:pt x="39" y="31"/>
                    <a:pt x="76" y="34"/>
                    <a:pt x="116" y="34"/>
                  </a:cubicBezTo>
                  <a:lnTo>
                    <a:pt x="116" y="34"/>
                  </a:lnTo>
                  <a:cubicBezTo>
                    <a:pt x="126" y="34"/>
                    <a:pt x="136" y="31"/>
                    <a:pt x="143" y="24"/>
                  </a:cubicBezTo>
                  <a:lnTo>
                    <a:pt x="143" y="24"/>
                  </a:lnTo>
                  <a:cubicBezTo>
                    <a:pt x="176" y="41"/>
                    <a:pt x="213" y="34"/>
                    <a:pt x="247" y="31"/>
                  </a:cubicBezTo>
                  <a:cubicBezTo>
                    <a:pt x="264" y="27"/>
                    <a:pt x="280" y="24"/>
                    <a:pt x="294" y="31"/>
                  </a:cubicBezTo>
                  <a:cubicBezTo>
                    <a:pt x="297" y="31"/>
                    <a:pt x="301" y="27"/>
                    <a:pt x="304" y="27"/>
                  </a:cubicBezTo>
                  <a:cubicBezTo>
                    <a:pt x="304" y="27"/>
                    <a:pt x="307" y="31"/>
                    <a:pt x="314" y="31"/>
                  </a:cubicBezTo>
                  <a:cubicBezTo>
                    <a:pt x="314" y="31"/>
                    <a:pt x="317" y="31"/>
                    <a:pt x="321" y="31"/>
                  </a:cubicBezTo>
                  <a:cubicBezTo>
                    <a:pt x="344" y="44"/>
                    <a:pt x="364" y="21"/>
                    <a:pt x="388" y="31"/>
                  </a:cubicBezTo>
                  <a:lnTo>
                    <a:pt x="388" y="31"/>
                  </a:lnTo>
                  <a:cubicBezTo>
                    <a:pt x="401" y="27"/>
                    <a:pt x="411" y="21"/>
                    <a:pt x="425" y="14"/>
                  </a:cubicBezTo>
                  <a:lnTo>
                    <a:pt x="425" y="14"/>
                  </a:lnTo>
                  <a:lnTo>
                    <a:pt x="425" y="14"/>
                  </a:lnTo>
                  <a:cubicBezTo>
                    <a:pt x="425" y="17"/>
                    <a:pt x="425" y="21"/>
                    <a:pt x="425" y="21"/>
                  </a:cubicBezTo>
                  <a:cubicBezTo>
                    <a:pt x="438" y="21"/>
                    <a:pt x="451" y="21"/>
                    <a:pt x="462" y="21"/>
                  </a:cubicBezTo>
                  <a:cubicBezTo>
                    <a:pt x="462" y="17"/>
                    <a:pt x="462" y="10"/>
                    <a:pt x="465" y="4"/>
                  </a:cubicBezTo>
                  <a:cubicBezTo>
                    <a:pt x="451" y="4"/>
                    <a:pt x="438" y="-6"/>
                    <a:pt x="425" y="4"/>
                  </a:cubicBezTo>
                  <a:lnTo>
                    <a:pt x="425" y="4"/>
                  </a:lnTo>
                  <a:cubicBezTo>
                    <a:pt x="384" y="4"/>
                    <a:pt x="347" y="-3"/>
                    <a:pt x="311" y="7"/>
                  </a:cubicBezTo>
                  <a:lnTo>
                    <a:pt x="311" y="7"/>
                  </a:lnTo>
                  <a:lnTo>
                    <a:pt x="311" y="7"/>
                  </a:lnTo>
                  <a:cubicBezTo>
                    <a:pt x="257" y="0"/>
                    <a:pt x="207" y="7"/>
                    <a:pt x="153" y="7"/>
                  </a:cubicBezTo>
                  <a:lnTo>
                    <a:pt x="153" y="7"/>
                  </a:lnTo>
                  <a:cubicBezTo>
                    <a:pt x="146" y="7"/>
                    <a:pt x="136" y="7"/>
                    <a:pt x="129" y="7"/>
                  </a:cubicBezTo>
                  <a:lnTo>
                    <a:pt x="129" y="7"/>
                  </a:lnTo>
                  <a:lnTo>
                    <a:pt x="129" y="7"/>
                  </a:lnTo>
                  <a:cubicBezTo>
                    <a:pt x="112" y="4"/>
                    <a:pt x="99" y="4"/>
                    <a:pt x="86"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0" name="Google Shape;1392;p36">
              <a:extLst>
                <a:ext uri="{FF2B5EF4-FFF2-40B4-BE49-F238E27FC236}">
                  <a16:creationId xmlns:a16="http://schemas.microsoft.com/office/drawing/2014/main" id="{3EEA6A73-FAC4-C2FA-3326-9F46285A3950}"/>
                </a:ext>
              </a:extLst>
            </p:cNvPr>
            <p:cNvSpPr/>
            <p:nvPr/>
          </p:nvSpPr>
          <p:spPr>
            <a:xfrm>
              <a:off x="4587840" y="3945600"/>
              <a:ext cx="510840" cy="25200"/>
            </a:xfrm>
            <a:custGeom>
              <a:avLst/>
              <a:gdLst/>
              <a:ahLst/>
              <a:cxnLst/>
              <a:rect l="l" t="t" r="r" b="b"/>
              <a:pathLst>
                <a:path w="1419" h="70" extrusionOk="0">
                  <a:moveTo>
                    <a:pt x="0" y="60"/>
                  </a:moveTo>
                  <a:lnTo>
                    <a:pt x="0" y="60"/>
                  </a:lnTo>
                  <a:cubicBezTo>
                    <a:pt x="0" y="63"/>
                    <a:pt x="0" y="63"/>
                    <a:pt x="0" y="63"/>
                  </a:cubicBezTo>
                  <a:cubicBezTo>
                    <a:pt x="0" y="67"/>
                    <a:pt x="0" y="67"/>
                    <a:pt x="0" y="67"/>
                  </a:cubicBezTo>
                  <a:cubicBezTo>
                    <a:pt x="33" y="70"/>
                    <a:pt x="67" y="70"/>
                    <a:pt x="104" y="67"/>
                  </a:cubicBezTo>
                  <a:cubicBezTo>
                    <a:pt x="137" y="70"/>
                    <a:pt x="171" y="70"/>
                    <a:pt x="205" y="60"/>
                  </a:cubicBezTo>
                  <a:lnTo>
                    <a:pt x="205" y="60"/>
                  </a:lnTo>
                  <a:cubicBezTo>
                    <a:pt x="218" y="70"/>
                    <a:pt x="232" y="70"/>
                    <a:pt x="248" y="60"/>
                  </a:cubicBezTo>
                  <a:cubicBezTo>
                    <a:pt x="299" y="57"/>
                    <a:pt x="352" y="63"/>
                    <a:pt x="403" y="53"/>
                  </a:cubicBezTo>
                  <a:lnTo>
                    <a:pt x="403" y="53"/>
                  </a:lnTo>
                  <a:lnTo>
                    <a:pt x="403" y="53"/>
                  </a:lnTo>
                  <a:cubicBezTo>
                    <a:pt x="436" y="57"/>
                    <a:pt x="470" y="50"/>
                    <a:pt x="503" y="50"/>
                  </a:cubicBezTo>
                  <a:lnTo>
                    <a:pt x="503" y="50"/>
                  </a:lnTo>
                  <a:cubicBezTo>
                    <a:pt x="550" y="50"/>
                    <a:pt x="597" y="57"/>
                    <a:pt x="644" y="40"/>
                  </a:cubicBezTo>
                  <a:lnTo>
                    <a:pt x="644" y="40"/>
                  </a:lnTo>
                  <a:cubicBezTo>
                    <a:pt x="675" y="43"/>
                    <a:pt x="705" y="43"/>
                    <a:pt x="735" y="40"/>
                  </a:cubicBezTo>
                  <a:lnTo>
                    <a:pt x="735" y="40"/>
                  </a:lnTo>
                  <a:cubicBezTo>
                    <a:pt x="890" y="37"/>
                    <a:pt x="1040" y="33"/>
                    <a:pt x="1195" y="30"/>
                  </a:cubicBezTo>
                  <a:cubicBezTo>
                    <a:pt x="1215" y="30"/>
                    <a:pt x="1232" y="27"/>
                    <a:pt x="1252" y="23"/>
                  </a:cubicBezTo>
                  <a:lnTo>
                    <a:pt x="1252" y="23"/>
                  </a:lnTo>
                  <a:cubicBezTo>
                    <a:pt x="1268" y="23"/>
                    <a:pt x="1285" y="23"/>
                    <a:pt x="1301" y="23"/>
                  </a:cubicBezTo>
                  <a:lnTo>
                    <a:pt x="1301" y="23"/>
                  </a:lnTo>
                  <a:lnTo>
                    <a:pt x="1301" y="23"/>
                  </a:lnTo>
                  <a:lnTo>
                    <a:pt x="1301" y="23"/>
                  </a:lnTo>
                  <a:cubicBezTo>
                    <a:pt x="1305" y="23"/>
                    <a:pt x="1311" y="23"/>
                    <a:pt x="1314" y="23"/>
                  </a:cubicBezTo>
                  <a:cubicBezTo>
                    <a:pt x="1325" y="30"/>
                    <a:pt x="1332" y="27"/>
                    <a:pt x="1338" y="23"/>
                  </a:cubicBezTo>
                  <a:cubicBezTo>
                    <a:pt x="1362" y="10"/>
                    <a:pt x="1399" y="20"/>
                    <a:pt x="1419" y="3"/>
                  </a:cubicBezTo>
                  <a:cubicBezTo>
                    <a:pt x="1392" y="-4"/>
                    <a:pt x="1318" y="3"/>
                    <a:pt x="1274" y="13"/>
                  </a:cubicBezTo>
                  <a:cubicBezTo>
                    <a:pt x="1268" y="13"/>
                    <a:pt x="1258" y="13"/>
                    <a:pt x="1252" y="13"/>
                  </a:cubicBezTo>
                  <a:cubicBezTo>
                    <a:pt x="1074" y="17"/>
                    <a:pt x="896" y="20"/>
                    <a:pt x="718" y="23"/>
                  </a:cubicBezTo>
                  <a:cubicBezTo>
                    <a:pt x="705" y="23"/>
                    <a:pt x="691" y="23"/>
                    <a:pt x="681" y="30"/>
                  </a:cubicBezTo>
                  <a:lnTo>
                    <a:pt x="681" y="30"/>
                  </a:lnTo>
                  <a:cubicBezTo>
                    <a:pt x="668" y="30"/>
                    <a:pt x="658" y="33"/>
                    <a:pt x="644" y="33"/>
                  </a:cubicBezTo>
                  <a:cubicBezTo>
                    <a:pt x="587" y="33"/>
                    <a:pt x="530" y="23"/>
                    <a:pt x="476" y="40"/>
                  </a:cubicBezTo>
                  <a:lnTo>
                    <a:pt x="476" y="40"/>
                  </a:lnTo>
                  <a:cubicBezTo>
                    <a:pt x="433" y="40"/>
                    <a:pt x="389" y="40"/>
                    <a:pt x="349" y="40"/>
                  </a:cubicBezTo>
                  <a:cubicBezTo>
                    <a:pt x="326" y="43"/>
                    <a:pt x="305" y="43"/>
                    <a:pt x="282" y="40"/>
                  </a:cubicBezTo>
                  <a:cubicBezTo>
                    <a:pt x="262" y="40"/>
                    <a:pt x="235" y="37"/>
                    <a:pt x="218" y="50"/>
                  </a:cubicBezTo>
                  <a:lnTo>
                    <a:pt x="218" y="50"/>
                  </a:lnTo>
                  <a:cubicBezTo>
                    <a:pt x="215" y="50"/>
                    <a:pt x="208" y="50"/>
                    <a:pt x="205" y="50"/>
                  </a:cubicBezTo>
                  <a:lnTo>
                    <a:pt x="205" y="50"/>
                  </a:lnTo>
                  <a:cubicBezTo>
                    <a:pt x="171" y="43"/>
                    <a:pt x="137" y="53"/>
                    <a:pt x="104" y="50"/>
                  </a:cubicBezTo>
                  <a:lnTo>
                    <a:pt x="104" y="50"/>
                  </a:lnTo>
                  <a:cubicBezTo>
                    <a:pt x="70" y="57"/>
                    <a:pt x="33" y="57"/>
                    <a:pt x="0" y="6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 name="Google Shape;1393;p36">
              <a:extLst>
                <a:ext uri="{FF2B5EF4-FFF2-40B4-BE49-F238E27FC236}">
                  <a16:creationId xmlns:a16="http://schemas.microsoft.com/office/drawing/2014/main" id="{DDF11FDE-605E-EF29-F022-B17FBC3F709A}"/>
                </a:ext>
              </a:extLst>
            </p:cNvPr>
            <p:cNvSpPr/>
            <p:nvPr/>
          </p:nvSpPr>
          <p:spPr>
            <a:xfrm>
              <a:off x="4718160" y="3976920"/>
              <a:ext cx="6120" cy="2880"/>
            </a:xfrm>
            <a:custGeom>
              <a:avLst/>
              <a:gdLst/>
              <a:ahLst/>
              <a:cxnLst/>
              <a:rect l="l" t="t" r="r" b="b"/>
              <a:pathLst>
                <a:path w="17" h="8" extrusionOk="0">
                  <a:moveTo>
                    <a:pt x="17" y="7"/>
                  </a:moveTo>
                  <a:lnTo>
                    <a:pt x="17" y="7"/>
                  </a:lnTo>
                  <a:cubicBezTo>
                    <a:pt x="14" y="3"/>
                    <a:pt x="14" y="0"/>
                    <a:pt x="10" y="0"/>
                  </a:cubicBezTo>
                  <a:cubicBezTo>
                    <a:pt x="7" y="0"/>
                    <a:pt x="4" y="0"/>
                    <a:pt x="0" y="0"/>
                  </a:cubicBezTo>
                  <a:cubicBezTo>
                    <a:pt x="4" y="7"/>
                    <a:pt x="7" y="10"/>
                    <a:pt x="17"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 name="Google Shape;1394;p36">
              <a:extLst>
                <a:ext uri="{FF2B5EF4-FFF2-40B4-BE49-F238E27FC236}">
                  <a16:creationId xmlns:a16="http://schemas.microsoft.com/office/drawing/2014/main" id="{E06B0698-1117-4745-6661-1BD954B09479}"/>
                </a:ext>
              </a:extLst>
            </p:cNvPr>
            <p:cNvSpPr/>
            <p:nvPr/>
          </p:nvSpPr>
          <p:spPr>
            <a:xfrm>
              <a:off x="4610880" y="3998520"/>
              <a:ext cx="437400" cy="24120"/>
            </a:xfrm>
            <a:custGeom>
              <a:avLst/>
              <a:gdLst/>
              <a:ahLst/>
              <a:cxnLst/>
              <a:rect l="l" t="t" r="r" b="b"/>
              <a:pathLst>
                <a:path w="1215" h="67" extrusionOk="0">
                  <a:moveTo>
                    <a:pt x="1161" y="31"/>
                  </a:moveTo>
                  <a:lnTo>
                    <a:pt x="1161" y="31"/>
                  </a:lnTo>
                  <a:cubicBezTo>
                    <a:pt x="1178" y="20"/>
                    <a:pt x="1221" y="37"/>
                    <a:pt x="1214" y="14"/>
                  </a:cubicBezTo>
                  <a:cubicBezTo>
                    <a:pt x="1210" y="-6"/>
                    <a:pt x="1174" y="0"/>
                    <a:pt x="1148" y="4"/>
                  </a:cubicBezTo>
                  <a:cubicBezTo>
                    <a:pt x="1151" y="4"/>
                    <a:pt x="1151" y="4"/>
                    <a:pt x="1151" y="4"/>
                  </a:cubicBezTo>
                  <a:cubicBezTo>
                    <a:pt x="1117" y="10"/>
                    <a:pt x="1090" y="7"/>
                    <a:pt x="1060" y="4"/>
                  </a:cubicBezTo>
                  <a:cubicBezTo>
                    <a:pt x="1054" y="4"/>
                    <a:pt x="1050" y="4"/>
                    <a:pt x="1047" y="4"/>
                  </a:cubicBezTo>
                  <a:cubicBezTo>
                    <a:pt x="1040" y="0"/>
                    <a:pt x="1037" y="0"/>
                    <a:pt x="1033" y="4"/>
                  </a:cubicBezTo>
                  <a:cubicBezTo>
                    <a:pt x="1030" y="7"/>
                    <a:pt x="1027" y="7"/>
                    <a:pt x="1023" y="7"/>
                  </a:cubicBezTo>
                  <a:cubicBezTo>
                    <a:pt x="1020" y="7"/>
                    <a:pt x="1020" y="7"/>
                    <a:pt x="1020" y="4"/>
                  </a:cubicBezTo>
                  <a:cubicBezTo>
                    <a:pt x="1017" y="4"/>
                    <a:pt x="1013" y="4"/>
                    <a:pt x="1010" y="4"/>
                  </a:cubicBezTo>
                  <a:lnTo>
                    <a:pt x="1007" y="4"/>
                  </a:lnTo>
                  <a:lnTo>
                    <a:pt x="1007" y="4"/>
                  </a:lnTo>
                  <a:cubicBezTo>
                    <a:pt x="997" y="14"/>
                    <a:pt x="990" y="27"/>
                    <a:pt x="966" y="14"/>
                  </a:cubicBezTo>
                  <a:lnTo>
                    <a:pt x="966" y="14"/>
                  </a:lnTo>
                  <a:lnTo>
                    <a:pt x="966" y="14"/>
                  </a:lnTo>
                  <a:cubicBezTo>
                    <a:pt x="963" y="4"/>
                    <a:pt x="953" y="4"/>
                    <a:pt x="943" y="7"/>
                  </a:cubicBezTo>
                  <a:cubicBezTo>
                    <a:pt x="926" y="7"/>
                    <a:pt x="906" y="0"/>
                    <a:pt x="893" y="14"/>
                  </a:cubicBezTo>
                  <a:lnTo>
                    <a:pt x="893" y="14"/>
                  </a:lnTo>
                  <a:lnTo>
                    <a:pt x="893" y="14"/>
                  </a:lnTo>
                  <a:cubicBezTo>
                    <a:pt x="883" y="14"/>
                    <a:pt x="876" y="14"/>
                    <a:pt x="866" y="14"/>
                  </a:cubicBezTo>
                  <a:lnTo>
                    <a:pt x="866" y="14"/>
                  </a:lnTo>
                  <a:cubicBezTo>
                    <a:pt x="822" y="10"/>
                    <a:pt x="778" y="0"/>
                    <a:pt x="735" y="14"/>
                  </a:cubicBezTo>
                  <a:lnTo>
                    <a:pt x="735" y="14"/>
                  </a:lnTo>
                  <a:lnTo>
                    <a:pt x="735" y="14"/>
                  </a:lnTo>
                  <a:cubicBezTo>
                    <a:pt x="725" y="10"/>
                    <a:pt x="711" y="4"/>
                    <a:pt x="698" y="14"/>
                  </a:cubicBezTo>
                  <a:cubicBezTo>
                    <a:pt x="691" y="14"/>
                    <a:pt x="688" y="14"/>
                    <a:pt x="684" y="14"/>
                  </a:cubicBezTo>
                  <a:lnTo>
                    <a:pt x="684" y="14"/>
                  </a:lnTo>
                  <a:lnTo>
                    <a:pt x="684" y="14"/>
                  </a:lnTo>
                  <a:cubicBezTo>
                    <a:pt x="658" y="4"/>
                    <a:pt x="634" y="4"/>
                    <a:pt x="607" y="14"/>
                  </a:cubicBezTo>
                  <a:lnTo>
                    <a:pt x="607" y="14"/>
                  </a:lnTo>
                  <a:cubicBezTo>
                    <a:pt x="577" y="14"/>
                    <a:pt x="547" y="14"/>
                    <a:pt x="516" y="14"/>
                  </a:cubicBezTo>
                  <a:lnTo>
                    <a:pt x="516" y="14"/>
                  </a:lnTo>
                  <a:lnTo>
                    <a:pt x="516" y="14"/>
                  </a:lnTo>
                  <a:cubicBezTo>
                    <a:pt x="500" y="10"/>
                    <a:pt x="486" y="10"/>
                    <a:pt x="476" y="20"/>
                  </a:cubicBezTo>
                  <a:lnTo>
                    <a:pt x="476" y="20"/>
                  </a:lnTo>
                  <a:cubicBezTo>
                    <a:pt x="446" y="14"/>
                    <a:pt x="419" y="14"/>
                    <a:pt x="389" y="14"/>
                  </a:cubicBezTo>
                  <a:cubicBezTo>
                    <a:pt x="359" y="31"/>
                    <a:pt x="322" y="14"/>
                    <a:pt x="295" y="31"/>
                  </a:cubicBezTo>
                  <a:lnTo>
                    <a:pt x="295" y="31"/>
                  </a:lnTo>
                  <a:cubicBezTo>
                    <a:pt x="292" y="31"/>
                    <a:pt x="288" y="31"/>
                    <a:pt x="285" y="31"/>
                  </a:cubicBezTo>
                  <a:lnTo>
                    <a:pt x="285" y="31"/>
                  </a:lnTo>
                  <a:cubicBezTo>
                    <a:pt x="282" y="24"/>
                    <a:pt x="275" y="27"/>
                    <a:pt x="272" y="31"/>
                  </a:cubicBezTo>
                  <a:cubicBezTo>
                    <a:pt x="262" y="31"/>
                    <a:pt x="255" y="31"/>
                    <a:pt x="248" y="31"/>
                  </a:cubicBezTo>
                  <a:lnTo>
                    <a:pt x="248" y="31"/>
                  </a:lnTo>
                  <a:cubicBezTo>
                    <a:pt x="238" y="24"/>
                    <a:pt x="228" y="24"/>
                    <a:pt x="218" y="31"/>
                  </a:cubicBezTo>
                  <a:lnTo>
                    <a:pt x="218" y="31"/>
                  </a:lnTo>
                  <a:lnTo>
                    <a:pt x="218" y="31"/>
                  </a:lnTo>
                  <a:cubicBezTo>
                    <a:pt x="184" y="31"/>
                    <a:pt x="151" y="34"/>
                    <a:pt x="117" y="34"/>
                  </a:cubicBezTo>
                  <a:cubicBezTo>
                    <a:pt x="100" y="31"/>
                    <a:pt x="87" y="34"/>
                    <a:pt x="77" y="41"/>
                  </a:cubicBezTo>
                  <a:lnTo>
                    <a:pt x="77" y="41"/>
                  </a:lnTo>
                  <a:cubicBezTo>
                    <a:pt x="53" y="44"/>
                    <a:pt x="23" y="41"/>
                    <a:pt x="0" y="51"/>
                  </a:cubicBezTo>
                  <a:cubicBezTo>
                    <a:pt x="6" y="57"/>
                    <a:pt x="16" y="61"/>
                    <a:pt x="26" y="61"/>
                  </a:cubicBezTo>
                  <a:cubicBezTo>
                    <a:pt x="47" y="61"/>
                    <a:pt x="63" y="57"/>
                    <a:pt x="80" y="57"/>
                  </a:cubicBezTo>
                  <a:cubicBezTo>
                    <a:pt x="83" y="61"/>
                    <a:pt x="90" y="64"/>
                    <a:pt x="100" y="67"/>
                  </a:cubicBezTo>
                  <a:cubicBezTo>
                    <a:pt x="174" y="64"/>
                    <a:pt x="248" y="71"/>
                    <a:pt x="319" y="54"/>
                  </a:cubicBezTo>
                  <a:cubicBezTo>
                    <a:pt x="325" y="47"/>
                    <a:pt x="325" y="44"/>
                    <a:pt x="325" y="41"/>
                  </a:cubicBezTo>
                  <a:cubicBezTo>
                    <a:pt x="325" y="44"/>
                    <a:pt x="325" y="44"/>
                    <a:pt x="325" y="44"/>
                  </a:cubicBezTo>
                  <a:cubicBezTo>
                    <a:pt x="329" y="44"/>
                    <a:pt x="329" y="44"/>
                    <a:pt x="332" y="44"/>
                  </a:cubicBezTo>
                  <a:cubicBezTo>
                    <a:pt x="335" y="44"/>
                    <a:pt x="339" y="47"/>
                    <a:pt x="342" y="47"/>
                  </a:cubicBezTo>
                  <a:cubicBezTo>
                    <a:pt x="396" y="54"/>
                    <a:pt x="446" y="57"/>
                    <a:pt x="497" y="47"/>
                  </a:cubicBezTo>
                  <a:cubicBezTo>
                    <a:pt x="503" y="44"/>
                    <a:pt x="507" y="41"/>
                    <a:pt x="507" y="34"/>
                  </a:cubicBezTo>
                  <a:lnTo>
                    <a:pt x="507" y="34"/>
                  </a:lnTo>
                  <a:cubicBezTo>
                    <a:pt x="530" y="34"/>
                    <a:pt x="557" y="37"/>
                    <a:pt x="580" y="31"/>
                  </a:cubicBezTo>
                  <a:cubicBezTo>
                    <a:pt x="594" y="31"/>
                    <a:pt x="607" y="31"/>
                    <a:pt x="621" y="31"/>
                  </a:cubicBezTo>
                  <a:cubicBezTo>
                    <a:pt x="705" y="31"/>
                    <a:pt x="792" y="31"/>
                    <a:pt x="879" y="31"/>
                  </a:cubicBezTo>
                  <a:cubicBezTo>
                    <a:pt x="973" y="34"/>
                    <a:pt x="1067" y="24"/>
                    <a:pt x="1161" y="31"/>
                  </a:cubicBezTo>
                  <a:moveTo>
                    <a:pt x="503" y="31"/>
                  </a:moveTo>
                  <a:lnTo>
                    <a:pt x="503" y="31"/>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 name="Google Shape;1395;p36">
              <a:extLst>
                <a:ext uri="{FF2B5EF4-FFF2-40B4-BE49-F238E27FC236}">
                  <a16:creationId xmlns:a16="http://schemas.microsoft.com/office/drawing/2014/main" id="{8D8850E3-D3CA-C171-1AC0-E90D0584907F}"/>
                </a:ext>
              </a:extLst>
            </p:cNvPr>
            <p:cNvSpPr/>
            <p:nvPr/>
          </p:nvSpPr>
          <p:spPr>
            <a:xfrm>
              <a:off x="4978080" y="39999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 name="Google Shape;1396;p36">
              <a:extLst>
                <a:ext uri="{FF2B5EF4-FFF2-40B4-BE49-F238E27FC236}">
                  <a16:creationId xmlns:a16="http://schemas.microsoft.com/office/drawing/2014/main" id="{C44FAB0C-8616-9CE7-5213-7DC8C7F97C66}"/>
                </a:ext>
              </a:extLst>
            </p:cNvPr>
            <p:cNvSpPr/>
            <p:nvPr/>
          </p:nvSpPr>
          <p:spPr>
            <a:xfrm>
              <a:off x="4932360" y="3985920"/>
              <a:ext cx="8280" cy="4320"/>
            </a:xfrm>
            <a:custGeom>
              <a:avLst/>
              <a:gdLst/>
              <a:ahLst/>
              <a:cxnLst/>
              <a:rect l="l" t="t" r="r" b="b"/>
              <a:pathLst>
                <a:path w="23" h="12" extrusionOk="0">
                  <a:moveTo>
                    <a:pt x="23" y="5"/>
                  </a:moveTo>
                  <a:lnTo>
                    <a:pt x="23" y="5"/>
                  </a:lnTo>
                  <a:cubicBezTo>
                    <a:pt x="16" y="-2"/>
                    <a:pt x="6" y="-2"/>
                    <a:pt x="0" y="5"/>
                  </a:cubicBezTo>
                  <a:cubicBezTo>
                    <a:pt x="0" y="8"/>
                    <a:pt x="0" y="8"/>
                    <a:pt x="0" y="8"/>
                  </a:cubicBezTo>
                  <a:lnTo>
                    <a:pt x="0" y="12"/>
                  </a:lnTo>
                  <a:cubicBezTo>
                    <a:pt x="6" y="12"/>
                    <a:pt x="16" y="12"/>
                    <a:pt x="23" y="12"/>
                  </a:cubicBezTo>
                  <a:cubicBezTo>
                    <a:pt x="23" y="8"/>
                    <a:pt x="23" y="5"/>
                    <a:pt x="23"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 name="Google Shape;1397;p36">
              <a:extLst>
                <a:ext uri="{FF2B5EF4-FFF2-40B4-BE49-F238E27FC236}">
                  <a16:creationId xmlns:a16="http://schemas.microsoft.com/office/drawing/2014/main" id="{64C88CF2-33AB-D467-D5AC-6D12A99F2B40}"/>
                </a:ext>
              </a:extLst>
            </p:cNvPr>
            <p:cNvSpPr/>
            <p:nvPr/>
          </p:nvSpPr>
          <p:spPr>
            <a:xfrm>
              <a:off x="4628880" y="4710240"/>
              <a:ext cx="169200" cy="23040"/>
            </a:xfrm>
            <a:custGeom>
              <a:avLst/>
              <a:gdLst/>
              <a:ahLst/>
              <a:cxnLst/>
              <a:rect l="l" t="t" r="r" b="b"/>
              <a:pathLst>
                <a:path w="470" h="64" extrusionOk="0">
                  <a:moveTo>
                    <a:pt x="171" y="24"/>
                  </a:moveTo>
                  <a:lnTo>
                    <a:pt x="171" y="24"/>
                  </a:lnTo>
                  <a:cubicBezTo>
                    <a:pt x="165" y="31"/>
                    <a:pt x="154" y="31"/>
                    <a:pt x="144" y="34"/>
                  </a:cubicBezTo>
                  <a:cubicBezTo>
                    <a:pt x="114" y="51"/>
                    <a:pt x="77" y="47"/>
                    <a:pt x="44" y="41"/>
                  </a:cubicBezTo>
                  <a:cubicBezTo>
                    <a:pt x="37" y="44"/>
                    <a:pt x="33" y="47"/>
                    <a:pt x="27" y="51"/>
                  </a:cubicBezTo>
                  <a:cubicBezTo>
                    <a:pt x="20" y="54"/>
                    <a:pt x="10" y="61"/>
                    <a:pt x="0" y="64"/>
                  </a:cubicBezTo>
                  <a:cubicBezTo>
                    <a:pt x="80" y="61"/>
                    <a:pt x="161" y="61"/>
                    <a:pt x="238" y="44"/>
                  </a:cubicBezTo>
                  <a:lnTo>
                    <a:pt x="238" y="44"/>
                  </a:lnTo>
                  <a:lnTo>
                    <a:pt x="238" y="44"/>
                  </a:lnTo>
                  <a:cubicBezTo>
                    <a:pt x="258" y="41"/>
                    <a:pt x="282" y="41"/>
                    <a:pt x="299" y="34"/>
                  </a:cubicBezTo>
                  <a:lnTo>
                    <a:pt x="299" y="34"/>
                  </a:lnTo>
                  <a:cubicBezTo>
                    <a:pt x="352" y="37"/>
                    <a:pt x="406" y="27"/>
                    <a:pt x="457" y="24"/>
                  </a:cubicBezTo>
                  <a:cubicBezTo>
                    <a:pt x="460" y="24"/>
                    <a:pt x="463" y="24"/>
                    <a:pt x="466" y="24"/>
                  </a:cubicBezTo>
                  <a:cubicBezTo>
                    <a:pt x="466" y="17"/>
                    <a:pt x="470" y="7"/>
                    <a:pt x="470" y="0"/>
                  </a:cubicBezTo>
                  <a:cubicBezTo>
                    <a:pt x="443" y="4"/>
                    <a:pt x="416" y="7"/>
                    <a:pt x="389" y="4"/>
                  </a:cubicBezTo>
                  <a:cubicBezTo>
                    <a:pt x="352" y="21"/>
                    <a:pt x="312" y="14"/>
                    <a:pt x="272" y="14"/>
                  </a:cubicBezTo>
                  <a:cubicBezTo>
                    <a:pt x="272" y="17"/>
                    <a:pt x="272" y="21"/>
                    <a:pt x="272" y="21"/>
                  </a:cubicBezTo>
                  <a:lnTo>
                    <a:pt x="272" y="21"/>
                  </a:lnTo>
                  <a:cubicBezTo>
                    <a:pt x="258" y="24"/>
                    <a:pt x="245" y="24"/>
                    <a:pt x="235" y="24"/>
                  </a:cubicBezTo>
                  <a:cubicBezTo>
                    <a:pt x="215" y="21"/>
                    <a:pt x="191" y="31"/>
                    <a:pt x="171" y="2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 name="Google Shape;1398;p36">
              <a:extLst>
                <a:ext uri="{FF2B5EF4-FFF2-40B4-BE49-F238E27FC236}">
                  <a16:creationId xmlns:a16="http://schemas.microsoft.com/office/drawing/2014/main" id="{34BF348A-5BFC-CEEA-2111-4E3DECA44067}"/>
                </a:ext>
              </a:extLst>
            </p:cNvPr>
            <p:cNvSpPr/>
            <p:nvPr/>
          </p:nvSpPr>
          <p:spPr>
            <a:xfrm>
              <a:off x="5340240" y="3923640"/>
              <a:ext cx="455040" cy="14040"/>
            </a:xfrm>
            <a:custGeom>
              <a:avLst/>
              <a:gdLst/>
              <a:ahLst/>
              <a:cxnLst/>
              <a:rect l="l" t="t" r="r" b="b"/>
              <a:pathLst>
                <a:path w="1264" h="39" extrusionOk="0">
                  <a:moveTo>
                    <a:pt x="259" y="17"/>
                  </a:moveTo>
                  <a:lnTo>
                    <a:pt x="259" y="17"/>
                  </a:lnTo>
                  <a:cubicBezTo>
                    <a:pt x="255" y="17"/>
                    <a:pt x="255" y="20"/>
                    <a:pt x="252" y="20"/>
                  </a:cubicBezTo>
                  <a:cubicBezTo>
                    <a:pt x="252" y="20"/>
                    <a:pt x="248" y="20"/>
                    <a:pt x="245" y="20"/>
                  </a:cubicBezTo>
                  <a:cubicBezTo>
                    <a:pt x="245" y="17"/>
                    <a:pt x="242" y="17"/>
                    <a:pt x="238" y="14"/>
                  </a:cubicBezTo>
                  <a:cubicBezTo>
                    <a:pt x="231" y="14"/>
                    <a:pt x="221" y="14"/>
                    <a:pt x="211" y="14"/>
                  </a:cubicBezTo>
                  <a:cubicBezTo>
                    <a:pt x="205" y="17"/>
                    <a:pt x="198" y="20"/>
                    <a:pt x="188" y="17"/>
                  </a:cubicBezTo>
                  <a:cubicBezTo>
                    <a:pt x="185" y="17"/>
                    <a:pt x="181" y="17"/>
                    <a:pt x="178" y="17"/>
                  </a:cubicBezTo>
                  <a:cubicBezTo>
                    <a:pt x="174" y="17"/>
                    <a:pt x="171" y="14"/>
                    <a:pt x="168" y="17"/>
                  </a:cubicBezTo>
                  <a:cubicBezTo>
                    <a:pt x="124" y="20"/>
                    <a:pt x="81" y="14"/>
                    <a:pt x="40" y="27"/>
                  </a:cubicBezTo>
                  <a:cubicBezTo>
                    <a:pt x="37" y="27"/>
                    <a:pt x="37" y="31"/>
                    <a:pt x="34" y="31"/>
                  </a:cubicBezTo>
                  <a:cubicBezTo>
                    <a:pt x="20" y="27"/>
                    <a:pt x="7" y="27"/>
                    <a:pt x="0" y="37"/>
                  </a:cubicBezTo>
                  <a:cubicBezTo>
                    <a:pt x="13" y="37"/>
                    <a:pt x="27" y="37"/>
                    <a:pt x="37" y="37"/>
                  </a:cubicBezTo>
                  <a:lnTo>
                    <a:pt x="37" y="37"/>
                  </a:lnTo>
                  <a:cubicBezTo>
                    <a:pt x="47" y="37"/>
                    <a:pt x="54" y="37"/>
                    <a:pt x="64" y="37"/>
                  </a:cubicBezTo>
                  <a:cubicBezTo>
                    <a:pt x="67" y="37"/>
                    <a:pt x="74" y="37"/>
                    <a:pt x="77" y="37"/>
                  </a:cubicBezTo>
                  <a:cubicBezTo>
                    <a:pt x="81" y="37"/>
                    <a:pt x="84" y="37"/>
                    <a:pt x="91" y="37"/>
                  </a:cubicBezTo>
                  <a:cubicBezTo>
                    <a:pt x="94" y="41"/>
                    <a:pt x="97" y="37"/>
                    <a:pt x="101" y="37"/>
                  </a:cubicBezTo>
                  <a:cubicBezTo>
                    <a:pt x="128" y="37"/>
                    <a:pt x="154" y="41"/>
                    <a:pt x="181" y="27"/>
                  </a:cubicBezTo>
                  <a:cubicBezTo>
                    <a:pt x="201" y="41"/>
                    <a:pt x="228" y="37"/>
                    <a:pt x="255" y="34"/>
                  </a:cubicBezTo>
                  <a:cubicBezTo>
                    <a:pt x="349" y="27"/>
                    <a:pt x="446" y="27"/>
                    <a:pt x="540" y="31"/>
                  </a:cubicBezTo>
                  <a:cubicBezTo>
                    <a:pt x="557" y="34"/>
                    <a:pt x="577" y="34"/>
                    <a:pt x="594" y="31"/>
                  </a:cubicBezTo>
                  <a:cubicBezTo>
                    <a:pt x="597" y="31"/>
                    <a:pt x="601" y="27"/>
                    <a:pt x="604" y="27"/>
                  </a:cubicBezTo>
                  <a:cubicBezTo>
                    <a:pt x="621" y="27"/>
                    <a:pt x="634" y="27"/>
                    <a:pt x="648" y="20"/>
                  </a:cubicBezTo>
                  <a:lnTo>
                    <a:pt x="648" y="20"/>
                  </a:lnTo>
                  <a:cubicBezTo>
                    <a:pt x="678" y="27"/>
                    <a:pt x="712" y="24"/>
                    <a:pt x="745" y="24"/>
                  </a:cubicBezTo>
                  <a:cubicBezTo>
                    <a:pt x="806" y="24"/>
                    <a:pt x="869" y="20"/>
                    <a:pt x="930" y="27"/>
                  </a:cubicBezTo>
                  <a:cubicBezTo>
                    <a:pt x="953" y="31"/>
                    <a:pt x="977" y="27"/>
                    <a:pt x="1000" y="20"/>
                  </a:cubicBezTo>
                  <a:lnTo>
                    <a:pt x="1000" y="20"/>
                  </a:lnTo>
                  <a:lnTo>
                    <a:pt x="1000" y="20"/>
                  </a:lnTo>
                  <a:cubicBezTo>
                    <a:pt x="1067" y="31"/>
                    <a:pt x="1135" y="31"/>
                    <a:pt x="1202" y="20"/>
                  </a:cubicBezTo>
                  <a:lnTo>
                    <a:pt x="1202" y="20"/>
                  </a:lnTo>
                  <a:cubicBezTo>
                    <a:pt x="1215" y="24"/>
                    <a:pt x="1232" y="24"/>
                    <a:pt x="1249" y="27"/>
                  </a:cubicBezTo>
                  <a:cubicBezTo>
                    <a:pt x="1255" y="20"/>
                    <a:pt x="1269" y="14"/>
                    <a:pt x="1262" y="3"/>
                  </a:cubicBezTo>
                  <a:cubicBezTo>
                    <a:pt x="1259" y="3"/>
                    <a:pt x="1259" y="3"/>
                    <a:pt x="1255" y="3"/>
                  </a:cubicBezTo>
                  <a:cubicBezTo>
                    <a:pt x="1238" y="10"/>
                    <a:pt x="1218" y="3"/>
                    <a:pt x="1198" y="7"/>
                  </a:cubicBezTo>
                  <a:cubicBezTo>
                    <a:pt x="1198" y="10"/>
                    <a:pt x="1198" y="10"/>
                    <a:pt x="1198" y="10"/>
                  </a:cubicBezTo>
                  <a:lnTo>
                    <a:pt x="1198" y="10"/>
                  </a:lnTo>
                  <a:lnTo>
                    <a:pt x="1198" y="10"/>
                  </a:lnTo>
                  <a:cubicBezTo>
                    <a:pt x="1192" y="10"/>
                    <a:pt x="1181" y="10"/>
                    <a:pt x="1171" y="7"/>
                  </a:cubicBezTo>
                  <a:lnTo>
                    <a:pt x="1168" y="10"/>
                  </a:lnTo>
                  <a:lnTo>
                    <a:pt x="1168" y="14"/>
                  </a:lnTo>
                  <a:lnTo>
                    <a:pt x="1168" y="14"/>
                  </a:lnTo>
                  <a:cubicBezTo>
                    <a:pt x="1165" y="10"/>
                    <a:pt x="1165" y="10"/>
                    <a:pt x="1165" y="10"/>
                  </a:cubicBezTo>
                  <a:lnTo>
                    <a:pt x="1161" y="7"/>
                  </a:lnTo>
                  <a:cubicBezTo>
                    <a:pt x="1155" y="7"/>
                    <a:pt x="1151" y="7"/>
                    <a:pt x="1145" y="7"/>
                  </a:cubicBezTo>
                  <a:cubicBezTo>
                    <a:pt x="1141" y="7"/>
                    <a:pt x="1141" y="7"/>
                    <a:pt x="1138" y="7"/>
                  </a:cubicBezTo>
                  <a:cubicBezTo>
                    <a:pt x="1128" y="10"/>
                    <a:pt x="1121" y="7"/>
                    <a:pt x="1111" y="7"/>
                  </a:cubicBezTo>
                  <a:cubicBezTo>
                    <a:pt x="1101" y="7"/>
                    <a:pt x="1091" y="3"/>
                    <a:pt x="1084" y="10"/>
                  </a:cubicBezTo>
                  <a:lnTo>
                    <a:pt x="1081" y="10"/>
                  </a:lnTo>
                  <a:cubicBezTo>
                    <a:pt x="1071" y="0"/>
                    <a:pt x="1051" y="10"/>
                    <a:pt x="1041" y="3"/>
                  </a:cubicBezTo>
                  <a:cubicBezTo>
                    <a:pt x="1037" y="3"/>
                    <a:pt x="1037" y="3"/>
                    <a:pt x="1037" y="3"/>
                  </a:cubicBezTo>
                  <a:cubicBezTo>
                    <a:pt x="987" y="7"/>
                    <a:pt x="936" y="7"/>
                    <a:pt x="886" y="0"/>
                  </a:cubicBezTo>
                  <a:cubicBezTo>
                    <a:pt x="879" y="0"/>
                    <a:pt x="873" y="0"/>
                    <a:pt x="866" y="0"/>
                  </a:cubicBezTo>
                  <a:cubicBezTo>
                    <a:pt x="853" y="7"/>
                    <a:pt x="836" y="7"/>
                    <a:pt x="822" y="0"/>
                  </a:cubicBezTo>
                  <a:cubicBezTo>
                    <a:pt x="772" y="0"/>
                    <a:pt x="725" y="3"/>
                    <a:pt x="675" y="3"/>
                  </a:cubicBezTo>
                  <a:cubicBezTo>
                    <a:pt x="658" y="7"/>
                    <a:pt x="645" y="7"/>
                    <a:pt x="628" y="3"/>
                  </a:cubicBezTo>
                  <a:cubicBezTo>
                    <a:pt x="624" y="3"/>
                    <a:pt x="624" y="3"/>
                    <a:pt x="624" y="3"/>
                  </a:cubicBezTo>
                  <a:cubicBezTo>
                    <a:pt x="617" y="3"/>
                    <a:pt x="617" y="3"/>
                    <a:pt x="617" y="7"/>
                  </a:cubicBezTo>
                  <a:cubicBezTo>
                    <a:pt x="604" y="3"/>
                    <a:pt x="591" y="7"/>
                    <a:pt x="577" y="0"/>
                  </a:cubicBezTo>
                  <a:cubicBezTo>
                    <a:pt x="544" y="14"/>
                    <a:pt x="507" y="7"/>
                    <a:pt x="470" y="10"/>
                  </a:cubicBezTo>
                  <a:cubicBezTo>
                    <a:pt x="406" y="10"/>
                    <a:pt x="346" y="10"/>
                    <a:pt x="282" y="10"/>
                  </a:cubicBezTo>
                  <a:cubicBezTo>
                    <a:pt x="285" y="10"/>
                    <a:pt x="285" y="10"/>
                    <a:pt x="285" y="10"/>
                  </a:cubicBezTo>
                  <a:cubicBezTo>
                    <a:pt x="275" y="17"/>
                    <a:pt x="265" y="14"/>
                    <a:pt x="259" y="17"/>
                  </a:cubicBezTo>
                  <a:moveTo>
                    <a:pt x="1168" y="14"/>
                  </a:moveTo>
                  <a:lnTo>
                    <a:pt x="1168" y="1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7" name="Google Shape;1399;p36">
              <a:extLst>
                <a:ext uri="{FF2B5EF4-FFF2-40B4-BE49-F238E27FC236}">
                  <a16:creationId xmlns:a16="http://schemas.microsoft.com/office/drawing/2014/main" id="{2AB2B42D-F514-5EA1-A34A-0C3A70F6E72D}"/>
                </a:ext>
              </a:extLst>
            </p:cNvPr>
            <p:cNvSpPr/>
            <p:nvPr/>
          </p:nvSpPr>
          <p:spPr>
            <a:xfrm>
              <a:off x="5340240" y="3987360"/>
              <a:ext cx="336960" cy="19080"/>
            </a:xfrm>
            <a:custGeom>
              <a:avLst/>
              <a:gdLst/>
              <a:ahLst/>
              <a:cxnLst/>
              <a:rect l="l" t="t" r="r" b="b"/>
              <a:pathLst>
                <a:path w="936" h="53" extrusionOk="0">
                  <a:moveTo>
                    <a:pt x="936" y="18"/>
                  </a:moveTo>
                  <a:lnTo>
                    <a:pt x="936" y="18"/>
                  </a:lnTo>
                  <a:cubicBezTo>
                    <a:pt x="926" y="1"/>
                    <a:pt x="913" y="-2"/>
                    <a:pt x="896" y="1"/>
                  </a:cubicBezTo>
                  <a:cubicBezTo>
                    <a:pt x="799" y="11"/>
                    <a:pt x="702" y="8"/>
                    <a:pt x="604" y="15"/>
                  </a:cubicBezTo>
                  <a:cubicBezTo>
                    <a:pt x="601" y="15"/>
                    <a:pt x="597" y="15"/>
                    <a:pt x="594" y="18"/>
                  </a:cubicBezTo>
                  <a:cubicBezTo>
                    <a:pt x="584" y="18"/>
                    <a:pt x="577" y="18"/>
                    <a:pt x="567" y="18"/>
                  </a:cubicBezTo>
                  <a:lnTo>
                    <a:pt x="567" y="18"/>
                  </a:lnTo>
                  <a:cubicBezTo>
                    <a:pt x="564" y="15"/>
                    <a:pt x="560" y="15"/>
                    <a:pt x="554" y="18"/>
                  </a:cubicBezTo>
                  <a:cubicBezTo>
                    <a:pt x="547" y="18"/>
                    <a:pt x="537" y="18"/>
                    <a:pt x="527" y="18"/>
                  </a:cubicBezTo>
                  <a:cubicBezTo>
                    <a:pt x="450" y="18"/>
                    <a:pt x="373" y="18"/>
                    <a:pt x="292" y="18"/>
                  </a:cubicBezTo>
                  <a:cubicBezTo>
                    <a:pt x="278" y="18"/>
                    <a:pt x="265" y="18"/>
                    <a:pt x="259" y="25"/>
                  </a:cubicBezTo>
                  <a:lnTo>
                    <a:pt x="259" y="25"/>
                  </a:lnTo>
                  <a:lnTo>
                    <a:pt x="259" y="25"/>
                  </a:lnTo>
                  <a:lnTo>
                    <a:pt x="259" y="25"/>
                  </a:lnTo>
                  <a:lnTo>
                    <a:pt x="259" y="25"/>
                  </a:lnTo>
                  <a:cubicBezTo>
                    <a:pt x="252" y="25"/>
                    <a:pt x="248" y="28"/>
                    <a:pt x="245" y="28"/>
                  </a:cubicBezTo>
                  <a:lnTo>
                    <a:pt x="245" y="28"/>
                  </a:lnTo>
                  <a:cubicBezTo>
                    <a:pt x="235" y="28"/>
                    <a:pt x="228" y="28"/>
                    <a:pt x="218" y="28"/>
                  </a:cubicBezTo>
                  <a:cubicBezTo>
                    <a:pt x="198" y="25"/>
                    <a:pt x="178" y="25"/>
                    <a:pt x="154" y="28"/>
                  </a:cubicBezTo>
                  <a:cubicBezTo>
                    <a:pt x="128" y="28"/>
                    <a:pt x="101" y="28"/>
                    <a:pt x="70" y="25"/>
                  </a:cubicBezTo>
                  <a:cubicBezTo>
                    <a:pt x="47" y="25"/>
                    <a:pt x="20" y="28"/>
                    <a:pt x="0" y="45"/>
                  </a:cubicBezTo>
                  <a:cubicBezTo>
                    <a:pt x="27" y="62"/>
                    <a:pt x="54" y="45"/>
                    <a:pt x="81" y="45"/>
                  </a:cubicBezTo>
                  <a:cubicBezTo>
                    <a:pt x="104" y="48"/>
                    <a:pt x="131" y="45"/>
                    <a:pt x="154" y="45"/>
                  </a:cubicBezTo>
                  <a:lnTo>
                    <a:pt x="154" y="45"/>
                  </a:lnTo>
                  <a:lnTo>
                    <a:pt x="154" y="45"/>
                  </a:lnTo>
                  <a:cubicBezTo>
                    <a:pt x="178" y="48"/>
                    <a:pt x="198" y="41"/>
                    <a:pt x="218" y="38"/>
                  </a:cubicBezTo>
                  <a:cubicBezTo>
                    <a:pt x="218" y="35"/>
                    <a:pt x="218" y="35"/>
                    <a:pt x="221" y="31"/>
                  </a:cubicBezTo>
                  <a:lnTo>
                    <a:pt x="221" y="31"/>
                  </a:lnTo>
                  <a:lnTo>
                    <a:pt x="221" y="31"/>
                  </a:lnTo>
                  <a:cubicBezTo>
                    <a:pt x="221" y="35"/>
                    <a:pt x="218" y="35"/>
                    <a:pt x="218" y="38"/>
                  </a:cubicBezTo>
                  <a:cubicBezTo>
                    <a:pt x="238" y="48"/>
                    <a:pt x="265" y="45"/>
                    <a:pt x="285" y="45"/>
                  </a:cubicBezTo>
                  <a:cubicBezTo>
                    <a:pt x="399" y="38"/>
                    <a:pt x="510" y="35"/>
                    <a:pt x="624" y="35"/>
                  </a:cubicBezTo>
                  <a:cubicBezTo>
                    <a:pt x="631" y="35"/>
                    <a:pt x="641" y="31"/>
                    <a:pt x="648" y="28"/>
                  </a:cubicBezTo>
                  <a:lnTo>
                    <a:pt x="648" y="28"/>
                  </a:lnTo>
                  <a:cubicBezTo>
                    <a:pt x="742" y="28"/>
                    <a:pt x="839" y="28"/>
                    <a:pt x="936" y="1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 name="Google Shape;1400;p36">
              <a:extLst>
                <a:ext uri="{FF2B5EF4-FFF2-40B4-BE49-F238E27FC236}">
                  <a16:creationId xmlns:a16="http://schemas.microsoft.com/office/drawing/2014/main" id="{CA748C4B-E07A-0945-1EC6-D4D672123AA1}"/>
                </a:ext>
              </a:extLst>
            </p:cNvPr>
            <p:cNvSpPr/>
            <p:nvPr/>
          </p:nvSpPr>
          <p:spPr>
            <a:xfrm>
              <a:off x="5255280" y="3952800"/>
              <a:ext cx="530640" cy="32040"/>
            </a:xfrm>
            <a:custGeom>
              <a:avLst/>
              <a:gdLst/>
              <a:ahLst/>
              <a:cxnLst/>
              <a:rect l="l" t="t" r="r" b="b"/>
              <a:pathLst>
                <a:path w="1474" h="89" extrusionOk="0">
                  <a:moveTo>
                    <a:pt x="4" y="84"/>
                  </a:moveTo>
                  <a:lnTo>
                    <a:pt x="4" y="84"/>
                  </a:lnTo>
                  <a:cubicBezTo>
                    <a:pt x="65" y="94"/>
                    <a:pt x="122" y="87"/>
                    <a:pt x="182" y="77"/>
                  </a:cubicBezTo>
                  <a:lnTo>
                    <a:pt x="182" y="77"/>
                  </a:lnTo>
                  <a:cubicBezTo>
                    <a:pt x="213" y="90"/>
                    <a:pt x="243" y="77"/>
                    <a:pt x="276" y="74"/>
                  </a:cubicBezTo>
                  <a:cubicBezTo>
                    <a:pt x="293" y="87"/>
                    <a:pt x="306" y="77"/>
                    <a:pt x="323" y="74"/>
                  </a:cubicBezTo>
                  <a:cubicBezTo>
                    <a:pt x="404" y="80"/>
                    <a:pt x="481" y="77"/>
                    <a:pt x="558" y="74"/>
                  </a:cubicBezTo>
                  <a:lnTo>
                    <a:pt x="558" y="74"/>
                  </a:lnTo>
                  <a:cubicBezTo>
                    <a:pt x="562" y="77"/>
                    <a:pt x="565" y="77"/>
                    <a:pt x="572" y="74"/>
                  </a:cubicBezTo>
                  <a:cubicBezTo>
                    <a:pt x="625" y="77"/>
                    <a:pt x="682" y="80"/>
                    <a:pt x="736" y="70"/>
                  </a:cubicBezTo>
                  <a:cubicBezTo>
                    <a:pt x="749" y="80"/>
                    <a:pt x="763" y="74"/>
                    <a:pt x="773" y="70"/>
                  </a:cubicBezTo>
                  <a:lnTo>
                    <a:pt x="773" y="70"/>
                  </a:lnTo>
                  <a:lnTo>
                    <a:pt x="773" y="70"/>
                  </a:lnTo>
                  <a:cubicBezTo>
                    <a:pt x="807" y="84"/>
                    <a:pt x="843" y="74"/>
                    <a:pt x="877" y="74"/>
                  </a:cubicBezTo>
                  <a:cubicBezTo>
                    <a:pt x="881" y="74"/>
                    <a:pt x="881" y="70"/>
                    <a:pt x="881" y="67"/>
                  </a:cubicBezTo>
                  <a:cubicBezTo>
                    <a:pt x="884" y="67"/>
                    <a:pt x="891" y="67"/>
                    <a:pt x="894" y="64"/>
                  </a:cubicBezTo>
                  <a:lnTo>
                    <a:pt x="894" y="64"/>
                  </a:lnTo>
                  <a:cubicBezTo>
                    <a:pt x="904" y="67"/>
                    <a:pt x="917" y="70"/>
                    <a:pt x="928" y="64"/>
                  </a:cubicBezTo>
                  <a:cubicBezTo>
                    <a:pt x="934" y="57"/>
                    <a:pt x="924" y="54"/>
                    <a:pt x="917" y="50"/>
                  </a:cubicBezTo>
                  <a:lnTo>
                    <a:pt x="917" y="50"/>
                  </a:lnTo>
                  <a:lnTo>
                    <a:pt x="917" y="50"/>
                  </a:lnTo>
                  <a:cubicBezTo>
                    <a:pt x="928" y="37"/>
                    <a:pt x="944" y="37"/>
                    <a:pt x="958" y="37"/>
                  </a:cubicBezTo>
                  <a:lnTo>
                    <a:pt x="958" y="37"/>
                  </a:lnTo>
                  <a:lnTo>
                    <a:pt x="958" y="37"/>
                  </a:lnTo>
                  <a:cubicBezTo>
                    <a:pt x="978" y="40"/>
                    <a:pt x="995" y="40"/>
                    <a:pt x="1011" y="37"/>
                  </a:cubicBezTo>
                  <a:lnTo>
                    <a:pt x="1011" y="37"/>
                  </a:lnTo>
                  <a:cubicBezTo>
                    <a:pt x="1008" y="40"/>
                    <a:pt x="1008" y="40"/>
                    <a:pt x="1008" y="40"/>
                  </a:cubicBezTo>
                  <a:cubicBezTo>
                    <a:pt x="1159" y="27"/>
                    <a:pt x="1310" y="37"/>
                    <a:pt x="1461" y="23"/>
                  </a:cubicBezTo>
                  <a:cubicBezTo>
                    <a:pt x="1464" y="23"/>
                    <a:pt x="1468" y="17"/>
                    <a:pt x="1474" y="10"/>
                  </a:cubicBezTo>
                  <a:cubicBezTo>
                    <a:pt x="1438" y="10"/>
                    <a:pt x="1404" y="10"/>
                    <a:pt x="1371" y="10"/>
                  </a:cubicBezTo>
                  <a:cubicBezTo>
                    <a:pt x="1367" y="7"/>
                    <a:pt x="1364" y="7"/>
                    <a:pt x="1357" y="10"/>
                  </a:cubicBezTo>
                  <a:cubicBezTo>
                    <a:pt x="1354" y="10"/>
                    <a:pt x="1350" y="10"/>
                    <a:pt x="1344" y="10"/>
                  </a:cubicBezTo>
                  <a:cubicBezTo>
                    <a:pt x="1337" y="7"/>
                    <a:pt x="1327" y="7"/>
                    <a:pt x="1320" y="10"/>
                  </a:cubicBezTo>
                  <a:cubicBezTo>
                    <a:pt x="1313" y="10"/>
                    <a:pt x="1310" y="13"/>
                    <a:pt x="1307" y="13"/>
                  </a:cubicBezTo>
                  <a:cubicBezTo>
                    <a:pt x="1270" y="-7"/>
                    <a:pt x="1226" y="0"/>
                    <a:pt x="1186" y="3"/>
                  </a:cubicBezTo>
                  <a:cubicBezTo>
                    <a:pt x="1172" y="3"/>
                    <a:pt x="1162" y="3"/>
                    <a:pt x="1149" y="3"/>
                  </a:cubicBezTo>
                  <a:cubicBezTo>
                    <a:pt x="1142" y="3"/>
                    <a:pt x="1135" y="3"/>
                    <a:pt x="1132" y="3"/>
                  </a:cubicBezTo>
                  <a:cubicBezTo>
                    <a:pt x="1109" y="0"/>
                    <a:pt x="1089" y="7"/>
                    <a:pt x="1068" y="13"/>
                  </a:cubicBezTo>
                  <a:cubicBezTo>
                    <a:pt x="1062" y="17"/>
                    <a:pt x="1055" y="17"/>
                    <a:pt x="1045" y="20"/>
                  </a:cubicBezTo>
                  <a:cubicBezTo>
                    <a:pt x="1028" y="20"/>
                    <a:pt x="1011" y="20"/>
                    <a:pt x="995" y="23"/>
                  </a:cubicBezTo>
                  <a:cubicBezTo>
                    <a:pt x="971" y="23"/>
                    <a:pt x="948" y="23"/>
                    <a:pt x="921" y="23"/>
                  </a:cubicBezTo>
                  <a:cubicBezTo>
                    <a:pt x="911" y="30"/>
                    <a:pt x="891" y="33"/>
                    <a:pt x="897" y="50"/>
                  </a:cubicBezTo>
                  <a:lnTo>
                    <a:pt x="897" y="50"/>
                  </a:lnTo>
                  <a:cubicBezTo>
                    <a:pt x="894" y="50"/>
                    <a:pt x="894" y="54"/>
                    <a:pt x="891" y="57"/>
                  </a:cubicBezTo>
                  <a:cubicBezTo>
                    <a:pt x="870" y="47"/>
                    <a:pt x="850" y="43"/>
                    <a:pt x="827" y="57"/>
                  </a:cubicBezTo>
                  <a:cubicBezTo>
                    <a:pt x="824" y="57"/>
                    <a:pt x="820" y="57"/>
                    <a:pt x="817" y="57"/>
                  </a:cubicBezTo>
                  <a:cubicBezTo>
                    <a:pt x="800" y="47"/>
                    <a:pt x="786" y="40"/>
                    <a:pt x="763" y="47"/>
                  </a:cubicBezTo>
                  <a:cubicBezTo>
                    <a:pt x="756" y="50"/>
                    <a:pt x="746" y="50"/>
                    <a:pt x="739" y="50"/>
                  </a:cubicBezTo>
                  <a:lnTo>
                    <a:pt x="739" y="50"/>
                  </a:lnTo>
                  <a:lnTo>
                    <a:pt x="739" y="50"/>
                  </a:lnTo>
                  <a:cubicBezTo>
                    <a:pt x="713" y="50"/>
                    <a:pt x="686" y="50"/>
                    <a:pt x="662" y="50"/>
                  </a:cubicBezTo>
                  <a:cubicBezTo>
                    <a:pt x="639" y="60"/>
                    <a:pt x="609" y="54"/>
                    <a:pt x="582" y="60"/>
                  </a:cubicBezTo>
                  <a:cubicBezTo>
                    <a:pt x="572" y="57"/>
                    <a:pt x="558" y="57"/>
                    <a:pt x="545" y="60"/>
                  </a:cubicBezTo>
                  <a:cubicBezTo>
                    <a:pt x="484" y="60"/>
                    <a:pt x="421" y="57"/>
                    <a:pt x="357" y="57"/>
                  </a:cubicBezTo>
                  <a:cubicBezTo>
                    <a:pt x="340" y="57"/>
                    <a:pt x="323" y="57"/>
                    <a:pt x="310" y="67"/>
                  </a:cubicBezTo>
                  <a:lnTo>
                    <a:pt x="310" y="67"/>
                  </a:lnTo>
                  <a:cubicBezTo>
                    <a:pt x="306" y="67"/>
                    <a:pt x="306" y="67"/>
                    <a:pt x="303" y="67"/>
                  </a:cubicBezTo>
                  <a:cubicBezTo>
                    <a:pt x="263" y="54"/>
                    <a:pt x="223" y="70"/>
                    <a:pt x="182" y="67"/>
                  </a:cubicBezTo>
                  <a:cubicBezTo>
                    <a:pt x="176" y="67"/>
                    <a:pt x="166" y="67"/>
                    <a:pt x="159" y="67"/>
                  </a:cubicBezTo>
                  <a:lnTo>
                    <a:pt x="159" y="67"/>
                  </a:lnTo>
                  <a:cubicBezTo>
                    <a:pt x="156" y="67"/>
                    <a:pt x="149" y="67"/>
                    <a:pt x="145" y="67"/>
                  </a:cubicBezTo>
                  <a:lnTo>
                    <a:pt x="145" y="67"/>
                  </a:lnTo>
                  <a:cubicBezTo>
                    <a:pt x="128" y="67"/>
                    <a:pt x="112" y="67"/>
                    <a:pt x="95" y="67"/>
                  </a:cubicBezTo>
                  <a:cubicBezTo>
                    <a:pt x="65" y="80"/>
                    <a:pt x="31" y="64"/>
                    <a:pt x="4" y="77"/>
                  </a:cubicBezTo>
                  <a:lnTo>
                    <a:pt x="4" y="77"/>
                  </a:lnTo>
                  <a:cubicBezTo>
                    <a:pt x="-2" y="80"/>
                    <a:pt x="-2" y="80"/>
                    <a:pt x="4" y="8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9" name="Google Shape;1401;p36">
              <a:extLst>
                <a:ext uri="{FF2B5EF4-FFF2-40B4-BE49-F238E27FC236}">
                  <a16:creationId xmlns:a16="http://schemas.microsoft.com/office/drawing/2014/main" id="{9F600248-B16B-7B5D-DE1F-CDB3A802606D}"/>
                </a:ext>
              </a:extLst>
            </p:cNvPr>
            <p:cNvSpPr/>
            <p:nvPr/>
          </p:nvSpPr>
          <p:spPr>
            <a:xfrm>
              <a:off x="5511960" y="3943080"/>
              <a:ext cx="37440" cy="10800"/>
            </a:xfrm>
            <a:custGeom>
              <a:avLst/>
              <a:gdLst/>
              <a:ahLst/>
              <a:cxnLst/>
              <a:rect l="l" t="t" r="r" b="b"/>
              <a:pathLst>
                <a:path w="104" h="30" extrusionOk="0">
                  <a:moveTo>
                    <a:pt x="100" y="3"/>
                  </a:moveTo>
                  <a:lnTo>
                    <a:pt x="100" y="3"/>
                  </a:lnTo>
                  <a:lnTo>
                    <a:pt x="104" y="3"/>
                  </a:lnTo>
                  <a:cubicBezTo>
                    <a:pt x="100" y="0"/>
                    <a:pt x="97" y="0"/>
                    <a:pt x="94" y="0"/>
                  </a:cubicBezTo>
                  <a:lnTo>
                    <a:pt x="90" y="3"/>
                  </a:lnTo>
                  <a:cubicBezTo>
                    <a:pt x="87" y="7"/>
                    <a:pt x="83" y="7"/>
                    <a:pt x="80" y="7"/>
                  </a:cubicBezTo>
                  <a:cubicBezTo>
                    <a:pt x="77" y="3"/>
                    <a:pt x="73" y="3"/>
                    <a:pt x="73" y="3"/>
                  </a:cubicBezTo>
                  <a:cubicBezTo>
                    <a:pt x="70" y="7"/>
                    <a:pt x="67" y="10"/>
                    <a:pt x="63" y="10"/>
                  </a:cubicBezTo>
                  <a:cubicBezTo>
                    <a:pt x="40" y="13"/>
                    <a:pt x="-4" y="3"/>
                    <a:pt x="0" y="17"/>
                  </a:cubicBezTo>
                  <a:cubicBezTo>
                    <a:pt x="0" y="44"/>
                    <a:pt x="40" y="20"/>
                    <a:pt x="60" y="27"/>
                  </a:cubicBezTo>
                  <a:cubicBezTo>
                    <a:pt x="63" y="30"/>
                    <a:pt x="70" y="30"/>
                    <a:pt x="77" y="30"/>
                  </a:cubicBezTo>
                  <a:cubicBezTo>
                    <a:pt x="80" y="27"/>
                    <a:pt x="83" y="24"/>
                    <a:pt x="90" y="20"/>
                  </a:cubicBezTo>
                  <a:lnTo>
                    <a:pt x="90" y="20"/>
                  </a:lnTo>
                  <a:lnTo>
                    <a:pt x="90" y="20"/>
                  </a:lnTo>
                  <a:cubicBezTo>
                    <a:pt x="100" y="17"/>
                    <a:pt x="100" y="10"/>
                    <a:pt x="10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 name="Google Shape;1402;p36">
              <a:extLst>
                <a:ext uri="{FF2B5EF4-FFF2-40B4-BE49-F238E27FC236}">
                  <a16:creationId xmlns:a16="http://schemas.microsoft.com/office/drawing/2014/main" id="{61BD338D-8473-A019-39F3-B88C9E5E998F}"/>
                </a:ext>
              </a:extLst>
            </p:cNvPr>
            <p:cNvSpPr/>
            <p:nvPr/>
          </p:nvSpPr>
          <p:spPr>
            <a:xfrm>
              <a:off x="5294160" y="3999960"/>
              <a:ext cx="37800" cy="7200"/>
            </a:xfrm>
            <a:custGeom>
              <a:avLst/>
              <a:gdLst/>
              <a:ahLst/>
              <a:cxnLst/>
              <a:rect l="l" t="t" r="r" b="b"/>
              <a:pathLst>
                <a:path w="105" h="20" extrusionOk="0">
                  <a:moveTo>
                    <a:pt x="105" y="6"/>
                  </a:moveTo>
                  <a:lnTo>
                    <a:pt x="105" y="6"/>
                  </a:lnTo>
                  <a:cubicBezTo>
                    <a:pt x="105" y="-4"/>
                    <a:pt x="88" y="0"/>
                    <a:pt x="81" y="0"/>
                  </a:cubicBezTo>
                  <a:cubicBezTo>
                    <a:pt x="71" y="0"/>
                    <a:pt x="61" y="0"/>
                    <a:pt x="51" y="3"/>
                  </a:cubicBezTo>
                  <a:cubicBezTo>
                    <a:pt x="34" y="6"/>
                    <a:pt x="17" y="0"/>
                    <a:pt x="0" y="3"/>
                  </a:cubicBezTo>
                  <a:cubicBezTo>
                    <a:pt x="0" y="6"/>
                    <a:pt x="0" y="13"/>
                    <a:pt x="0" y="16"/>
                  </a:cubicBezTo>
                  <a:cubicBezTo>
                    <a:pt x="27" y="16"/>
                    <a:pt x="54" y="27"/>
                    <a:pt x="77" y="10"/>
                  </a:cubicBezTo>
                  <a:lnTo>
                    <a:pt x="77" y="10"/>
                  </a:lnTo>
                  <a:cubicBezTo>
                    <a:pt x="88" y="10"/>
                    <a:pt x="105" y="13"/>
                    <a:pt x="105"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1" name="Google Shape;1403;p36">
              <a:extLst>
                <a:ext uri="{FF2B5EF4-FFF2-40B4-BE49-F238E27FC236}">
                  <a16:creationId xmlns:a16="http://schemas.microsoft.com/office/drawing/2014/main" id="{F86B5F05-6627-5D4E-CE22-0BA655F1FC17}"/>
                </a:ext>
              </a:extLst>
            </p:cNvPr>
            <p:cNvSpPr/>
            <p:nvPr/>
          </p:nvSpPr>
          <p:spPr>
            <a:xfrm>
              <a:off x="5183280" y="4008240"/>
              <a:ext cx="5400" cy="5040"/>
            </a:xfrm>
            <a:custGeom>
              <a:avLst/>
              <a:gdLst/>
              <a:ahLst/>
              <a:cxnLst/>
              <a:rect l="l" t="t" r="r" b="b"/>
              <a:pathLst>
                <a:path w="15" h="14" extrusionOk="0">
                  <a:moveTo>
                    <a:pt x="10" y="14"/>
                  </a:moveTo>
                  <a:lnTo>
                    <a:pt x="10" y="14"/>
                  </a:lnTo>
                  <a:cubicBezTo>
                    <a:pt x="13" y="10"/>
                    <a:pt x="17" y="7"/>
                    <a:pt x="13" y="4"/>
                  </a:cubicBezTo>
                  <a:cubicBezTo>
                    <a:pt x="10" y="4"/>
                    <a:pt x="6" y="4"/>
                    <a:pt x="3" y="0"/>
                  </a:cubicBezTo>
                  <a:cubicBezTo>
                    <a:pt x="0" y="4"/>
                    <a:pt x="0" y="7"/>
                    <a:pt x="0" y="10"/>
                  </a:cubicBezTo>
                  <a:cubicBezTo>
                    <a:pt x="0" y="14"/>
                    <a:pt x="3" y="14"/>
                    <a:pt x="10" y="1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 name="Google Shape;1404;p36">
              <a:extLst>
                <a:ext uri="{FF2B5EF4-FFF2-40B4-BE49-F238E27FC236}">
                  <a16:creationId xmlns:a16="http://schemas.microsoft.com/office/drawing/2014/main" id="{8462E79B-A648-8C2C-7D26-AC232AAB817F}"/>
                </a:ext>
              </a:extLst>
            </p:cNvPr>
            <p:cNvSpPr/>
            <p:nvPr/>
          </p:nvSpPr>
          <p:spPr>
            <a:xfrm>
              <a:off x="5234040" y="3979440"/>
              <a:ext cx="9720" cy="3960"/>
            </a:xfrm>
            <a:custGeom>
              <a:avLst/>
              <a:gdLst/>
              <a:ahLst/>
              <a:cxnLst/>
              <a:rect l="l" t="t" r="r" b="b"/>
              <a:pathLst>
                <a:path w="27" h="11" extrusionOk="0">
                  <a:moveTo>
                    <a:pt x="23" y="0"/>
                  </a:moveTo>
                  <a:lnTo>
                    <a:pt x="23" y="0"/>
                  </a:lnTo>
                  <a:cubicBezTo>
                    <a:pt x="13" y="0"/>
                    <a:pt x="6" y="3"/>
                    <a:pt x="0" y="3"/>
                  </a:cubicBezTo>
                  <a:cubicBezTo>
                    <a:pt x="3" y="10"/>
                    <a:pt x="13" y="13"/>
                    <a:pt x="23" y="10"/>
                  </a:cubicBezTo>
                  <a:cubicBezTo>
                    <a:pt x="30" y="6"/>
                    <a:pt x="26" y="3"/>
                    <a:pt x="2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 name="Google Shape;1405;p36">
              <a:extLst>
                <a:ext uri="{FF2B5EF4-FFF2-40B4-BE49-F238E27FC236}">
                  <a16:creationId xmlns:a16="http://schemas.microsoft.com/office/drawing/2014/main" id="{914DB70C-2A65-A4DC-FE8B-7A731991C0EC}"/>
                </a:ext>
              </a:extLst>
            </p:cNvPr>
            <p:cNvSpPr/>
            <p:nvPr/>
          </p:nvSpPr>
          <p:spPr>
            <a:xfrm>
              <a:off x="5321880" y="3933720"/>
              <a:ext cx="3960" cy="2880"/>
            </a:xfrm>
            <a:custGeom>
              <a:avLst/>
              <a:gdLst/>
              <a:ahLst/>
              <a:cxnLst/>
              <a:rect l="l" t="t" r="r" b="b"/>
              <a:pathLst>
                <a:path w="11" h="8" extrusionOk="0">
                  <a:moveTo>
                    <a:pt x="11" y="3"/>
                  </a:moveTo>
                  <a:lnTo>
                    <a:pt x="11" y="3"/>
                  </a:lnTo>
                  <a:cubicBezTo>
                    <a:pt x="7" y="-1"/>
                    <a:pt x="4" y="-1"/>
                    <a:pt x="0" y="3"/>
                  </a:cubicBezTo>
                  <a:cubicBezTo>
                    <a:pt x="4" y="9"/>
                    <a:pt x="7" y="9"/>
                    <a:pt x="11"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4" name="Google Shape;1406;p36">
              <a:extLst>
                <a:ext uri="{FF2B5EF4-FFF2-40B4-BE49-F238E27FC236}">
                  <a16:creationId xmlns:a16="http://schemas.microsoft.com/office/drawing/2014/main" id="{94F15BEA-203B-34AA-6AE2-E8E4C700615F}"/>
                </a:ext>
              </a:extLst>
            </p:cNvPr>
            <p:cNvSpPr/>
            <p:nvPr/>
          </p:nvSpPr>
          <p:spPr>
            <a:xfrm>
              <a:off x="4737600" y="4023360"/>
              <a:ext cx="110160" cy="10440"/>
            </a:xfrm>
            <a:custGeom>
              <a:avLst/>
              <a:gdLst/>
              <a:ahLst/>
              <a:cxnLst/>
              <a:rect l="l" t="t" r="r" b="b"/>
              <a:pathLst>
                <a:path w="306" h="29" extrusionOk="0">
                  <a:moveTo>
                    <a:pt x="255" y="15"/>
                  </a:moveTo>
                  <a:lnTo>
                    <a:pt x="255" y="15"/>
                  </a:lnTo>
                  <a:lnTo>
                    <a:pt x="255" y="15"/>
                  </a:lnTo>
                  <a:cubicBezTo>
                    <a:pt x="275" y="19"/>
                    <a:pt x="292" y="22"/>
                    <a:pt x="306" y="8"/>
                  </a:cubicBezTo>
                  <a:cubicBezTo>
                    <a:pt x="302" y="5"/>
                    <a:pt x="299" y="2"/>
                    <a:pt x="292" y="2"/>
                  </a:cubicBezTo>
                  <a:cubicBezTo>
                    <a:pt x="285" y="2"/>
                    <a:pt x="275" y="2"/>
                    <a:pt x="269" y="2"/>
                  </a:cubicBezTo>
                  <a:cubicBezTo>
                    <a:pt x="212" y="2"/>
                    <a:pt x="155" y="-5"/>
                    <a:pt x="97" y="5"/>
                  </a:cubicBezTo>
                  <a:cubicBezTo>
                    <a:pt x="67" y="12"/>
                    <a:pt x="30" y="-5"/>
                    <a:pt x="0" y="12"/>
                  </a:cubicBezTo>
                  <a:cubicBezTo>
                    <a:pt x="13" y="39"/>
                    <a:pt x="54" y="12"/>
                    <a:pt x="74" y="25"/>
                  </a:cubicBezTo>
                  <a:cubicBezTo>
                    <a:pt x="77" y="25"/>
                    <a:pt x="84" y="29"/>
                    <a:pt x="87" y="29"/>
                  </a:cubicBezTo>
                  <a:cubicBezTo>
                    <a:pt x="121" y="15"/>
                    <a:pt x="151" y="29"/>
                    <a:pt x="185" y="25"/>
                  </a:cubicBezTo>
                  <a:cubicBezTo>
                    <a:pt x="195" y="25"/>
                    <a:pt x="202" y="22"/>
                    <a:pt x="208" y="19"/>
                  </a:cubicBezTo>
                  <a:cubicBezTo>
                    <a:pt x="212" y="19"/>
                    <a:pt x="215" y="19"/>
                    <a:pt x="215" y="19"/>
                  </a:cubicBezTo>
                  <a:cubicBezTo>
                    <a:pt x="228" y="19"/>
                    <a:pt x="242" y="15"/>
                    <a:pt x="255" y="1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 name="Google Shape;1407;p36">
              <a:extLst>
                <a:ext uri="{FF2B5EF4-FFF2-40B4-BE49-F238E27FC236}">
                  <a16:creationId xmlns:a16="http://schemas.microsoft.com/office/drawing/2014/main" id="{5162C2F0-3942-5010-0593-E03BABF5E87A}"/>
                </a:ext>
              </a:extLst>
            </p:cNvPr>
            <p:cNvSpPr/>
            <p:nvPr/>
          </p:nvSpPr>
          <p:spPr>
            <a:xfrm>
              <a:off x="4917600" y="4020120"/>
              <a:ext cx="97920" cy="7200"/>
            </a:xfrm>
            <a:custGeom>
              <a:avLst/>
              <a:gdLst/>
              <a:ahLst/>
              <a:cxnLst/>
              <a:rect l="l" t="t" r="r" b="b"/>
              <a:pathLst>
                <a:path w="272" h="20" extrusionOk="0">
                  <a:moveTo>
                    <a:pt x="181" y="17"/>
                  </a:moveTo>
                  <a:lnTo>
                    <a:pt x="181" y="17"/>
                  </a:lnTo>
                  <a:cubicBezTo>
                    <a:pt x="212" y="14"/>
                    <a:pt x="242" y="24"/>
                    <a:pt x="272" y="11"/>
                  </a:cubicBezTo>
                  <a:cubicBezTo>
                    <a:pt x="238" y="1"/>
                    <a:pt x="134" y="-3"/>
                    <a:pt x="51" y="1"/>
                  </a:cubicBezTo>
                  <a:lnTo>
                    <a:pt x="51" y="1"/>
                  </a:lnTo>
                  <a:cubicBezTo>
                    <a:pt x="34" y="1"/>
                    <a:pt x="17" y="1"/>
                    <a:pt x="0" y="1"/>
                  </a:cubicBezTo>
                  <a:cubicBezTo>
                    <a:pt x="3" y="28"/>
                    <a:pt x="31" y="17"/>
                    <a:pt x="51" y="17"/>
                  </a:cubicBezTo>
                  <a:cubicBezTo>
                    <a:pt x="91" y="17"/>
                    <a:pt x="128" y="17"/>
                    <a:pt x="168" y="17"/>
                  </a:cubicBezTo>
                  <a:cubicBezTo>
                    <a:pt x="171" y="21"/>
                    <a:pt x="178" y="21"/>
                    <a:pt x="181" y="1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 name="Google Shape;1408;p36">
              <a:extLst>
                <a:ext uri="{FF2B5EF4-FFF2-40B4-BE49-F238E27FC236}">
                  <a16:creationId xmlns:a16="http://schemas.microsoft.com/office/drawing/2014/main" id="{D1CC1A70-12FA-C64F-9F16-CE03D6831B88}"/>
                </a:ext>
              </a:extLst>
            </p:cNvPr>
            <p:cNvSpPr/>
            <p:nvPr/>
          </p:nvSpPr>
          <p:spPr>
            <a:xfrm>
              <a:off x="5022720" y="4017960"/>
              <a:ext cx="28800" cy="6120"/>
            </a:xfrm>
            <a:custGeom>
              <a:avLst/>
              <a:gdLst/>
              <a:ahLst/>
              <a:cxnLst/>
              <a:rect l="l" t="t" r="r" b="b"/>
              <a:pathLst>
                <a:path w="80" h="17" extrusionOk="0">
                  <a:moveTo>
                    <a:pt x="80" y="13"/>
                  </a:moveTo>
                  <a:lnTo>
                    <a:pt x="80" y="13"/>
                  </a:lnTo>
                  <a:cubicBezTo>
                    <a:pt x="77" y="3"/>
                    <a:pt x="73" y="-3"/>
                    <a:pt x="60" y="0"/>
                  </a:cubicBezTo>
                  <a:cubicBezTo>
                    <a:pt x="44" y="0"/>
                    <a:pt x="24" y="3"/>
                    <a:pt x="0" y="7"/>
                  </a:cubicBezTo>
                  <a:cubicBezTo>
                    <a:pt x="30" y="20"/>
                    <a:pt x="54" y="17"/>
                    <a:pt x="80"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 name="Google Shape;1409;p36">
              <a:extLst>
                <a:ext uri="{FF2B5EF4-FFF2-40B4-BE49-F238E27FC236}">
                  <a16:creationId xmlns:a16="http://schemas.microsoft.com/office/drawing/2014/main" id="{A065813C-6221-B4A8-4BD3-5AED91EFD166}"/>
                </a:ext>
              </a:extLst>
            </p:cNvPr>
            <p:cNvSpPr/>
            <p:nvPr/>
          </p:nvSpPr>
          <p:spPr>
            <a:xfrm>
              <a:off x="5051520" y="402264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8" name="Google Shape;1410;p36">
              <a:extLst>
                <a:ext uri="{FF2B5EF4-FFF2-40B4-BE49-F238E27FC236}">
                  <a16:creationId xmlns:a16="http://schemas.microsoft.com/office/drawing/2014/main" id="{4BDA8457-3CBE-6304-DC31-398D5C9EAD89}"/>
                </a:ext>
              </a:extLst>
            </p:cNvPr>
            <p:cNvSpPr/>
            <p:nvPr/>
          </p:nvSpPr>
          <p:spPr>
            <a:xfrm>
              <a:off x="4847760" y="402624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9" name="Google Shape;1411;p36">
              <a:extLst>
                <a:ext uri="{FF2B5EF4-FFF2-40B4-BE49-F238E27FC236}">
                  <a16:creationId xmlns:a16="http://schemas.microsoft.com/office/drawing/2014/main" id="{15C117F9-BF53-56B3-70E0-7889491A4EBA}"/>
                </a:ext>
              </a:extLst>
            </p:cNvPr>
            <p:cNvSpPr/>
            <p:nvPr/>
          </p:nvSpPr>
          <p:spPr>
            <a:xfrm>
              <a:off x="4819680" y="4034520"/>
              <a:ext cx="46080" cy="8640"/>
            </a:xfrm>
            <a:custGeom>
              <a:avLst/>
              <a:gdLst/>
              <a:ahLst/>
              <a:cxnLst/>
              <a:rect l="l" t="t" r="r" b="b"/>
              <a:pathLst>
                <a:path w="128" h="24" extrusionOk="0">
                  <a:moveTo>
                    <a:pt x="125" y="1"/>
                  </a:moveTo>
                  <a:lnTo>
                    <a:pt x="125" y="1"/>
                  </a:lnTo>
                  <a:cubicBezTo>
                    <a:pt x="118" y="-2"/>
                    <a:pt x="111" y="1"/>
                    <a:pt x="104" y="8"/>
                  </a:cubicBezTo>
                  <a:cubicBezTo>
                    <a:pt x="74" y="15"/>
                    <a:pt x="44" y="1"/>
                    <a:pt x="14" y="5"/>
                  </a:cubicBezTo>
                  <a:cubicBezTo>
                    <a:pt x="7" y="11"/>
                    <a:pt x="-6" y="15"/>
                    <a:pt x="4" y="24"/>
                  </a:cubicBezTo>
                  <a:cubicBezTo>
                    <a:pt x="21" y="24"/>
                    <a:pt x="37" y="24"/>
                    <a:pt x="54" y="24"/>
                  </a:cubicBezTo>
                  <a:cubicBezTo>
                    <a:pt x="57" y="21"/>
                    <a:pt x="57" y="21"/>
                    <a:pt x="61" y="21"/>
                  </a:cubicBezTo>
                  <a:cubicBezTo>
                    <a:pt x="64" y="21"/>
                    <a:pt x="64" y="24"/>
                    <a:pt x="64" y="24"/>
                  </a:cubicBezTo>
                  <a:cubicBezTo>
                    <a:pt x="84" y="24"/>
                    <a:pt x="101" y="24"/>
                    <a:pt x="118" y="24"/>
                  </a:cubicBezTo>
                  <a:cubicBezTo>
                    <a:pt x="118" y="21"/>
                    <a:pt x="118" y="18"/>
                    <a:pt x="118" y="15"/>
                  </a:cubicBezTo>
                  <a:lnTo>
                    <a:pt x="118" y="15"/>
                  </a:lnTo>
                  <a:cubicBezTo>
                    <a:pt x="128" y="11"/>
                    <a:pt x="131" y="8"/>
                    <a:pt x="125"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0" name="Google Shape;1412;p36">
              <a:extLst>
                <a:ext uri="{FF2B5EF4-FFF2-40B4-BE49-F238E27FC236}">
                  <a16:creationId xmlns:a16="http://schemas.microsoft.com/office/drawing/2014/main" id="{C22AB754-3CA4-3187-F55C-049E76C7F71A}"/>
                </a:ext>
              </a:extLst>
            </p:cNvPr>
            <p:cNvSpPr/>
            <p:nvPr/>
          </p:nvSpPr>
          <p:spPr>
            <a:xfrm>
              <a:off x="4846320" y="4019040"/>
              <a:ext cx="63000" cy="10080"/>
            </a:xfrm>
            <a:custGeom>
              <a:avLst/>
              <a:gdLst/>
              <a:ahLst/>
              <a:cxnLst/>
              <a:rect l="l" t="t" r="r" b="b"/>
              <a:pathLst>
                <a:path w="175" h="28" extrusionOk="0">
                  <a:moveTo>
                    <a:pt x="175" y="14"/>
                  </a:moveTo>
                  <a:lnTo>
                    <a:pt x="175" y="14"/>
                  </a:lnTo>
                  <a:cubicBezTo>
                    <a:pt x="165" y="7"/>
                    <a:pt x="158" y="10"/>
                    <a:pt x="148" y="14"/>
                  </a:cubicBezTo>
                  <a:cubicBezTo>
                    <a:pt x="121" y="14"/>
                    <a:pt x="94" y="10"/>
                    <a:pt x="67" y="10"/>
                  </a:cubicBezTo>
                  <a:lnTo>
                    <a:pt x="67" y="10"/>
                  </a:lnTo>
                  <a:cubicBezTo>
                    <a:pt x="67" y="14"/>
                    <a:pt x="64" y="14"/>
                    <a:pt x="61" y="14"/>
                  </a:cubicBezTo>
                  <a:cubicBezTo>
                    <a:pt x="57" y="14"/>
                    <a:pt x="54" y="14"/>
                    <a:pt x="54" y="14"/>
                  </a:cubicBezTo>
                  <a:cubicBezTo>
                    <a:pt x="51" y="14"/>
                    <a:pt x="47" y="14"/>
                    <a:pt x="44" y="10"/>
                  </a:cubicBezTo>
                  <a:cubicBezTo>
                    <a:pt x="40" y="7"/>
                    <a:pt x="34" y="4"/>
                    <a:pt x="30" y="4"/>
                  </a:cubicBezTo>
                  <a:lnTo>
                    <a:pt x="30" y="4"/>
                  </a:lnTo>
                  <a:cubicBezTo>
                    <a:pt x="27" y="0"/>
                    <a:pt x="24" y="0"/>
                    <a:pt x="24" y="0"/>
                  </a:cubicBezTo>
                  <a:cubicBezTo>
                    <a:pt x="20" y="0"/>
                    <a:pt x="17" y="4"/>
                    <a:pt x="17" y="4"/>
                  </a:cubicBezTo>
                  <a:lnTo>
                    <a:pt x="17" y="4"/>
                  </a:lnTo>
                  <a:cubicBezTo>
                    <a:pt x="14" y="7"/>
                    <a:pt x="10" y="10"/>
                    <a:pt x="4" y="10"/>
                  </a:cubicBezTo>
                  <a:lnTo>
                    <a:pt x="4" y="10"/>
                  </a:lnTo>
                  <a:cubicBezTo>
                    <a:pt x="4" y="14"/>
                    <a:pt x="0" y="14"/>
                    <a:pt x="0" y="17"/>
                  </a:cubicBezTo>
                  <a:lnTo>
                    <a:pt x="4" y="20"/>
                  </a:lnTo>
                  <a:cubicBezTo>
                    <a:pt x="54" y="34"/>
                    <a:pt x="101" y="27"/>
                    <a:pt x="148" y="20"/>
                  </a:cubicBezTo>
                  <a:lnTo>
                    <a:pt x="148" y="20"/>
                  </a:lnTo>
                  <a:cubicBezTo>
                    <a:pt x="158" y="20"/>
                    <a:pt x="165" y="24"/>
                    <a:pt x="175" y="17"/>
                  </a:cubicBezTo>
                  <a:lnTo>
                    <a:pt x="175" y="1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 name="Google Shape;1413;p36">
              <a:extLst>
                <a:ext uri="{FF2B5EF4-FFF2-40B4-BE49-F238E27FC236}">
                  <a16:creationId xmlns:a16="http://schemas.microsoft.com/office/drawing/2014/main" id="{F3DEF2FA-4835-778B-1296-9F68EC646211}"/>
                </a:ext>
              </a:extLst>
            </p:cNvPr>
            <p:cNvSpPr/>
            <p:nvPr/>
          </p:nvSpPr>
          <p:spPr>
            <a:xfrm>
              <a:off x="4566960" y="4311720"/>
              <a:ext cx="6480" cy="6120"/>
            </a:xfrm>
            <a:custGeom>
              <a:avLst/>
              <a:gdLst/>
              <a:ahLst/>
              <a:cxnLst/>
              <a:rect l="l" t="t" r="r" b="b"/>
              <a:pathLst>
                <a:path w="18" h="17" extrusionOk="0">
                  <a:moveTo>
                    <a:pt x="18" y="0"/>
                  </a:moveTo>
                  <a:lnTo>
                    <a:pt x="18" y="0"/>
                  </a:lnTo>
                  <a:cubicBezTo>
                    <a:pt x="-6" y="0"/>
                    <a:pt x="-2" y="7"/>
                    <a:pt x="8" y="17"/>
                  </a:cubicBezTo>
                  <a:cubicBezTo>
                    <a:pt x="18" y="13"/>
                    <a:pt x="18" y="7"/>
                    <a:pt x="18"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 name="Google Shape;1414;p36">
              <a:extLst>
                <a:ext uri="{FF2B5EF4-FFF2-40B4-BE49-F238E27FC236}">
                  <a16:creationId xmlns:a16="http://schemas.microsoft.com/office/drawing/2014/main" id="{498BE8F3-448B-935E-1F02-DC3A5D224C7F}"/>
                </a:ext>
              </a:extLst>
            </p:cNvPr>
            <p:cNvSpPr/>
            <p:nvPr/>
          </p:nvSpPr>
          <p:spPr>
            <a:xfrm>
              <a:off x="4731480" y="3963240"/>
              <a:ext cx="368640" cy="20880"/>
            </a:xfrm>
            <a:custGeom>
              <a:avLst/>
              <a:gdLst/>
              <a:ahLst/>
              <a:cxnLst/>
              <a:rect l="l" t="t" r="r" b="b"/>
              <a:pathLst>
                <a:path w="1024" h="58" extrusionOk="0">
                  <a:moveTo>
                    <a:pt x="993" y="1"/>
                  </a:moveTo>
                  <a:lnTo>
                    <a:pt x="993" y="1"/>
                  </a:lnTo>
                  <a:cubicBezTo>
                    <a:pt x="959" y="11"/>
                    <a:pt x="922" y="1"/>
                    <a:pt x="886" y="8"/>
                  </a:cubicBezTo>
                  <a:cubicBezTo>
                    <a:pt x="886" y="8"/>
                    <a:pt x="882" y="8"/>
                    <a:pt x="879" y="8"/>
                  </a:cubicBezTo>
                  <a:cubicBezTo>
                    <a:pt x="875" y="4"/>
                    <a:pt x="869" y="8"/>
                    <a:pt x="865" y="8"/>
                  </a:cubicBezTo>
                  <a:cubicBezTo>
                    <a:pt x="865" y="1"/>
                    <a:pt x="865" y="-2"/>
                    <a:pt x="853" y="1"/>
                  </a:cubicBezTo>
                  <a:lnTo>
                    <a:pt x="853" y="1"/>
                  </a:lnTo>
                  <a:cubicBezTo>
                    <a:pt x="839" y="14"/>
                    <a:pt x="819" y="8"/>
                    <a:pt x="802" y="11"/>
                  </a:cubicBezTo>
                  <a:cubicBezTo>
                    <a:pt x="796" y="11"/>
                    <a:pt x="792" y="11"/>
                    <a:pt x="789" y="11"/>
                  </a:cubicBezTo>
                  <a:lnTo>
                    <a:pt x="789" y="11"/>
                  </a:lnTo>
                  <a:lnTo>
                    <a:pt x="789" y="11"/>
                  </a:lnTo>
                  <a:cubicBezTo>
                    <a:pt x="782" y="11"/>
                    <a:pt x="779" y="11"/>
                    <a:pt x="776" y="11"/>
                  </a:cubicBezTo>
                  <a:cubicBezTo>
                    <a:pt x="779" y="11"/>
                    <a:pt x="779" y="14"/>
                    <a:pt x="782" y="14"/>
                  </a:cubicBezTo>
                  <a:lnTo>
                    <a:pt x="779" y="14"/>
                  </a:lnTo>
                  <a:cubicBezTo>
                    <a:pt x="779" y="14"/>
                    <a:pt x="776" y="14"/>
                    <a:pt x="776" y="11"/>
                  </a:cubicBezTo>
                  <a:cubicBezTo>
                    <a:pt x="755" y="11"/>
                    <a:pt x="732" y="11"/>
                    <a:pt x="712" y="8"/>
                  </a:cubicBezTo>
                  <a:cubicBezTo>
                    <a:pt x="655" y="11"/>
                    <a:pt x="598" y="8"/>
                    <a:pt x="541" y="14"/>
                  </a:cubicBezTo>
                  <a:cubicBezTo>
                    <a:pt x="497" y="18"/>
                    <a:pt x="453" y="1"/>
                    <a:pt x="410" y="18"/>
                  </a:cubicBezTo>
                  <a:lnTo>
                    <a:pt x="410" y="18"/>
                  </a:lnTo>
                  <a:cubicBezTo>
                    <a:pt x="383" y="18"/>
                    <a:pt x="353" y="21"/>
                    <a:pt x="323" y="21"/>
                  </a:cubicBezTo>
                  <a:lnTo>
                    <a:pt x="323" y="21"/>
                  </a:lnTo>
                  <a:lnTo>
                    <a:pt x="323" y="21"/>
                  </a:lnTo>
                  <a:cubicBezTo>
                    <a:pt x="319" y="18"/>
                    <a:pt x="316" y="21"/>
                    <a:pt x="312" y="21"/>
                  </a:cubicBezTo>
                  <a:cubicBezTo>
                    <a:pt x="289" y="18"/>
                    <a:pt x="269" y="25"/>
                    <a:pt x="249" y="28"/>
                  </a:cubicBezTo>
                  <a:lnTo>
                    <a:pt x="249" y="28"/>
                  </a:lnTo>
                  <a:cubicBezTo>
                    <a:pt x="208" y="18"/>
                    <a:pt x="168" y="31"/>
                    <a:pt x="128" y="31"/>
                  </a:cubicBezTo>
                  <a:cubicBezTo>
                    <a:pt x="98" y="28"/>
                    <a:pt x="67" y="35"/>
                    <a:pt x="41" y="38"/>
                  </a:cubicBezTo>
                  <a:cubicBezTo>
                    <a:pt x="27" y="38"/>
                    <a:pt x="14" y="38"/>
                    <a:pt x="0" y="38"/>
                  </a:cubicBezTo>
                  <a:cubicBezTo>
                    <a:pt x="0" y="45"/>
                    <a:pt x="0" y="48"/>
                    <a:pt x="0" y="55"/>
                  </a:cubicBezTo>
                  <a:cubicBezTo>
                    <a:pt x="7" y="55"/>
                    <a:pt x="10" y="58"/>
                    <a:pt x="14" y="58"/>
                  </a:cubicBezTo>
                  <a:cubicBezTo>
                    <a:pt x="17" y="55"/>
                    <a:pt x="20" y="55"/>
                    <a:pt x="24" y="55"/>
                  </a:cubicBezTo>
                  <a:cubicBezTo>
                    <a:pt x="27" y="55"/>
                    <a:pt x="27" y="55"/>
                    <a:pt x="27" y="55"/>
                  </a:cubicBezTo>
                  <a:cubicBezTo>
                    <a:pt x="37" y="55"/>
                    <a:pt x="44" y="55"/>
                    <a:pt x="51" y="55"/>
                  </a:cubicBezTo>
                  <a:cubicBezTo>
                    <a:pt x="51" y="55"/>
                    <a:pt x="51" y="51"/>
                    <a:pt x="54" y="51"/>
                  </a:cubicBezTo>
                  <a:lnTo>
                    <a:pt x="57" y="51"/>
                  </a:lnTo>
                  <a:cubicBezTo>
                    <a:pt x="81" y="51"/>
                    <a:pt x="104" y="55"/>
                    <a:pt x="131" y="48"/>
                  </a:cubicBezTo>
                  <a:cubicBezTo>
                    <a:pt x="155" y="48"/>
                    <a:pt x="181" y="48"/>
                    <a:pt x="205" y="48"/>
                  </a:cubicBezTo>
                  <a:cubicBezTo>
                    <a:pt x="212" y="45"/>
                    <a:pt x="219" y="41"/>
                    <a:pt x="225" y="41"/>
                  </a:cubicBezTo>
                  <a:cubicBezTo>
                    <a:pt x="229" y="38"/>
                    <a:pt x="232" y="38"/>
                    <a:pt x="235" y="38"/>
                  </a:cubicBezTo>
                  <a:cubicBezTo>
                    <a:pt x="262" y="38"/>
                    <a:pt x="286" y="38"/>
                    <a:pt x="312" y="38"/>
                  </a:cubicBezTo>
                  <a:lnTo>
                    <a:pt x="312" y="38"/>
                  </a:lnTo>
                  <a:cubicBezTo>
                    <a:pt x="346" y="35"/>
                    <a:pt x="380" y="35"/>
                    <a:pt x="413" y="38"/>
                  </a:cubicBezTo>
                  <a:cubicBezTo>
                    <a:pt x="423" y="41"/>
                    <a:pt x="427" y="38"/>
                    <a:pt x="427" y="31"/>
                  </a:cubicBezTo>
                  <a:cubicBezTo>
                    <a:pt x="433" y="35"/>
                    <a:pt x="437" y="35"/>
                    <a:pt x="443" y="35"/>
                  </a:cubicBezTo>
                  <a:cubicBezTo>
                    <a:pt x="453" y="35"/>
                    <a:pt x="467" y="38"/>
                    <a:pt x="477" y="38"/>
                  </a:cubicBezTo>
                  <a:cubicBezTo>
                    <a:pt x="551" y="41"/>
                    <a:pt x="621" y="48"/>
                    <a:pt x="692" y="35"/>
                  </a:cubicBezTo>
                  <a:cubicBezTo>
                    <a:pt x="695" y="35"/>
                    <a:pt x="698" y="31"/>
                    <a:pt x="698" y="31"/>
                  </a:cubicBezTo>
                  <a:cubicBezTo>
                    <a:pt x="702" y="31"/>
                    <a:pt x="702" y="31"/>
                    <a:pt x="705" y="31"/>
                  </a:cubicBezTo>
                  <a:cubicBezTo>
                    <a:pt x="709" y="31"/>
                    <a:pt x="712" y="31"/>
                    <a:pt x="712" y="31"/>
                  </a:cubicBezTo>
                  <a:cubicBezTo>
                    <a:pt x="715" y="31"/>
                    <a:pt x="719" y="31"/>
                    <a:pt x="725" y="31"/>
                  </a:cubicBezTo>
                  <a:cubicBezTo>
                    <a:pt x="729" y="31"/>
                    <a:pt x="732" y="31"/>
                    <a:pt x="735" y="31"/>
                  </a:cubicBezTo>
                  <a:cubicBezTo>
                    <a:pt x="792" y="28"/>
                    <a:pt x="846" y="28"/>
                    <a:pt x="902" y="28"/>
                  </a:cubicBezTo>
                  <a:cubicBezTo>
                    <a:pt x="902" y="25"/>
                    <a:pt x="906" y="25"/>
                    <a:pt x="906" y="21"/>
                  </a:cubicBezTo>
                  <a:lnTo>
                    <a:pt x="906" y="21"/>
                  </a:lnTo>
                  <a:cubicBezTo>
                    <a:pt x="946" y="21"/>
                    <a:pt x="983" y="21"/>
                    <a:pt x="1023" y="21"/>
                  </a:cubicBezTo>
                  <a:cubicBezTo>
                    <a:pt x="1026" y="1"/>
                    <a:pt x="1006" y="4"/>
                    <a:pt x="993"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 name="Google Shape;1415;p36">
              <a:extLst>
                <a:ext uri="{FF2B5EF4-FFF2-40B4-BE49-F238E27FC236}">
                  <a16:creationId xmlns:a16="http://schemas.microsoft.com/office/drawing/2014/main" id="{85DC366B-CC40-E2B1-E896-135622A194F1}"/>
                </a:ext>
              </a:extLst>
            </p:cNvPr>
            <p:cNvSpPr/>
            <p:nvPr/>
          </p:nvSpPr>
          <p:spPr>
            <a:xfrm>
              <a:off x="4764600" y="3935880"/>
              <a:ext cx="4320" cy="4680"/>
            </a:xfrm>
            <a:custGeom>
              <a:avLst/>
              <a:gdLst/>
              <a:ahLst/>
              <a:cxnLst/>
              <a:rect l="l" t="t" r="r" b="b"/>
              <a:pathLst>
                <a:path w="12" h="13" extrusionOk="0">
                  <a:moveTo>
                    <a:pt x="12" y="13"/>
                  </a:moveTo>
                  <a:lnTo>
                    <a:pt x="12" y="13"/>
                  </a:lnTo>
                  <a:cubicBezTo>
                    <a:pt x="12" y="7"/>
                    <a:pt x="12" y="0"/>
                    <a:pt x="6" y="0"/>
                  </a:cubicBezTo>
                  <a:cubicBezTo>
                    <a:pt x="-1" y="0"/>
                    <a:pt x="-1" y="7"/>
                    <a:pt x="2" y="13"/>
                  </a:cubicBezTo>
                  <a:cubicBezTo>
                    <a:pt x="6" y="13"/>
                    <a:pt x="9" y="13"/>
                    <a:pt x="12"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 name="Google Shape;1416;p36">
              <a:extLst>
                <a:ext uri="{FF2B5EF4-FFF2-40B4-BE49-F238E27FC236}">
                  <a16:creationId xmlns:a16="http://schemas.microsoft.com/office/drawing/2014/main" id="{5BB3CFF6-8375-9B30-6F80-A569216C191A}"/>
                </a:ext>
              </a:extLst>
            </p:cNvPr>
            <p:cNvSpPr/>
            <p:nvPr/>
          </p:nvSpPr>
          <p:spPr>
            <a:xfrm>
              <a:off x="4490640" y="5263920"/>
              <a:ext cx="24480" cy="7200"/>
            </a:xfrm>
            <a:custGeom>
              <a:avLst/>
              <a:gdLst/>
              <a:ahLst/>
              <a:cxnLst/>
              <a:rect l="l" t="t" r="r" b="b"/>
              <a:pathLst>
                <a:path w="68" h="20" extrusionOk="0">
                  <a:moveTo>
                    <a:pt x="21" y="20"/>
                  </a:moveTo>
                  <a:lnTo>
                    <a:pt x="21" y="20"/>
                  </a:lnTo>
                  <a:cubicBezTo>
                    <a:pt x="31" y="20"/>
                    <a:pt x="42" y="20"/>
                    <a:pt x="52" y="20"/>
                  </a:cubicBezTo>
                  <a:cubicBezTo>
                    <a:pt x="48" y="13"/>
                    <a:pt x="82" y="13"/>
                    <a:pt x="62" y="0"/>
                  </a:cubicBezTo>
                  <a:cubicBezTo>
                    <a:pt x="45" y="0"/>
                    <a:pt x="28" y="3"/>
                    <a:pt x="11" y="3"/>
                  </a:cubicBezTo>
                  <a:cubicBezTo>
                    <a:pt x="1" y="13"/>
                    <a:pt x="-12" y="20"/>
                    <a:pt x="21"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 name="Google Shape;1417;p36">
              <a:extLst>
                <a:ext uri="{FF2B5EF4-FFF2-40B4-BE49-F238E27FC236}">
                  <a16:creationId xmlns:a16="http://schemas.microsoft.com/office/drawing/2014/main" id="{370311E9-BDCA-F344-73C5-0B4A6DFBDE9E}"/>
                </a:ext>
              </a:extLst>
            </p:cNvPr>
            <p:cNvSpPr/>
            <p:nvPr/>
          </p:nvSpPr>
          <p:spPr>
            <a:xfrm>
              <a:off x="5878080" y="3898440"/>
              <a:ext cx="10800" cy="21600"/>
            </a:xfrm>
            <a:custGeom>
              <a:avLst/>
              <a:gdLst/>
              <a:ahLst/>
              <a:cxnLst/>
              <a:rect l="l" t="t" r="r" b="b"/>
              <a:pathLst>
                <a:path w="30" h="60" extrusionOk="0">
                  <a:moveTo>
                    <a:pt x="30" y="54"/>
                  </a:moveTo>
                  <a:lnTo>
                    <a:pt x="30" y="54"/>
                  </a:lnTo>
                  <a:cubicBezTo>
                    <a:pt x="23" y="33"/>
                    <a:pt x="20" y="16"/>
                    <a:pt x="13" y="0"/>
                  </a:cubicBezTo>
                  <a:cubicBezTo>
                    <a:pt x="10" y="3"/>
                    <a:pt x="3" y="6"/>
                    <a:pt x="0" y="10"/>
                  </a:cubicBezTo>
                  <a:cubicBezTo>
                    <a:pt x="6" y="27"/>
                    <a:pt x="10" y="44"/>
                    <a:pt x="16" y="60"/>
                  </a:cubicBezTo>
                  <a:cubicBezTo>
                    <a:pt x="20" y="57"/>
                    <a:pt x="26" y="54"/>
                    <a:pt x="30" y="5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 name="Google Shape;1418;p36">
              <a:extLst>
                <a:ext uri="{FF2B5EF4-FFF2-40B4-BE49-F238E27FC236}">
                  <a16:creationId xmlns:a16="http://schemas.microsoft.com/office/drawing/2014/main" id="{8680AFFD-1FDA-76D3-1EB2-0D3C65A995D2}"/>
                </a:ext>
              </a:extLst>
            </p:cNvPr>
            <p:cNvSpPr/>
            <p:nvPr/>
          </p:nvSpPr>
          <p:spPr>
            <a:xfrm>
              <a:off x="5609880" y="3569760"/>
              <a:ext cx="4320" cy="3600"/>
            </a:xfrm>
            <a:custGeom>
              <a:avLst/>
              <a:gdLst/>
              <a:ahLst/>
              <a:cxnLst/>
              <a:rect l="l" t="t" r="r" b="b"/>
              <a:pathLst>
                <a:path w="12" h="10" extrusionOk="0">
                  <a:moveTo>
                    <a:pt x="10" y="0"/>
                  </a:moveTo>
                  <a:lnTo>
                    <a:pt x="10" y="0"/>
                  </a:lnTo>
                  <a:cubicBezTo>
                    <a:pt x="6" y="0"/>
                    <a:pt x="3" y="0"/>
                    <a:pt x="0" y="0"/>
                  </a:cubicBezTo>
                  <a:cubicBezTo>
                    <a:pt x="0" y="7"/>
                    <a:pt x="3" y="10"/>
                    <a:pt x="10" y="10"/>
                  </a:cubicBezTo>
                  <a:cubicBezTo>
                    <a:pt x="13" y="7"/>
                    <a:pt x="13" y="3"/>
                    <a:pt x="1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 name="Google Shape;1419;p36">
              <a:extLst>
                <a:ext uri="{FF2B5EF4-FFF2-40B4-BE49-F238E27FC236}">
                  <a16:creationId xmlns:a16="http://schemas.microsoft.com/office/drawing/2014/main" id="{FADE6646-03BD-F577-B651-42594817684A}"/>
                </a:ext>
              </a:extLst>
            </p:cNvPr>
            <p:cNvSpPr/>
            <p:nvPr/>
          </p:nvSpPr>
          <p:spPr>
            <a:xfrm>
              <a:off x="4853520" y="4297320"/>
              <a:ext cx="2520" cy="2160"/>
            </a:xfrm>
            <a:custGeom>
              <a:avLst/>
              <a:gdLst/>
              <a:ahLst/>
              <a:cxnLst/>
              <a:rect l="l" t="t" r="r" b="b"/>
              <a:pathLst>
                <a:path w="7" h="6" extrusionOk="0">
                  <a:moveTo>
                    <a:pt x="4" y="0"/>
                  </a:moveTo>
                  <a:lnTo>
                    <a:pt x="4" y="0"/>
                  </a:lnTo>
                  <a:cubicBezTo>
                    <a:pt x="4" y="0"/>
                    <a:pt x="0" y="0"/>
                    <a:pt x="0" y="3"/>
                  </a:cubicBezTo>
                  <a:lnTo>
                    <a:pt x="4" y="6"/>
                  </a:lnTo>
                  <a:cubicBezTo>
                    <a:pt x="7" y="6"/>
                    <a:pt x="7" y="6"/>
                    <a:pt x="7" y="0"/>
                  </a:cubicBezTo>
                  <a:lnTo>
                    <a:pt x="4"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 name="Google Shape;1420;p36">
              <a:extLst>
                <a:ext uri="{FF2B5EF4-FFF2-40B4-BE49-F238E27FC236}">
                  <a16:creationId xmlns:a16="http://schemas.microsoft.com/office/drawing/2014/main" id="{E8EF1544-09AA-3D3E-981E-A3BC33602918}"/>
                </a:ext>
              </a:extLst>
            </p:cNvPr>
            <p:cNvSpPr/>
            <p:nvPr/>
          </p:nvSpPr>
          <p:spPr>
            <a:xfrm>
              <a:off x="4963680" y="5348520"/>
              <a:ext cx="468000" cy="42120"/>
            </a:xfrm>
            <a:custGeom>
              <a:avLst/>
              <a:gdLst/>
              <a:ahLst/>
              <a:cxnLst/>
              <a:rect l="l" t="t" r="r" b="b"/>
              <a:pathLst>
                <a:path w="1300" h="117" extrusionOk="0">
                  <a:moveTo>
                    <a:pt x="198" y="77"/>
                  </a:moveTo>
                  <a:lnTo>
                    <a:pt x="198" y="77"/>
                  </a:lnTo>
                  <a:cubicBezTo>
                    <a:pt x="198" y="77"/>
                    <a:pt x="194" y="77"/>
                    <a:pt x="194" y="80"/>
                  </a:cubicBezTo>
                  <a:lnTo>
                    <a:pt x="194" y="80"/>
                  </a:lnTo>
                  <a:cubicBezTo>
                    <a:pt x="191" y="77"/>
                    <a:pt x="184" y="80"/>
                    <a:pt x="181" y="80"/>
                  </a:cubicBezTo>
                  <a:lnTo>
                    <a:pt x="181" y="80"/>
                  </a:lnTo>
                  <a:cubicBezTo>
                    <a:pt x="178" y="80"/>
                    <a:pt x="174" y="80"/>
                    <a:pt x="168" y="80"/>
                  </a:cubicBezTo>
                  <a:lnTo>
                    <a:pt x="168" y="80"/>
                  </a:lnTo>
                  <a:cubicBezTo>
                    <a:pt x="164" y="80"/>
                    <a:pt x="161" y="80"/>
                    <a:pt x="157" y="80"/>
                  </a:cubicBezTo>
                  <a:cubicBezTo>
                    <a:pt x="104" y="84"/>
                    <a:pt x="47" y="87"/>
                    <a:pt x="0" y="107"/>
                  </a:cubicBezTo>
                  <a:cubicBezTo>
                    <a:pt x="3" y="111"/>
                    <a:pt x="6" y="114"/>
                    <a:pt x="13" y="117"/>
                  </a:cubicBezTo>
                  <a:cubicBezTo>
                    <a:pt x="57" y="107"/>
                    <a:pt x="104" y="114"/>
                    <a:pt x="147" y="111"/>
                  </a:cubicBezTo>
                  <a:cubicBezTo>
                    <a:pt x="157" y="111"/>
                    <a:pt x="168" y="107"/>
                    <a:pt x="178" y="104"/>
                  </a:cubicBezTo>
                  <a:cubicBezTo>
                    <a:pt x="184" y="101"/>
                    <a:pt x="188" y="97"/>
                    <a:pt x="188" y="94"/>
                  </a:cubicBezTo>
                  <a:lnTo>
                    <a:pt x="188" y="90"/>
                  </a:lnTo>
                  <a:cubicBezTo>
                    <a:pt x="191" y="90"/>
                    <a:pt x="191" y="90"/>
                    <a:pt x="191" y="90"/>
                  </a:cubicBezTo>
                  <a:cubicBezTo>
                    <a:pt x="198" y="90"/>
                    <a:pt x="201" y="90"/>
                    <a:pt x="204" y="87"/>
                  </a:cubicBezTo>
                  <a:cubicBezTo>
                    <a:pt x="208" y="90"/>
                    <a:pt x="208" y="90"/>
                    <a:pt x="208" y="94"/>
                  </a:cubicBezTo>
                  <a:cubicBezTo>
                    <a:pt x="220" y="101"/>
                    <a:pt x="237" y="101"/>
                    <a:pt x="254" y="101"/>
                  </a:cubicBezTo>
                  <a:cubicBezTo>
                    <a:pt x="267" y="101"/>
                    <a:pt x="281" y="101"/>
                    <a:pt x="294" y="97"/>
                  </a:cubicBezTo>
                  <a:cubicBezTo>
                    <a:pt x="304" y="94"/>
                    <a:pt x="314" y="87"/>
                    <a:pt x="321" y="80"/>
                  </a:cubicBezTo>
                  <a:cubicBezTo>
                    <a:pt x="324" y="80"/>
                    <a:pt x="324" y="84"/>
                    <a:pt x="328" y="84"/>
                  </a:cubicBezTo>
                  <a:cubicBezTo>
                    <a:pt x="341" y="90"/>
                    <a:pt x="358" y="90"/>
                    <a:pt x="375" y="90"/>
                  </a:cubicBezTo>
                  <a:cubicBezTo>
                    <a:pt x="425" y="80"/>
                    <a:pt x="479" y="90"/>
                    <a:pt x="529" y="74"/>
                  </a:cubicBezTo>
                  <a:cubicBezTo>
                    <a:pt x="532" y="67"/>
                    <a:pt x="532" y="64"/>
                    <a:pt x="529" y="64"/>
                  </a:cubicBezTo>
                  <a:cubicBezTo>
                    <a:pt x="546" y="74"/>
                    <a:pt x="566" y="74"/>
                    <a:pt x="586" y="70"/>
                  </a:cubicBezTo>
                  <a:cubicBezTo>
                    <a:pt x="599" y="67"/>
                    <a:pt x="610" y="67"/>
                    <a:pt x="623" y="64"/>
                  </a:cubicBezTo>
                  <a:cubicBezTo>
                    <a:pt x="640" y="64"/>
                    <a:pt x="653" y="64"/>
                    <a:pt x="670" y="57"/>
                  </a:cubicBezTo>
                  <a:cubicBezTo>
                    <a:pt x="670" y="54"/>
                    <a:pt x="670" y="54"/>
                    <a:pt x="673" y="54"/>
                  </a:cubicBezTo>
                  <a:cubicBezTo>
                    <a:pt x="680" y="60"/>
                    <a:pt x="694" y="60"/>
                    <a:pt x="707" y="57"/>
                  </a:cubicBezTo>
                  <a:cubicBezTo>
                    <a:pt x="710" y="57"/>
                    <a:pt x="717" y="54"/>
                    <a:pt x="720" y="50"/>
                  </a:cubicBezTo>
                  <a:cubicBezTo>
                    <a:pt x="845" y="44"/>
                    <a:pt x="972" y="44"/>
                    <a:pt x="1096" y="33"/>
                  </a:cubicBezTo>
                  <a:lnTo>
                    <a:pt x="1096" y="33"/>
                  </a:lnTo>
                  <a:cubicBezTo>
                    <a:pt x="1113" y="33"/>
                    <a:pt x="1130" y="37"/>
                    <a:pt x="1147" y="30"/>
                  </a:cubicBezTo>
                  <a:cubicBezTo>
                    <a:pt x="1160" y="33"/>
                    <a:pt x="1174" y="33"/>
                    <a:pt x="1187" y="33"/>
                  </a:cubicBezTo>
                  <a:cubicBezTo>
                    <a:pt x="1190" y="33"/>
                    <a:pt x="1197" y="33"/>
                    <a:pt x="1200" y="33"/>
                  </a:cubicBezTo>
                  <a:cubicBezTo>
                    <a:pt x="1227" y="23"/>
                    <a:pt x="1264" y="30"/>
                    <a:pt x="1291" y="16"/>
                  </a:cubicBezTo>
                  <a:cubicBezTo>
                    <a:pt x="1311" y="3"/>
                    <a:pt x="1294" y="0"/>
                    <a:pt x="1277" y="0"/>
                  </a:cubicBezTo>
                  <a:cubicBezTo>
                    <a:pt x="1234" y="7"/>
                    <a:pt x="1190" y="7"/>
                    <a:pt x="1147" y="7"/>
                  </a:cubicBezTo>
                  <a:cubicBezTo>
                    <a:pt x="1130" y="7"/>
                    <a:pt x="1110" y="3"/>
                    <a:pt x="1096" y="13"/>
                  </a:cubicBezTo>
                  <a:cubicBezTo>
                    <a:pt x="1019" y="16"/>
                    <a:pt x="945" y="16"/>
                    <a:pt x="868" y="16"/>
                  </a:cubicBezTo>
                  <a:cubicBezTo>
                    <a:pt x="821" y="30"/>
                    <a:pt x="771" y="23"/>
                    <a:pt x="724" y="27"/>
                  </a:cubicBezTo>
                  <a:cubicBezTo>
                    <a:pt x="717" y="27"/>
                    <a:pt x="717" y="30"/>
                    <a:pt x="720" y="33"/>
                  </a:cubicBezTo>
                  <a:lnTo>
                    <a:pt x="720" y="33"/>
                  </a:lnTo>
                  <a:cubicBezTo>
                    <a:pt x="720" y="30"/>
                    <a:pt x="717" y="30"/>
                    <a:pt x="714" y="30"/>
                  </a:cubicBezTo>
                  <a:cubicBezTo>
                    <a:pt x="714" y="27"/>
                    <a:pt x="714" y="27"/>
                    <a:pt x="710" y="27"/>
                  </a:cubicBezTo>
                  <a:lnTo>
                    <a:pt x="710" y="27"/>
                  </a:lnTo>
                  <a:cubicBezTo>
                    <a:pt x="704" y="27"/>
                    <a:pt x="697" y="30"/>
                    <a:pt x="694" y="33"/>
                  </a:cubicBezTo>
                  <a:cubicBezTo>
                    <a:pt x="680" y="33"/>
                    <a:pt x="670" y="33"/>
                    <a:pt x="660" y="37"/>
                  </a:cubicBezTo>
                  <a:cubicBezTo>
                    <a:pt x="647" y="33"/>
                    <a:pt x="633" y="33"/>
                    <a:pt x="620" y="33"/>
                  </a:cubicBezTo>
                  <a:lnTo>
                    <a:pt x="620" y="33"/>
                  </a:lnTo>
                  <a:lnTo>
                    <a:pt x="620" y="33"/>
                  </a:lnTo>
                  <a:cubicBezTo>
                    <a:pt x="593" y="37"/>
                    <a:pt x="566" y="33"/>
                    <a:pt x="539" y="44"/>
                  </a:cubicBezTo>
                  <a:cubicBezTo>
                    <a:pt x="532" y="44"/>
                    <a:pt x="526" y="44"/>
                    <a:pt x="516" y="44"/>
                  </a:cubicBezTo>
                  <a:cubicBezTo>
                    <a:pt x="465" y="47"/>
                    <a:pt x="412" y="47"/>
                    <a:pt x="361" y="60"/>
                  </a:cubicBezTo>
                  <a:lnTo>
                    <a:pt x="361" y="60"/>
                  </a:lnTo>
                  <a:lnTo>
                    <a:pt x="361" y="60"/>
                  </a:lnTo>
                  <a:cubicBezTo>
                    <a:pt x="358" y="60"/>
                    <a:pt x="355" y="60"/>
                    <a:pt x="348" y="64"/>
                  </a:cubicBezTo>
                  <a:cubicBezTo>
                    <a:pt x="351" y="64"/>
                    <a:pt x="351" y="64"/>
                    <a:pt x="351" y="64"/>
                  </a:cubicBezTo>
                  <a:lnTo>
                    <a:pt x="348" y="64"/>
                  </a:lnTo>
                  <a:cubicBezTo>
                    <a:pt x="345" y="64"/>
                    <a:pt x="341" y="64"/>
                    <a:pt x="334" y="64"/>
                  </a:cubicBezTo>
                  <a:lnTo>
                    <a:pt x="334" y="64"/>
                  </a:lnTo>
                  <a:lnTo>
                    <a:pt x="334" y="64"/>
                  </a:lnTo>
                  <a:cubicBezTo>
                    <a:pt x="291" y="60"/>
                    <a:pt x="247" y="67"/>
                    <a:pt x="208" y="80"/>
                  </a:cubicBezTo>
                  <a:lnTo>
                    <a:pt x="208" y="80"/>
                  </a:lnTo>
                  <a:lnTo>
                    <a:pt x="208" y="80"/>
                  </a:lnTo>
                  <a:cubicBezTo>
                    <a:pt x="204" y="77"/>
                    <a:pt x="201" y="77"/>
                    <a:pt x="198" y="7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9" name="Google Shape;1421;p36">
              <a:extLst>
                <a:ext uri="{FF2B5EF4-FFF2-40B4-BE49-F238E27FC236}">
                  <a16:creationId xmlns:a16="http://schemas.microsoft.com/office/drawing/2014/main" id="{9D2EA613-43B2-38D4-2660-3B9CA1CB6D75}"/>
                </a:ext>
              </a:extLst>
            </p:cNvPr>
            <p:cNvSpPr/>
            <p:nvPr/>
          </p:nvSpPr>
          <p:spPr>
            <a:xfrm>
              <a:off x="5163840" y="5563440"/>
              <a:ext cx="406440" cy="19440"/>
            </a:xfrm>
            <a:custGeom>
              <a:avLst/>
              <a:gdLst/>
              <a:ahLst/>
              <a:cxnLst/>
              <a:rect l="l" t="t" r="r" b="b"/>
              <a:pathLst>
                <a:path w="1129" h="54" extrusionOk="0">
                  <a:moveTo>
                    <a:pt x="158" y="20"/>
                  </a:moveTo>
                  <a:lnTo>
                    <a:pt x="158" y="20"/>
                  </a:lnTo>
                  <a:cubicBezTo>
                    <a:pt x="154" y="20"/>
                    <a:pt x="148" y="24"/>
                    <a:pt x="141" y="27"/>
                  </a:cubicBezTo>
                  <a:cubicBezTo>
                    <a:pt x="94" y="17"/>
                    <a:pt x="47" y="30"/>
                    <a:pt x="0" y="27"/>
                  </a:cubicBezTo>
                  <a:cubicBezTo>
                    <a:pt x="0" y="34"/>
                    <a:pt x="3" y="37"/>
                    <a:pt x="20" y="37"/>
                  </a:cubicBezTo>
                  <a:cubicBezTo>
                    <a:pt x="60" y="37"/>
                    <a:pt x="101" y="37"/>
                    <a:pt x="141" y="37"/>
                  </a:cubicBezTo>
                  <a:cubicBezTo>
                    <a:pt x="289" y="37"/>
                    <a:pt x="433" y="40"/>
                    <a:pt x="581" y="44"/>
                  </a:cubicBezTo>
                  <a:cubicBezTo>
                    <a:pt x="584" y="44"/>
                    <a:pt x="587" y="44"/>
                    <a:pt x="594" y="44"/>
                  </a:cubicBezTo>
                  <a:lnTo>
                    <a:pt x="594" y="44"/>
                  </a:lnTo>
                  <a:lnTo>
                    <a:pt x="594" y="44"/>
                  </a:lnTo>
                  <a:cubicBezTo>
                    <a:pt x="681" y="47"/>
                    <a:pt x="772" y="51"/>
                    <a:pt x="863" y="54"/>
                  </a:cubicBezTo>
                  <a:cubicBezTo>
                    <a:pt x="930" y="51"/>
                    <a:pt x="993" y="57"/>
                    <a:pt x="1061" y="44"/>
                  </a:cubicBezTo>
                  <a:cubicBezTo>
                    <a:pt x="1071" y="40"/>
                    <a:pt x="1084" y="37"/>
                    <a:pt x="1094" y="34"/>
                  </a:cubicBezTo>
                  <a:lnTo>
                    <a:pt x="1094" y="34"/>
                  </a:lnTo>
                  <a:lnTo>
                    <a:pt x="1094" y="34"/>
                  </a:lnTo>
                  <a:cubicBezTo>
                    <a:pt x="1111" y="27"/>
                    <a:pt x="1145" y="24"/>
                    <a:pt x="1121" y="0"/>
                  </a:cubicBezTo>
                  <a:cubicBezTo>
                    <a:pt x="1111" y="14"/>
                    <a:pt x="1084" y="14"/>
                    <a:pt x="1067" y="24"/>
                  </a:cubicBezTo>
                  <a:cubicBezTo>
                    <a:pt x="936" y="40"/>
                    <a:pt x="806" y="27"/>
                    <a:pt x="675" y="24"/>
                  </a:cubicBezTo>
                  <a:cubicBezTo>
                    <a:pt x="651" y="24"/>
                    <a:pt x="628" y="27"/>
                    <a:pt x="604" y="27"/>
                  </a:cubicBezTo>
                  <a:lnTo>
                    <a:pt x="604" y="27"/>
                  </a:lnTo>
                  <a:lnTo>
                    <a:pt x="604" y="27"/>
                  </a:lnTo>
                  <a:cubicBezTo>
                    <a:pt x="567" y="24"/>
                    <a:pt x="527" y="20"/>
                    <a:pt x="490" y="27"/>
                  </a:cubicBezTo>
                  <a:cubicBezTo>
                    <a:pt x="379" y="17"/>
                    <a:pt x="268" y="24"/>
                    <a:pt x="158" y="2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0" name="Google Shape;1422;p36">
              <a:extLst>
                <a:ext uri="{FF2B5EF4-FFF2-40B4-BE49-F238E27FC236}">
                  <a16:creationId xmlns:a16="http://schemas.microsoft.com/office/drawing/2014/main" id="{3771CB93-D68C-840C-8807-AFC7939D0E1A}"/>
                </a:ext>
              </a:extLst>
            </p:cNvPr>
            <p:cNvSpPr/>
            <p:nvPr/>
          </p:nvSpPr>
          <p:spPr>
            <a:xfrm>
              <a:off x="5410080" y="5483160"/>
              <a:ext cx="106920" cy="14400"/>
            </a:xfrm>
            <a:custGeom>
              <a:avLst/>
              <a:gdLst/>
              <a:ahLst/>
              <a:cxnLst/>
              <a:rect l="l" t="t" r="r" b="b"/>
              <a:pathLst>
                <a:path w="297" h="40" extrusionOk="0">
                  <a:moveTo>
                    <a:pt x="65" y="9"/>
                  </a:moveTo>
                  <a:lnTo>
                    <a:pt x="65" y="9"/>
                  </a:lnTo>
                  <a:cubicBezTo>
                    <a:pt x="51" y="2"/>
                    <a:pt x="34" y="-2"/>
                    <a:pt x="17" y="2"/>
                  </a:cubicBezTo>
                  <a:cubicBezTo>
                    <a:pt x="7" y="5"/>
                    <a:pt x="-3" y="9"/>
                    <a:pt x="1" y="15"/>
                  </a:cubicBezTo>
                  <a:cubicBezTo>
                    <a:pt x="1" y="25"/>
                    <a:pt x="17" y="22"/>
                    <a:pt x="24" y="25"/>
                  </a:cubicBezTo>
                  <a:cubicBezTo>
                    <a:pt x="37" y="32"/>
                    <a:pt x="51" y="19"/>
                    <a:pt x="65" y="29"/>
                  </a:cubicBezTo>
                  <a:cubicBezTo>
                    <a:pt x="135" y="32"/>
                    <a:pt x="209" y="35"/>
                    <a:pt x="279" y="39"/>
                  </a:cubicBezTo>
                  <a:cubicBezTo>
                    <a:pt x="296" y="42"/>
                    <a:pt x="299" y="35"/>
                    <a:pt x="296" y="25"/>
                  </a:cubicBezTo>
                  <a:cubicBezTo>
                    <a:pt x="219" y="22"/>
                    <a:pt x="142" y="15"/>
                    <a:pt x="65" y="9"/>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 name="Google Shape;1423;p36">
              <a:extLst>
                <a:ext uri="{FF2B5EF4-FFF2-40B4-BE49-F238E27FC236}">
                  <a16:creationId xmlns:a16="http://schemas.microsoft.com/office/drawing/2014/main" id="{5F37B333-4FF6-5602-74E3-14893C20B5A1}"/>
                </a:ext>
              </a:extLst>
            </p:cNvPr>
            <p:cNvSpPr/>
            <p:nvPr/>
          </p:nvSpPr>
          <p:spPr>
            <a:xfrm>
              <a:off x="5316120" y="5552640"/>
              <a:ext cx="18720" cy="4680"/>
            </a:xfrm>
            <a:custGeom>
              <a:avLst/>
              <a:gdLst/>
              <a:ahLst/>
              <a:cxnLst/>
              <a:rect l="l" t="t" r="r" b="b"/>
              <a:pathLst>
                <a:path w="52" h="13" extrusionOk="0">
                  <a:moveTo>
                    <a:pt x="16" y="13"/>
                  </a:moveTo>
                  <a:lnTo>
                    <a:pt x="16" y="13"/>
                  </a:lnTo>
                  <a:cubicBezTo>
                    <a:pt x="23" y="10"/>
                    <a:pt x="34" y="10"/>
                    <a:pt x="40" y="10"/>
                  </a:cubicBezTo>
                  <a:lnTo>
                    <a:pt x="40" y="10"/>
                  </a:lnTo>
                  <a:cubicBezTo>
                    <a:pt x="47" y="10"/>
                    <a:pt x="54" y="10"/>
                    <a:pt x="50" y="3"/>
                  </a:cubicBezTo>
                  <a:cubicBezTo>
                    <a:pt x="50" y="3"/>
                    <a:pt x="44" y="0"/>
                    <a:pt x="40" y="0"/>
                  </a:cubicBezTo>
                  <a:cubicBezTo>
                    <a:pt x="34" y="0"/>
                    <a:pt x="23" y="0"/>
                    <a:pt x="16" y="0"/>
                  </a:cubicBezTo>
                  <a:cubicBezTo>
                    <a:pt x="7" y="0"/>
                    <a:pt x="-3" y="0"/>
                    <a:pt x="0" y="10"/>
                  </a:cubicBezTo>
                  <a:cubicBezTo>
                    <a:pt x="0" y="13"/>
                    <a:pt x="10" y="13"/>
                    <a:pt x="16" y="1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 name="Google Shape;1424;p36">
              <a:extLst>
                <a:ext uri="{FF2B5EF4-FFF2-40B4-BE49-F238E27FC236}">
                  <a16:creationId xmlns:a16="http://schemas.microsoft.com/office/drawing/2014/main" id="{AF034574-9F53-35A7-5F9F-2F8020035517}"/>
                </a:ext>
              </a:extLst>
            </p:cNvPr>
            <p:cNvSpPr/>
            <p:nvPr/>
          </p:nvSpPr>
          <p:spPr>
            <a:xfrm>
              <a:off x="5196600" y="4876200"/>
              <a:ext cx="163080" cy="39600"/>
            </a:xfrm>
            <a:custGeom>
              <a:avLst/>
              <a:gdLst/>
              <a:ahLst/>
              <a:cxnLst/>
              <a:rect l="l" t="t" r="r" b="b"/>
              <a:pathLst>
                <a:path w="453" h="110" extrusionOk="0">
                  <a:moveTo>
                    <a:pt x="218" y="87"/>
                  </a:moveTo>
                  <a:lnTo>
                    <a:pt x="218" y="87"/>
                  </a:lnTo>
                  <a:cubicBezTo>
                    <a:pt x="238" y="87"/>
                    <a:pt x="255" y="90"/>
                    <a:pt x="268" y="77"/>
                  </a:cubicBezTo>
                  <a:cubicBezTo>
                    <a:pt x="275" y="83"/>
                    <a:pt x="285" y="83"/>
                    <a:pt x="295" y="87"/>
                  </a:cubicBezTo>
                  <a:cubicBezTo>
                    <a:pt x="305" y="100"/>
                    <a:pt x="325" y="103"/>
                    <a:pt x="342" y="107"/>
                  </a:cubicBezTo>
                  <a:cubicBezTo>
                    <a:pt x="362" y="113"/>
                    <a:pt x="376" y="107"/>
                    <a:pt x="386" y="97"/>
                  </a:cubicBezTo>
                  <a:cubicBezTo>
                    <a:pt x="416" y="73"/>
                    <a:pt x="426" y="40"/>
                    <a:pt x="453" y="13"/>
                  </a:cubicBezTo>
                  <a:cubicBezTo>
                    <a:pt x="453" y="10"/>
                    <a:pt x="453" y="6"/>
                    <a:pt x="449" y="3"/>
                  </a:cubicBezTo>
                  <a:lnTo>
                    <a:pt x="449" y="3"/>
                  </a:lnTo>
                  <a:cubicBezTo>
                    <a:pt x="443" y="-1"/>
                    <a:pt x="433" y="-1"/>
                    <a:pt x="423" y="3"/>
                  </a:cubicBezTo>
                  <a:lnTo>
                    <a:pt x="423" y="3"/>
                  </a:lnTo>
                  <a:cubicBezTo>
                    <a:pt x="416" y="10"/>
                    <a:pt x="402" y="13"/>
                    <a:pt x="399" y="23"/>
                  </a:cubicBezTo>
                  <a:cubicBezTo>
                    <a:pt x="402" y="50"/>
                    <a:pt x="376" y="63"/>
                    <a:pt x="359" y="83"/>
                  </a:cubicBezTo>
                  <a:cubicBezTo>
                    <a:pt x="345" y="97"/>
                    <a:pt x="325" y="80"/>
                    <a:pt x="312" y="73"/>
                  </a:cubicBezTo>
                  <a:lnTo>
                    <a:pt x="312" y="73"/>
                  </a:lnTo>
                  <a:lnTo>
                    <a:pt x="312" y="73"/>
                  </a:lnTo>
                  <a:cubicBezTo>
                    <a:pt x="298" y="63"/>
                    <a:pt x="285" y="63"/>
                    <a:pt x="268" y="70"/>
                  </a:cubicBezTo>
                  <a:lnTo>
                    <a:pt x="268" y="70"/>
                  </a:lnTo>
                  <a:lnTo>
                    <a:pt x="268" y="70"/>
                  </a:lnTo>
                  <a:cubicBezTo>
                    <a:pt x="251" y="67"/>
                    <a:pt x="234" y="70"/>
                    <a:pt x="218" y="77"/>
                  </a:cubicBezTo>
                  <a:lnTo>
                    <a:pt x="218" y="77"/>
                  </a:lnTo>
                  <a:lnTo>
                    <a:pt x="218" y="77"/>
                  </a:lnTo>
                  <a:cubicBezTo>
                    <a:pt x="157" y="80"/>
                    <a:pt x="97" y="83"/>
                    <a:pt x="37" y="87"/>
                  </a:cubicBezTo>
                  <a:cubicBezTo>
                    <a:pt x="26" y="97"/>
                    <a:pt x="-4" y="80"/>
                    <a:pt x="0" y="103"/>
                  </a:cubicBezTo>
                  <a:cubicBezTo>
                    <a:pt x="73" y="107"/>
                    <a:pt x="147" y="107"/>
                    <a:pt x="218" y="8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3" name="Google Shape;1425;p36">
              <a:extLst>
                <a:ext uri="{FF2B5EF4-FFF2-40B4-BE49-F238E27FC236}">
                  <a16:creationId xmlns:a16="http://schemas.microsoft.com/office/drawing/2014/main" id="{FD4E68E4-2110-3F67-967F-4D9B25463A9F}"/>
                </a:ext>
              </a:extLst>
            </p:cNvPr>
            <p:cNvSpPr/>
            <p:nvPr/>
          </p:nvSpPr>
          <p:spPr>
            <a:xfrm>
              <a:off x="5173560" y="4910040"/>
              <a:ext cx="3600" cy="2880"/>
            </a:xfrm>
            <a:custGeom>
              <a:avLst/>
              <a:gdLst/>
              <a:ahLst/>
              <a:cxnLst/>
              <a:rect l="l" t="t" r="r" b="b"/>
              <a:pathLst>
                <a:path w="10" h="8" extrusionOk="0">
                  <a:moveTo>
                    <a:pt x="0" y="3"/>
                  </a:moveTo>
                  <a:lnTo>
                    <a:pt x="0" y="3"/>
                  </a:lnTo>
                  <a:cubicBezTo>
                    <a:pt x="3" y="9"/>
                    <a:pt x="6" y="9"/>
                    <a:pt x="10" y="3"/>
                  </a:cubicBezTo>
                  <a:cubicBezTo>
                    <a:pt x="6" y="-1"/>
                    <a:pt x="3" y="-1"/>
                    <a:pt x="0"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 name="Google Shape;1426;p36">
              <a:extLst>
                <a:ext uri="{FF2B5EF4-FFF2-40B4-BE49-F238E27FC236}">
                  <a16:creationId xmlns:a16="http://schemas.microsoft.com/office/drawing/2014/main" id="{2EFB9955-887F-C4D7-AF28-4857A08E0078}"/>
                </a:ext>
              </a:extLst>
            </p:cNvPr>
            <p:cNvSpPr/>
            <p:nvPr/>
          </p:nvSpPr>
          <p:spPr>
            <a:xfrm>
              <a:off x="5499720" y="5005440"/>
              <a:ext cx="6120" cy="4320"/>
            </a:xfrm>
            <a:custGeom>
              <a:avLst/>
              <a:gdLst/>
              <a:ahLst/>
              <a:cxnLst/>
              <a:rect l="l" t="t" r="r" b="b"/>
              <a:pathLst>
                <a:path w="17" h="12" extrusionOk="0">
                  <a:moveTo>
                    <a:pt x="7" y="0"/>
                  </a:moveTo>
                  <a:lnTo>
                    <a:pt x="7" y="0"/>
                  </a:lnTo>
                  <a:cubicBezTo>
                    <a:pt x="7" y="3"/>
                    <a:pt x="0" y="3"/>
                    <a:pt x="0" y="6"/>
                  </a:cubicBezTo>
                  <a:cubicBezTo>
                    <a:pt x="0" y="13"/>
                    <a:pt x="7" y="13"/>
                    <a:pt x="13" y="10"/>
                  </a:cubicBezTo>
                  <a:cubicBezTo>
                    <a:pt x="17" y="10"/>
                    <a:pt x="17" y="6"/>
                    <a:pt x="17" y="3"/>
                  </a:cubicBezTo>
                  <a:cubicBezTo>
                    <a:pt x="17" y="0"/>
                    <a:pt x="13" y="0"/>
                    <a:pt x="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5" name="Google Shape;1427;p36">
              <a:extLst>
                <a:ext uri="{FF2B5EF4-FFF2-40B4-BE49-F238E27FC236}">
                  <a16:creationId xmlns:a16="http://schemas.microsoft.com/office/drawing/2014/main" id="{7F979900-C9DC-EFB0-18E2-2555648CA4E2}"/>
                </a:ext>
              </a:extLst>
            </p:cNvPr>
            <p:cNvSpPr/>
            <p:nvPr/>
          </p:nvSpPr>
          <p:spPr>
            <a:xfrm>
              <a:off x="5391000" y="4430160"/>
              <a:ext cx="2520" cy="0"/>
            </a:xfrm>
            <a:custGeom>
              <a:avLst/>
              <a:gdLst/>
              <a:ahLst/>
              <a:cxnLst/>
              <a:rect l="l" t="t" r="r" b="b"/>
              <a:pathLst>
                <a:path w="7" h="120000" extrusionOk="0">
                  <a:moveTo>
                    <a:pt x="0" y="0"/>
                  </a:moveTo>
                  <a:lnTo>
                    <a:pt x="0" y="0"/>
                  </a:lnTo>
                  <a:lnTo>
                    <a:pt x="0" y="0"/>
                  </a:lnTo>
                  <a:cubicBezTo>
                    <a:pt x="3" y="0"/>
                    <a:pt x="3" y="0"/>
                    <a:pt x="7" y="0"/>
                  </a:cubicBezTo>
                  <a:cubicBezTo>
                    <a:pt x="3" y="0"/>
                    <a:pt x="3" y="0"/>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 name="Google Shape;1428;p36">
              <a:extLst>
                <a:ext uri="{FF2B5EF4-FFF2-40B4-BE49-F238E27FC236}">
                  <a16:creationId xmlns:a16="http://schemas.microsoft.com/office/drawing/2014/main" id="{DCE4471F-C084-384B-B18F-6BB76A0E2C26}"/>
                </a:ext>
              </a:extLst>
            </p:cNvPr>
            <p:cNvSpPr/>
            <p:nvPr/>
          </p:nvSpPr>
          <p:spPr>
            <a:xfrm>
              <a:off x="4766760" y="5198760"/>
              <a:ext cx="7200" cy="9360"/>
            </a:xfrm>
            <a:custGeom>
              <a:avLst/>
              <a:gdLst/>
              <a:ahLst/>
              <a:cxnLst/>
              <a:rect l="l" t="t" r="r" b="b"/>
              <a:pathLst>
                <a:path w="20" h="26" extrusionOk="0">
                  <a:moveTo>
                    <a:pt x="16" y="26"/>
                  </a:moveTo>
                  <a:lnTo>
                    <a:pt x="16" y="26"/>
                  </a:lnTo>
                  <a:cubicBezTo>
                    <a:pt x="16" y="16"/>
                    <a:pt x="20" y="10"/>
                    <a:pt x="20" y="0"/>
                  </a:cubicBezTo>
                  <a:cubicBezTo>
                    <a:pt x="13" y="0"/>
                    <a:pt x="10" y="0"/>
                    <a:pt x="6" y="3"/>
                  </a:cubicBezTo>
                  <a:cubicBezTo>
                    <a:pt x="13" y="10"/>
                    <a:pt x="-17" y="26"/>
                    <a:pt x="16" y="2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 name="Google Shape;1429;p36">
              <a:extLst>
                <a:ext uri="{FF2B5EF4-FFF2-40B4-BE49-F238E27FC236}">
                  <a16:creationId xmlns:a16="http://schemas.microsoft.com/office/drawing/2014/main" id="{BD579E06-9B98-6D62-87AA-6F269DDBB751}"/>
                </a:ext>
              </a:extLst>
            </p:cNvPr>
            <p:cNvSpPr/>
            <p:nvPr/>
          </p:nvSpPr>
          <p:spPr>
            <a:xfrm>
              <a:off x="4785840" y="5202360"/>
              <a:ext cx="3960" cy="2160"/>
            </a:xfrm>
            <a:custGeom>
              <a:avLst/>
              <a:gdLst/>
              <a:ahLst/>
              <a:cxnLst/>
              <a:rect l="l" t="t" r="r" b="b"/>
              <a:pathLst>
                <a:path w="11" h="6" extrusionOk="0">
                  <a:moveTo>
                    <a:pt x="7" y="6"/>
                  </a:moveTo>
                  <a:lnTo>
                    <a:pt x="7" y="6"/>
                  </a:lnTo>
                  <a:lnTo>
                    <a:pt x="11" y="3"/>
                  </a:lnTo>
                  <a:cubicBezTo>
                    <a:pt x="7" y="3"/>
                    <a:pt x="7" y="3"/>
                    <a:pt x="4" y="0"/>
                  </a:cubicBezTo>
                  <a:lnTo>
                    <a:pt x="0" y="3"/>
                  </a:lnTo>
                  <a:cubicBezTo>
                    <a:pt x="4" y="3"/>
                    <a:pt x="4" y="3"/>
                    <a:pt x="7" y="6"/>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 name="Google Shape;1430;p36">
              <a:extLst>
                <a:ext uri="{FF2B5EF4-FFF2-40B4-BE49-F238E27FC236}">
                  <a16:creationId xmlns:a16="http://schemas.microsoft.com/office/drawing/2014/main" id="{18F7164A-5518-4E3A-47D2-E40BF38C2C72}"/>
                </a:ext>
              </a:extLst>
            </p:cNvPr>
            <p:cNvSpPr/>
            <p:nvPr/>
          </p:nvSpPr>
          <p:spPr>
            <a:xfrm>
              <a:off x="4731480" y="5138280"/>
              <a:ext cx="445680" cy="34200"/>
            </a:xfrm>
            <a:custGeom>
              <a:avLst/>
              <a:gdLst/>
              <a:ahLst/>
              <a:cxnLst/>
              <a:rect l="l" t="t" r="r" b="b"/>
              <a:pathLst>
                <a:path w="1238" h="95" extrusionOk="0">
                  <a:moveTo>
                    <a:pt x="0" y="84"/>
                  </a:moveTo>
                  <a:lnTo>
                    <a:pt x="0" y="84"/>
                  </a:lnTo>
                  <a:cubicBezTo>
                    <a:pt x="10" y="97"/>
                    <a:pt x="27" y="94"/>
                    <a:pt x="41" y="94"/>
                  </a:cubicBezTo>
                  <a:cubicBezTo>
                    <a:pt x="77" y="94"/>
                    <a:pt x="111" y="100"/>
                    <a:pt x="145" y="87"/>
                  </a:cubicBezTo>
                  <a:lnTo>
                    <a:pt x="145" y="87"/>
                  </a:lnTo>
                  <a:cubicBezTo>
                    <a:pt x="158" y="84"/>
                    <a:pt x="168" y="84"/>
                    <a:pt x="181" y="84"/>
                  </a:cubicBezTo>
                  <a:lnTo>
                    <a:pt x="181" y="84"/>
                  </a:lnTo>
                  <a:lnTo>
                    <a:pt x="181" y="84"/>
                  </a:lnTo>
                  <a:cubicBezTo>
                    <a:pt x="252" y="80"/>
                    <a:pt x="326" y="77"/>
                    <a:pt x="400" y="74"/>
                  </a:cubicBezTo>
                  <a:cubicBezTo>
                    <a:pt x="403" y="74"/>
                    <a:pt x="403" y="70"/>
                    <a:pt x="403" y="67"/>
                  </a:cubicBezTo>
                  <a:cubicBezTo>
                    <a:pt x="413" y="67"/>
                    <a:pt x="427" y="67"/>
                    <a:pt x="437" y="67"/>
                  </a:cubicBezTo>
                  <a:cubicBezTo>
                    <a:pt x="437" y="67"/>
                    <a:pt x="440" y="67"/>
                    <a:pt x="443" y="70"/>
                  </a:cubicBezTo>
                  <a:cubicBezTo>
                    <a:pt x="450" y="70"/>
                    <a:pt x="457" y="70"/>
                    <a:pt x="467" y="67"/>
                  </a:cubicBezTo>
                  <a:cubicBezTo>
                    <a:pt x="494" y="67"/>
                    <a:pt x="524" y="67"/>
                    <a:pt x="554" y="64"/>
                  </a:cubicBezTo>
                  <a:cubicBezTo>
                    <a:pt x="601" y="57"/>
                    <a:pt x="651" y="67"/>
                    <a:pt x="698" y="57"/>
                  </a:cubicBezTo>
                  <a:cubicBezTo>
                    <a:pt x="709" y="57"/>
                    <a:pt x="722" y="57"/>
                    <a:pt x="732" y="57"/>
                  </a:cubicBezTo>
                  <a:cubicBezTo>
                    <a:pt x="739" y="57"/>
                    <a:pt x="739" y="53"/>
                    <a:pt x="739" y="53"/>
                  </a:cubicBezTo>
                  <a:cubicBezTo>
                    <a:pt x="742" y="53"/>
                    <a:pt x="742" y="53"/>
                    <a:pt x="745" y="53"/>
                  </a:cubicBezTo>
                  <a:lnTo>
                    <a:pt x="749" y="53"/>
                  </a:lnTo>
                  <a:lnTo>
                    <a:pt x="752" y="57"/>
                  </a:lnTo>
                  <a:cubicBezTo>
                    <a:pt x="755" y="57"/>
                    <a:pt x="755" y="57"/>
                    <a:pt x="759" y="57"/>
                  </a:cubicBezTo>
                  <a:cubicBezTo>
                    <a:pt x="762" y="53"/>
                    <a:pt x="762" y="53"/>
                    <a:pt x="762" y="53"/>
                  </a:cubicBezTo>
                  <a:cubicBezTo>
                    <a:pt x="766" y="53"/>
                    <a:pt x="772" y="53"/>
                    <a:pt x="776" y="53"/>
                  </a:cubicBezTo>
                  <a:cubicBezTo>
                    <a:pt x="776" y="53"/>
                    <a:pt x="779" y="53"/>
                    <a:pt x="779" y="57"/>
                  </a:cubicBezTo>
                  <a:lnTo>
                    <a:pt x="786" y="57"/>
                  </a:lnTo>
                  <a:cubicBezTo>
                    <a:pt x="786" y="53"/>
                    <a:pt x="786" y="53"/>
                    <a:pt x="786" y="53"/>
                  </a:cubicBezTo>
                  <a:cubicBezTo>
                    <a:pt x="792" y="53"/>
                    <a:pt x="796" y="53"/>
                    <a:pt x="799" y="53"/>
                  </a:cubicBezTo>
                  <a:cubicBezTo>
                    <a:pt x="823" y="50"/>
                    <a:pt x="843" y="57"/>
                    <a:pt x="865" y="50"/>
                  </a:cubicBezTo>
                  <a:cubicBezTo>
                    <a:pt x="902" y="50"/>
                    <a:pt x="943" y="47"/>
                    <a:pt x="979" y="47"/>
                  </a:cubicBezTo>
                  <a:cubicBezTo>
                    <a:pt x="983" y="50"/>
                    <a:pt x="986" y="50"/>
                    <a:pt x="990" y="50"/>
                  </a:cubicBezTo>
                  <a:cubicBezTo>
                    <a:pt x="993" y="50"/>
                    <a:pt x="993" y="50"/>
                    <a:pt x="993" y="47"/>
                  </a:cubicBezTo>
                  <a:cubicBezTo>
                    <a:pt x="996" y="47"/>
                    <a:pt x="1003" y="47"/>
                    <a:pt x="1006" y="47"/>
                  </a:cubicBezTo>
                  <a:cubicBezTo>
                    <a:pt x="1013" y="43"/>
                    <a:pt x="1023" y="43"/>
                    <a:pt x="1033" y="40"/>
                  </a:cubicBezTo>
                  <a:lnTo>
                    <a:pt x="1033" y="40"/>
                  </a:lnTo>
                  <a:cubicBezTo>
                    <a:pt x="1050" y="40"/>
                    <a:pt x="1067" y="43"/>
                    <a:pt x="1083" y="37"/>
                  </a:cubicBezTo>
                  <a:cubicBezTo>
                    <a:pt x="1087" y="37"/>
                    <a:pt x="1094" y="37"/>
                    <a:pt x="1097" y="33"/>
                  </a:cubicBezTo>
                  <a:cubicBezTo>
                    <a:pt x="1100" y="33"/>
                    <a:pt x="1107" y="33"/>
                    <a:pt x="1110" y="33"/>
                  </a:cubicBezTo>
                  <a:cubicBezTo>
                    <a:pt x="1117" y="33"/>
                    <a:pt x="1124" y="33"/>
                    <a:pt x="1127" y="30"/>
                  </a:cubicBezTo>
                  <a:cubicBezTo>
                    <a:pt x="1157" y="33"/>
                    <a:pt x="1187" y="30"/>
                    <a:pt x="1211" y="20"/>
                  </a:cubicBezTo>
                  <a:lnTo>
                    <a:pt x="1211" y="20"/>
                  </a:lnTo>
                  <a:lnTo>
                    <a:pt x="1211" y="20"/>
                  </a:lnTo>
                  <a:cubicBezTo>
                    <a:pt x="1221" y="17"/>
                    <a:pt x="1231" y="13"/>
                    <a:pt x="1238" y="10"/>
                  </a:cubicBezTo>
                  <a:cubicBezTo>
                    <a:pt x="1234" y="7"/>
                    <a:pt x="1228" y="3"/>
                    <a:pt x="1225" y="0"/>
                  </a:cubicBezTo>
                  <a:cubicBezTo>
                    <a:pt x="1215" y="3"/>
                    <a:pt x="1204" y="3"/>
                    <a:pt x="1197" y="10"/>
                  </a:cubicBezTo>
                  <a:lnTo>
                    <a:pt x="1197" y="10"/>
                  </a:lnTo>
                  <a:cubicBezTo>
                    <a:pt x="1177" y="10"/>
                    <a:pt x="1157" y="10"/>
                    <a:pt x="1137" y="13"/>
                  </a:cubicBezTo>
                  <a:cubicBezTo>
                    <a:pt x="1134" y="13"/>
                    <a:pt x="1130" y="13"/>
                    <a:pt x="1127" y="13"/>
                  </a:cubicBezTo>
                  <a:cubicBezTo>
                    <a:pt x="1124" y="13"/>
                    <a:pt x="1124" y="13"/>
                    <a:pt x="1124" y="13"/>
                  </a:cubicBezTo>
                  <a:cubicBezTo>
                    <a:pt x="1114" y="13"/>
                    <a:pt x="1104" y="17"/>
                    <a:pt x="1097" y="17"/>
                  </a:cubicBezTo>
                  <a:cubicBezTo>
                    <a:pt x="973" y="30"/>
                    <a:pt x="853" y="27"/>
                    <a:pt x="729" y="33"/>
                  </a:cubicBezTo>
                  <a:cubicBezTo>
                    <a:pt x="715" y="37"/>
                    <a:pt x="698" y="37"/>
                    <a:pt x="685" y="40"/>
                  </a:cubicBezTo>
                  <a:cubicBezTo>
                    <a:pt x="635" y="30"/>
                    <a:pt x="584" y="40"/>
                    <a:pt x="534" y="43"/>
                  </a:cubicBezTo>
                  <a:cubicBezTo>
                    <a:pt x="507" y="43"/>
                    <a:pt x="480" y="47"/>
                    <a:pt x="453" y="50"/>
                  </a:cubicBezTo>
                  <a:lnTo>
                    <a:pt x="453" y="50"/>
                  </a:lnTo>
                  <a:lnTo>
                    <a:pt x="453" y="50"/>
                  </a:lnTo>
                  <a:cubicBezTo>
                    <a:pt x="380" y="43"/>
                    <a:pt x="306" y="53"/>
                    <a:pt x="232" y="64"/>
                  </a:cubicBezTo>
                  <a:cubicBezTo>
                    <a:pt x="208" y="67"/>
                    <a:pt x="181" y="67"/>
                    <a:pt x="158" y="67"/>
                  </a:cubicBezTo>
                  <a:cubicBezTo>
                    <a:pt x="151" y="67"/>
                    <a:pt x="151" y="70"/>
                    <a:pt x="151" y="74"/>
                  </a:cubicBezTo>
                  <a:cubicBezTo>
                    <a:pt x="148" y="74"/>
                    <a:pt x="141" y="77"/>
                    <a:pt x="134" y="77"/>
                  </a:cubicBezTo>
                  <a:cubicBezTo>
                    <a:pt x="134" y="74"/>
                    <a:pt x="131" y="74"/>
                    <a:pt x="131" y="74"/>
                  </a:cubicBezTo>
                  <a:cubicBezTo>
                    <a:pt x="118" y="77"/>
                    <a:pt x="108" y="80"/>
                    <a:pt x="101" y="67"/>
                  </a:cubicBezTo>
                  <a:cubicBezTo>
                    <a:pt x="94" y="67"/>
                    <a:pt x="88" y="67"/>
                    <a:pt x="81" y="67"/>
                  </a:cubicBezTo>
                  <a:cubicBezTo>
                    <a:pt x="61" y="80"/>
                    <a:pt x="37" y="74"/>
                    <a:pt x="14" y="77"/>
                  </a:cubicBezTo>
                  <a:lnTo>
                    <a:pt x="14" y="77"/>
                  </a:lnTo>
                  <a:cubicBezTo>
                    <a:pt x="10" y="77"/>
                    <a:pt x="4" y="80"/>
                    <a:pt x="0" y="84"/>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 name="Google Shape;1431;p36">
              <a:extLst>
                <a:ext uri="{FF2B5EF4-FFF2-40B4-BE49-F238E27FC236}">
                  <a16:creationId xmlns:a16="http://schemas.microsoft.com/office/drawing/2014/main" id="{4730E543-D8FE-D864-87A4-54A8968F5348}"/>
                </a:ext>
              </a:extLst>
            </p:cNvPr>
            <p:cNvSpPr/>
            <p:nvPr/>
          </p:nvSpPr>
          <p:spPr>
            <a:xfrm>
              <a:off x="5131080" y="5149080"/>
              <a:ext cx="6120" cy="1800"/>
            </a:xfrm>
            <a:custGeom>
              <a:avLst/>
              <a:gdLst/>
              <a:ahLst/>
              <a:cxnLst/>
              <a:rect l="l" t="t" r="r" b="b"/>
              <a:pathLst>
                <a:path w="17" h="5" extrusionOk="0">
                  <a:moveTo>
                    <a:pt x="17" y="0"/>
                  </a:moveTo>
                  <a:lnTo>
                    <a:pt x="17" y="0"/>
                  </a:lnTo>
                  <a:cubicBezTo>
                    <a:pt x="14" y="0"/>
                    <a:pt x="7" y="3"/>
                    <a:pt x="0" y="3"/>
                  </a:cubicBezTo>
                  <a:cubicBezTo>
                    <a:pt x="7" y="7"/>
                    <a:pt x="14" y="3"/>
                    <a:pt x="17"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 name="Google Shape;1432;p36">
              <a:extLst>
                <a:ext uri="{FF2B5EF4-FFF2-40B4-BE49-F238E27FC236}">
                  <a16:creationId xmlns:a16="http://schemas.microsoft.com/office/drawing/2014/main" id="{2844B8E7-492E-6168-2149-5217BDF29CD7}"/>
                </a:ext>
              </a:extLst>
            </p:cNvPr>
            <p:cNvSpPr/>
            <p:nvPr/>
          </p:nvSpPr>
          <p:spPr>
            <a:xfrm>
              <a:off x="4935960" y="5168520"/>
              <a:ext cx="1080" cy="1080"/>
            </a:xfrm>
            <a:custGeom>
              <a:avLst/>
              <a:gdLst/>
              <a:ahLst/>
              <a:cxnLst/>
              <a:rect l="l" t="t" r="r" b="b"/>
              <a:pathLst>
                <a:path w="3" h="3" extrusionOk="0">
                  <a:moveTo>
                    <a:pt x="0" y="3"/>
                  </a:moveTo>
                  <a:lnTo>
                    <a:pt x="0" y="3"/>
                  </a:lnTo>
                  <a:cubicBezTo>
                    <a:pt x="3" y="0"/>
                    <a:pt x="3" y="0"/>
                    <a:pt x="3" y="0"/>
                  </a:cubicBezTo>
                  <a:lnTo>
                    <a:pt x="3" y="0"/>
                  </a:lnTo>
                  <a:lnTo>
                    <a:pt x="0" y="3"/>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 name="Google Shape;1433;p36">
              <a:extLst>
                <a:ext uri="{FF2B5EF4-FFF2-40B4-BE49-F238E27FC236}">
                  <a16:creationId xmlns:a16="http://schemas.microsoft.com/office/drawing/2014/main" id="{13EB5261-87C0-F0C3-8635-D17E9C2D43BB}"/>
                </a:ext>
              </a:extLst>
            </p:cNvPr>
            <p:cNvSpPr/>
            <p:nvPr/>
          </p:nvSpPr>
          <p:spPr>
            <a:xfrm>
              <a:off x="5595840" y="3968640"/>
              <a:ext cx="185400" cy="10800"/>
            </a:xfrm>
            <a:custGeom>
              <a:avLst/>
              <a:gdLst/>
              <a:ahLst/>
              <a:cxnLst/>
              <a:rect l="l" t="t" r="r" b="b"/>
              <a:pathLst>
                <a:path w="515" h="30" extrusionOk="0">
                  <a:moveTo>
                    <a:pt x="438" y="23"/>
                  </a:moveTo>
                  <a:lnTo>
                    <a:pt x="438" y="23"/>
                  </a:lnTo>
                  <a:lnTo>
                    <a:pt x="438" y="23"/>
                  </a:lnTo>
                  <a:cubicBezTo>
                    <a:pt x="465" y="23"/>
                    <a:pt x="485" y="16"/>
                    <a:pt x="515" y="6"/>
                  </a:cubicBezTo>
                  <a:cubicBezTo>
                    <a:pt x="478" y="-11"/>
                    <a:pt x="445" y="10"/>
                    <a:pt x="411" y="6"/>
                  </a:cubicBezTo>
                  <a:cubicBezTo>
                    <a:pt x="357" y="6"/>
                    <a:pt x="304" y="6"/>
                    <a:pt x="250" y="6"/>
                  </a:cubicBezTo>
                  <a:cubicBezTo>
                    <a:pt x="230" y="3"/>
                    <a:pt x="213" y="6"/>
                    <a:pt x="196" y="13"/>
                  </a:cubicBezTo>
                  <a:lnTo>
                    <a:pt x="196" y="13"/>
                  </a:lnTo>
                  <a:cubicBezTo>
                    <a:pt x="193" y="10"/>
                    <a:pt x="186" y="6"/>
                    <a:pt x="179" y="6"/>
                  </a:cubicBezTo>
                  <a:lnTo>
                    <a:pt x="179" y="6"/>
                  </a:lnTo>
                  <a:cubicBezTo>
                    <a:pt x="143" y="10"/>
                    <a:pt x="102" y="10"/>
                    <a:pt x="62" y="6"/>
                  </a:cubicBezTo>
                  <a:cubicBezTo>
                    <a:pt x="52" y="-4"/>
                    <a:pt x="42" y="-1"/>
                    <a:pt x="35" y="10"/>
                  </a:cubicBezTo>
                  <a:cubicBezTo>
                    <a:pt x="35" y="13"/>
                    <a:pt x="35" y="13"/>
                    <a:pt x="35" y="13"/>
                  </a:cubicBezTo>
                  <a:lnTo>
                    <a:pt x="32" y="13"/>
                  </a:lnTo>
                  <a:cubicBezTo>
                    <a:pt x="22" y="16"/>
                    <a:pt x="12" y="6"/>
                    <a:pt x="2" y="13"/>
                  </a:cubicBezTo>
                  <a:cubicBezTo>
                    <a:pt x="-5" y="20"/>
                    <a:pt x="8" y="26"/>
                    <a:pt x="15" y="30"/>
                  </a:cubicBezTo>
                  <a:cubicBezTo>
                    <a:pt x="32" y="30"/>
                    <a:pt x="49" y="26"/>
                    <a:pt x="65" y="23"/>
                  </a:cubicBezTo>
                  <a:lnTo>
                    <a:pt x="65" y="23"/>
                  </a:lnTo>
                  <a:lnTo>
                    <a:pt x="65" y="23"/>
                  </a:lnTo>
                  <a:cubicBezTo>
                    <a:pt x="79" y="30"/>
                    <a:pt x="96" y="30"/>
                    <a:pt x="112" y="30"/>
                  </a:cubicBezTo>
                  <a:cubicBezTo>
                    <a:pt x="132" y="20"/>
                    <a:pt x="159" y="26"/>
                    <a:pt x="179" y="20"/>
                  </a:cubicBezTo>
                  <a:lnTo>
                    <a:pt x="179" y="20"/>
                  </a:lnTo>
                  <a:cubicBezTo>
                    <a:pt x="183" y="23"/>
                    <a:pt x="189" y="23"/>
                    <a:pt x="193" y="23"/>
                  </a:cubicBezTo>
                  <a:lnTo>
                    <a:pt x="193" y="23"/>
                  </a:lnTo>
                  <a:cubicBezTo>
                    <a:pt x="274" y="26"/>
                    <a:pt x="354" y="23"/>
                    <a:pt x="438" y="2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 name="Google Shape;1434;p36">
              <a:extLst>
                <a:ext uri="{FF2B5EF4-FFF2-40B4-BE49-F238E27FC236}">
                  <a16:creationId xmlns:a16="http://schemas.microsoft.com/office/drawing/2014/main" id="{9E58A7BF-A734-DC42-10F5-295E796ACF74}"/>
                </a:ext>
              </a:extLst>
            </p:cNvPr>
            <p:cNvSpPr/>
            <p:nvPr/>
          </p:nvSpPr>
          <p:spPr>
            <a:xfrm>
              <a:off x="5516640" y="3917160"/>
              <a:ext cx="9720" cy="3240"/>
            </a:xfrm>
            <a:custGeom>
              <a:avLst/>
              <a:gdLst/>
              <a:ahLst/>
              <a:cxnLst/>
              <a:rect l="l" t="t" r="r" b="b"/>
              <a:pathLst>
                <a:path w="27" h="9" extrusionOk="0">
                  <a:moveTo>
                    <a:pt x="0" y="5"/>
                  </a:moveTo>
                  <a:lnTo>
                    <a:pt x="0" y="5"/>
                  </a:lnTo>
                  <a:cubicBezTo>
                    <a:pt x="-3" y="11"/>
                    <a:pt x="17" y="8"/>
                    <a:pt x="27" y="8"/>
                  </a:cubicBezTo>
                  <a:cubicBezTo>
                    <a:pt x="27" y="5"/>
                    <a:pt x="27" y="5"/>
                    <a:pt x="27" y="2"/>
                  </a:cubicBezTo>
                  <a:cubicBezTo>
                    <a:pt x="17" y="2"/>
                    <a:pt x="0" y="-5"/>
                    <a:pt x="0" y="5"/>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 name="Google Shape;1435;p36">
              <a:extLst>
                <a:ext uri="{FF2B5EF4-FFF2-40B4-BE49-F238E27FC236}">
                  <a16:creationId xmlns:a16="http://schemas.microsoft.com/office/drawing/2014/main" id="{54870912-2B14-177C-F2AE-19942B19B096}"/>
                </a:ext>
              </a:extLst>
            </p:cNvPr>
            <p:cNvSpPr/>
            <p:nvPr/>
          </p:nvSpPr>
          <p:spPr>
            <a:xfrm>
              <a:off x="5488920" y="3917880"/>
              <a:ext cx="6120" cy="2160"/>
            </a:xfrm>
            <a:custGeom>
              <a:avLst/>
              <a:gdLst/>
              <a:ahLst/>
              <a:cxnLst/>
              <a:rect l="l" t="t" r="r" b="b"/>
              <a:pathLst>
                <a:path w="17" h="6" extrusionOk="0">
                  <a:moveTo>
                    <a:pt x="17" y="3"/>
                  </a:moveTo>
                  <a:lnTo>
                    <a:pt x="17" y="3"/>
                  </a:lnTo>
                  <a:cubicBezTo>
                    <a:pt x="10" y="0"/>
                    <a:pt x="7" y="0"/>
                    <a:pt x="0" y="0"/>
                  </a:cubicBezTo>
                  <a:cubicBezTo>
                    <a:pt x="3" y="3"/>
                    <a:pt x="7" y="3"/>
                    <a:pt x="13" y="6"/>
                  </a:cubicBezTo>
                  <a:cubicBezTo>
                    <a:pt x="13" y="3"/>
                    <a:pt x="17" y="3"/>
                    <a:pt x="17" y="3"/>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 name="Google Shape;1436;p36">
              <a:extLst>
                <a:ext uri="{FF2B5EF4-FFF2-40B4-BE49-F238E27FC236}">
                  <a16:creationId xmlns:a16="http://schemas.microsoft.com/office/drawing/2014/main" id="{53726548-3F09-2E75-1E30-F501FDCB29ED}"/>
                </a:ext>
              </a:extLst>
            </p:cNvPr>
            <p:cNvSpPr/>
            <p:nvPr/>
          </p:nvSpPr>
          <p:spPr>
            <a:xfrm>
              <a:off x="5488920" y="391788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1437;p36">
              <a:extLst>
                <a:ext uri="{FF2B5EF4-FFF2-40B4-BE49-F238E27FC236}">
                  <a16:creationId xmlns:a16="http://schemas.microsoft.com/office/drawing/2014/main" id="{1885535C-A054-8792-848C-38DD0D0DD4DE}"/>
                </a:ext>
              </a:extLst>
            </p:cNvPr>
            <p:cNvSpPr/>
            <p:nvPr/>
          </p:nvSpPr>
          <p:spPr>
            <a:xfrm>
              <a:off x="5564880" y="3964680"/>
              <a:ext cx="5040" cy="1440"/>
            </a:xfrm>
            <a:custGeom>
              <a:avLst/>
              <a:gdLst/>
              <a:ahLst/>
              <a:cxnLst/>
              <a:rect l="l" t="t" r="r" b="b"/>
              <a:pathLst>
                <a:path w="14" h="4" extrusionOk="0">
                  <a:moveTo>
                    <a:pt x="14" y="4"/>
                  </a:moveTo>
                  <a:lnTo>
                    <a:pt x="14" y="4"/>
                  </a:lnTo>
                  <a:cubicBezTo>
                    <a:pt x="10" y="0"/>
                    <a:pt x="7" y="0"/>
                    <a:pt x="4" y="0"/>
                  </a:cubicBezTo>
                  <a:lnTo>
                    <a:pt x="0" y="0"/>
                  </a:lnTo>
                  <a:cubicBezTo>
                    <a:pt x="4" y="4"/>
                    <a:pt x="7" y="4"/>
                    <a:pt x="10" y="4"/>
                  </a:cubicBezTo>
                  <a:lnTo>
                    <a:pt x="14" y="4"/>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1438;p36">
              <a:extLst>
                <a:ext uri="{FF2B5EF4-FFF2-40B4-BE49-F238E27FC236}">
                  <a16:creationId xmlns:a16="http://schemas.microsoft.com/office/drawing/2014/main" id="{C131C1BB-CE78-2B02-736A-2486231382EF}"/>
                </a:ext>
              </a:extLst>
            </p:cNvPr>
            <p:cNvSpPr/>
            <p:nvPr/>
          </p:nvSpPr>
          <p:spPr>
            <a:xfrm>
              <a:off x="5621760" y="4587120"/>
              <a:ext cx="51840" cy="25200"/>
            </a:xfrm>
            <a:custGeom>
              <a:avLst/>
              <a:gdLst/>
              <a:ahLst/>
              <a:cxnLst/>
              <a:rect l="l" t="t" r="r" b="b"/>
              <a:pathLst>
                <a:path w="144" h="70" extrusionOk="0">
                  <a:moveTo>
                    <a:pt x="54" y="50"/>
                  </a:moveTo>
                  <a:lnTo>
                    <a:pt x="54" y="50"/>
                  </a:lnTo>
                  <a:cubicBezTo>
                    <a:pt x="37" y="50"/>
                    <a:pt x="20" y="44"/>
                    <a:pt x="0" y="50"/>
                  </a:cubicBezTo>
                  <a:cubicBezTo>
                    <a:pt x="-3" y="64"/>
                    <a:pt x="10" y="67"/>
                    <a:pt x="20" y="70"/>
                  </a:cubicBezTo>
                  <a:cubicBezTo>
                    <a:pt x="54" y="70"/>
                    <a:pt x="87" y="70"/>
                    <a:pt x="121" y="70"/>
                  </a:cubicBezTo>
                  <a:cubicBezTo>
                    <a:pt x="131" y="70"/>
                    <a:pt x="144" y="67"/>
                    <a:pt x="144" y="60"/>
                  </a:cubicBezTo>
                  <a:cubicBezTo>
                    <a:pt x="141" y="40"/>
                    <a:pt x="131" y="24"/>
                    <a:pt x="144" y="7"/>
                  </a:cubicBezTo>
                  <a:lnTo>
                    <a:pt x="138" y="0"/>
                  </a:lnTo>
                  <a:cubicBezTo>
                    <a:pt x="131" y="0"/>
                    <a:pt x="124" y="0"/>
                    <a:pt x="121" y="7"/>
                  </a:cubicBezTo>
                  <a:cubicBezTo>
                    <a:pt x="121" y="10"/>
                    <a:pt x="117" y="13"/>
                    <a:pt x="121" y="17"/>
                  </a:cubicBezTo>
                  <a:cubicBezTo>
                    <a:pt x="124" y="40"/>
                    <a:pt x="107" y="47"/>
                    <a:pt x="77" y="44"/>
                  </a:cubicBezTo>
                  <a:cubicBezTo>
                    <a:pt x="67" y="44"/>
                    <a:pt x="60" y="47"/>
                    <a:pt x="54" y="5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1439;p36">
              <a:extLst>
                <a:ext uri="{FF2B5EF4-FFF2-40B4-BE49-F238E27FC236}">
                  <a16:creationId xmlns:a16="http://schemas.microsoft.com/office/drawing/2014/main" id="{3FD2583D-FC91-AD2B-0918-3ADCF127FA2E}"/>
                </a:ext>
              </a:extLst>
            </p:cNvPr>
            <p:cNvSpPr/>
            <p:nvPr/>
          </p:nvSpPr>
          <p:spPr>
            <a:xfrm>
              <a:off x="5224320" y="535824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1440;p36">
              <a:extLst>
                <a:ext uri="{FF2B5EF4-FFF2-40B4-BE49-F238E27FC236}">
                  <a16:creationId xmlns:a16="http://schemas.microsoft.com/office/drawing/2014/main" id="{11299D6B-0710-7316-16FA-571104F1116E}"/>
                </a:ext>
              </a:extLst>
            </p:cNvPr>
            <p:cNvSpPr/>
            <p:nvPr/>
          </p:nvSpPr>
          <p:spPr>
            <a:xfrm>
              <a:off x="5005800" y="5367240"/>
              <a:ext cx="338400" cy="30600"/>
            </a:xfrm>
            <a:custGeom>
              <a:avLst/>
              <a:gdLst/>
              <a:ahLst/>
              <a:cxnLst/>
              <a:rect l="l" t="t" r="r" b="b"/>
              <a:pathLst>
                <a:path w="940" h="85" extrusionOk="0">
                  <a:moveTo>
                    <a:pt x="939" y="8"/>
                  </a:moveTo>
                  <a:lnTo>
                    <a:pt x="939" y="8"/>
                  </a:lnTo>
                  <a:cubicBezTo>
                    <a:pt x="929" y="-8"/>
                    <a:pt x="906" y="5"/>
                    <a:pt x="889" y="8"/>
                  </a:cubicBezTo>
                  <a:cubicBezTo>
                    <a:pt x="859" y="12"/>
                    <a:pt x="825" y="8"/>
                    <a:pt x="795" y="18"/>
                  </a:cubicBezTo>
                  <a:cubicBezTo>
                    <a:pt x="671" y="25"/>
                    <a:pt x="546" y="32"/>
                    <a:pt x="422" y="38"/>
                  </a:cubicBezTo>
                  <a:cubicBezTo>
                    <a:pt x="405" y="42"/>
                    <a:pt x="392" y="45"/>
                    <a:pt x="375" y="45"/>
                  </a:cubicBezTo>
                  <a:cubicBezTo>
                    <a:pt x="348" y="45"/>
                    <a:pt x="321" y="42"/>
                    <a:pt x="298" y="49"/>
                  </a:cubicBezTo>
                  <a:cubicBezTo>
                    <a:pt x="278" y="49"/>
                    <a:pt x="261" y="45"/>
                    <a:pt x="244" y="55"/>
                  </a:cubicBezTo>
                  <a:lnTo>
                    <a:pt x="244" y="55"/>
                  </a:lnTo>
                  <a:lnTo>
                    <a:pt x="244" y="55"/>
                  </a:lnTo>
                  <a:lnTo>
                    <a:pt x="244" y="55"/>
                  </a:lnTo>
                  <a:lnTo>
                    <a:pt x="244" y="55"/>
                  </a:lnTo>
                  <a:cubicBezTo>
                    <a:pt x="187" y="52"/>
                    <a:pt x="134" y="65"/>
                    <a:pt x="77" y="65"/>
                  </a:cubicBezTo>
                  <a:cubicBezTo>
                    <a:pt x="51" y="65"/>
                    <a:pt x="27" y="69"/>
                    <a:pt x="0" y="75"/>
                  </a:cubicBezTo>
                  <a:cubicBezTo>
                    <a:pt x="17" y="92"/>
                    <a:pt x="44" y="82"/>
                    <a:pt x="64" y="85"/>
                  </a:cubicBezTo>
                  <a:cubicBezTo>
                    <a:pt x="74" y="82"/>
                    <a:pt x="81" y="82"/>
                    <a:pt x="91" y="82"/>
                  </a:cubicBezTo>
                  <a:lnTo>
                    <a:pt x="91" y="82"/>
                  </a:lnTo>
                  <a:cubicBezTo>
                    <a:pt x="167" y="72"/>
                    <a:pt x="244" y="79"/>
                    <a:pt x="321" y="65"/>
                  </a:cubicBezTo>
                  <a:lnTo>
                    <a:pt x="321" y="65"/>
                  </a:lnTo>
                  <a:cubicBezTo>
                    <a:pt x="342" y="69"/>
                    <a:pt x="365" y="65"/>
                    <a:pt x="385" y="62"/>
                  </a:cubicBezTo>
                  <a:lnTo>
                    <a:pt x="385" y="62"/>
                  </a:lnTo>
                  <a:lnTo>
                    <a:pt x="385" y="62"/>
                  </a:lnTo>
                  <a:cubicBezTo>
                    <a:pt x="392" y="62"/>
                    <a:pt x="395" y="62"/>
                    <a:pt x="399" y="62"/>
                  </a:cubicBezTo>
                  <a:lnTo>
                    <a:pt x="399" y="62"/>
                  </a:lnTo>
                  <a:lnTo>
                    <a:pt x="399" y="62"/>
                  </a:lnTo>
                  <a:cubicBezTo>
                    <a:pt x="412" y="62"/>
                    <a:pt x="425" y="62"/>
                    <a:pt x="435" y="62"/>
                  </a:cubicBezTo>
                  <a:cubicBezTo>
                    <a:pt x="435" y="65"/>
                    <a:pt x="435" y="65"/>
                    <a:pt x="435" y="65"/>
                  </a:cubicBezTo>
                  <a:cubicBezTo>
                    <a:pt x="439" y="62"/>
                    <a:pt x="442" y="62"/>
                    <a:pt x="442" y="59"/>
                  </a:cubicBezTo>
                  <a:cubicBezTo>
                    <a:pt x="446" y="59"/>
                    <a:pt x="449" y="59"/>
                    <a:pt x="449" y="59"/>
                  </a:cubicBezTo>
                  <a:cubicBezTo>
                    <a:pt x="486" y="59"/>
                    <a:pt x="520" y="65"/>
                    <a:pt x="553" y="55"/>
                  </a:cubicBezTo>
                  <a:cubicBezTo>
                    <a:pt x="640" y="52"/>
                    <a:pt x="728" y="45"/>
                    <a:pt x="811" y="35"/>
                  </a:cubicBezTo>
                  <a:cubicBezTo>
                    <a:pt x="828" y="38"/>
                    <a:pt x="842" y="38"/>
                    <a:pt x="852" y="28"/>
                  </a:cubicBezTo>
                  <a:lnTo>
                    <a:pt x="852" y="28"/>
                  </a:lnTo>
                  <a:lnTo>
                    <a:pt x="852" y="28"/>
                  </a:lnTo>
                  <a:lnTo>
                    <a:pt x="852" y="28"/>
                  </a:lnTo>
                  <a:lnTo>
                    <a:pt x="852" y="28"/>
                  </a:lnTo>
                  <a:cubicBezTo>
                    <a:pt x="869" y="28"/>
                    <a:pt x="885" y="28"/>
                    <a:pt x="899" y="28"/>
                  </a:cubicBezTo>
                  <a:cubicBezTo>
                    <a:pt x="909" y="15"/>
                    <a:pt x="942" y="25"/>
                    <a:pt x="939" y="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 name="Google Shape;1441;p36">
              <a:extLst>
                <a:ext uri="{FF2B5EF4-FFF2-40B4-BE49-F238E27FC236}">
                  <a16:creationId xmlns:a16="http://schemas.microsoft.com/office/drawing/2014/main" id="{4D122DEA-C957-2F73-CF7F-A8CDD88D000A}"/>
                </a:ext>
              </a:extLst>
            </p:cNvPr>
            <p:cNvSpPr/>
            <p:nvPr/>
          </p:nvSpPr>
          <p:spPr>
            <a:xfrm>
              <a:off x="5558760" y="5383440"/>
              <a:ext cx="13680" cy="3960"/>
            </a:xfrm>
            <a:custGeom>
              <a:avLst/>
              <a:gdLst/>
              <a:ahLst/>
              <a:cxnLst/>
              <a:rect l="l" t="t" r="r" b="b"/>
              <a:pathLst>
                <a:path w="38" h="11" extrusionOk="0">
                  <a:moveTo>
                    <a:pt x="38" y="0"/>
                  </a:moveTo>
                  <a:lnTo>
                    <a:pt x="38" y="0"/>
                  </a:lnTo>
                  <a:cubicBezTo>
                    <a:pt x="24" y="0"/>
                    <a:pt x="14" y="4"/>
                    <a:pt x="0" y="4"/>
                  </a:cubicBezTo>
                  <a:cubicBezTo>
                    <a:pt x="14" y="14"/>
                    <a:pt x="27" y="14"/>
                    <a:pt x="38"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 name="Google Shape;1442;p36">
              <a:extLst>
                <a:ext uri="{FF2B5EF4-FFF2-40B4-BE49-F238E27FC236}">
                  <a16:creationId xmlns:a16="http://schemas.microsoft.com/office/drawing/2014/main" id="{D230E14D-92E4-5F2B-8C14-AD3F6762F889}"/>
                </a:ext>
              </a:extLst>
            </p:cNvPr>
            <p:cNvSpPr/>
            <p:nvPr/>
          </p:nvSpPr>
          <p:spPr>
            <a:xfrm>
              <a:off x="5650920" y="532800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 name="Google Shape;1443;p36">
              <a:extLst>
                <a:ext uri="{FF2B5EF4-FFF2-40B4-BE49-F238E27FC236}">
                  <a16:creationId xmlns:a16="http://schemas.microsoft.com/office/drawing/2014/main" id="{58CA5646-72FE-7E2E-FEF9-5D3461E88F2F}"/>
                </a:ext>
              </a:extLst>
            </p:cNvPr>
            <p:cNvSpPr/>
            <p:nvPr/>
          </p:nvSpPr>
          <p:spPr>
            <a:xfrm>
              <a:off x="5594400" y="5333760"/>
              <a:ext cx="47160" cy="13680"/>
            </a:xfrm>
            <a:custGeom>
              <a:avLst/>
              <a:gdLst/>
              <a:ahLst/>
              <a:cxnLst/>
              <a:rect l="l" t="t" r="r" b="b"/>
              <a:pathLst>
                <a:path w="131" h="38" extrusionOk="0">
                  <a:moveTo>
                    <a:pt x="2" y="28"/>
                  </a:moveTo>
                  <a:lnTo>
                    <a:pt x="2" y="28"/>
                  </a:lnTo>
                  <a:cubicBezTo>
                    <a:pt x="-1" y="31"/>
                    <a:pt x="-1" y="34"/>
                    <a:pt x="2" y="38"/>
                  </a:cubicBezTo>
                  <a:cubicBezTo>
                    <a:pt x="46" y="34"/>
                    <a:pt x="89" y="31"/>
                    <a:pt x="130" y="28"/>
                  </a:cubicBezTo>
                  <a:cubicBezTo>
                    <a:pt x="133" y="10"/>
                    <a:pt x="116" y="14"/>
                    <a:pt x="103" y="10"/>
                  </a:cubicBezTo>
                  <a:cubicBezTo>
                    <a:pt x="100" y="10"/>
                    <a:pt x="96" y="10"/>
                    <a:pt x="93" y="10"/>
                  </a:cubicBezTo>
                  <a:cubicBezTo>
                    <a:pt x="89" y="4"/>
                    <a:pt x="86" y="0"/>
                    <a:pt x="79" y="0"/>
                  </a:cubicBezTo>
                  <a:cubicBezTo>
                    <a:pt x="69" y="0"/>
                    <a:pt x="63" y="0"/>
                    <a:pt x="56" y="4"/>
                  </a:cubicBezTo>
                  <a:lnTo>
                    <a:pt x="56" y="4"/>
                  </a:lnTo>
                  <a:lnTo>
                    <a:pt x="56" y="4"/>
                  </a:lnTo>
                  <a:cubicBezTo>
                    <a:pt x="49" y="4"/>
                    <a:pt x="46" y="0"/>
                    <a:pt x="43" y="0"/>
                  </a:cubicBezTo>
                  <a:cubicBezTo>
                    <a:pt x="43" y="4"/>
                    <a:pt x="43" y="7"/>
                    <a:pt x="43" y="10"/>
                  </a:cubicBezTo>
                  <a:cubicBezTo>
                    <a:pt x="46" y="10"/>
                    <a:pt x="49" y="10"/>
                    <a:pt x="53" y="10"/>
                  </a:cubicBezTo>
                  <a:lnTo>
                    <a:pt x="53" y="10"/>
                  </a:lnTo>
                  <a:cubicBezTo>
                    <a:pt x="49" y="34"/>
                    <a:pt x="19" y="24"/>
                    <a:pt x="2" y="28"/>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 name="Google Shape;1444;p36">
              <a:extLst>
                <a:ext uri="{FF2B5EF4-FFF2-40B4-BE49-F238E27FC236}">
                  <a16:creationId xmlns:a16="http://schemas.microsoft.com/office/drawing/2014/main" id="{9976DFF7-87E5-BE02-0D3D-0A4C5A27A4E2}"/>
                </a:ext>
              </a:extLst>
            </p:cNvPr>
            <p:cNvSpPr/>
            <p:nvPr/>
          </p:nvSpPr>
          <p:spPr>
            <a:xfrm>
              <a:off x="5600160" y="5337360"/>
              <a:ext cx="9720" cy="3600"/>
            </a:xfrm>
            <a:custGeom>
              <a:avLst/>
              <a:gdLst/>
              <a:ahLst/>
              <a:cxnLst/>
              <a:rect l="l" t="t" r="r" b="b"/>
              <a:pathLst>
                <a:path w="27" h="10" extrusionOk="0">
                  <a:moveTo>
                    <a:pt x="13" y="7"/>
                  </a:moveTo>
                  <a:lnTo>
                    <a:pt x="13" y="7"/>
                  </a:lnTo>
                  <a:lnTo>
                    <a:pt x="13" y="7"/>
                  </a:lnTo>
                  <a:lnTo>
                    <a:pt x="13" y="7"/>
                  </a:lnTo>
                  <a:cubicBezTo>
                    <a:pt x="20" y="7"/>
                    <a:pt x="23" y="4"/>
                    <a:pt x="27" y="0"/>
                  </a:cubicBezTo>
                  <a:cubicBezTo>
                    <a:pt x="20" y="0"/>
                    <a:pt x="16" y="0"/>
                    <a:pt x="13" y="0"/>
                  </a:cubicBezTo>
                  <a:cubicBezTo>
                    <a:pt x="6" y="4"/>
                    <a:pt x="0" y="4"/>
                    <a:pt x="0" y="4"/>
                  </a:cubicBezTo>
                  <a:cubicBezTo>
                    <a:pt x="0" y="11"/>
                    <a:pt x="6" y="11"/>
                    <a:pt x="13" y="7"/>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3" name="Google Shape;1445;p36">
              <a:extLst>
                <a:ext uri="{FF2B5EF4-FFF2-40B4-BE49-F238E27FC236}">
                  <a16:creationId xmlns:a16="http://schemas.microsoft.com/office/drawing/2014/main" id="{DE6CA58B-C953-D334-A97A-C0E7F05F6F99}"/>
                </a:ext>
              </a:extLst>
            </p:cNvPr>
            <p:cNvSpPr/>
            <p:nvPr/>
          </p:nvSpPr>
          <p:spPr>
            <a:xfrm>
              <a:off x="5609880" y="53337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 name="Google Shape;1446;p36">
              <a:extLst>
                <a:ext uri="{FF2B5EF4-FFF2-40B4-BE49-F238E27FC236}">
                  <a16:creationId xmlns:a16="http://schemas.microsoft.com/office/drawing/2014/main" id="{B26D9AB3-01F4-E9B2-D618-5B6CEAFFC576}"/>
                </a:ext>
              </a:extLst>
            </p:cNvPr>
            <p:cNvSpPr/>
            <p:nvPr/>
          </p:nvSpPr>
          <p:spPr>
            <a:xfrm>
              <a:off x="5609880" y="53373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 name="Google Shape;1447;p36">
              <a:extLst>
                <a:ext uri="{FF2B5EF4-FFF2-40B4-BE49-F238E27FC236}">
                  <a16:creationId xmlns:a16="http://schemas.microsoft.com/office/drawing/2014/main" id="{90D57ABD-68B0-FF80-4DBB-80AA5E6DF429}"/>
                </a:ext>
              </a:extLst>
            </p:cNvPr>
            <p:cNvSpPr/>
            <p:nvPr/>
          </p:nvSpPr>
          <p:spPr>
            <a:xfrm>
              <a:off x="5609880" y="5337360"/>
              <a:ext cx="0" cy="0"/>
            </a:xfrm>
            <a:custGeom>
              <a:avLst/>
              <a:gdLst/>
              <a:ahLst/>
              <a:cxnLst/>
              <a:rect l="l" t="t" r="r" b="b"/>
              <a:pathLst>
                <a:path w="120000" h="120000" extrusionOk="0">
                  <a:moveTo>
                    <a:pt x="0" y="0"/>
                  </a:moveTo>
                  <a:lnTo>
                    <a:pt x="0" y="0"/>
                  </a:ln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 name="Google Shape;1448;p36">
              <a:extLst>
                <a:ext uri="{FF2B5EF4-FFF2-40B4-BE49-F238E27FC236}">
                  <a16:creationId xmlns:a16="http://schemas.microsoft.com/office/drawing/2014/main" id="{5B19A8A0-B80B-8FD9-6D25-040C3AAB524D}"/>
                </a:ext>
              </a:extLst>
            </p:cNvPr>
            <p:cNvSpPr/>
            <p:nvPr/>
          </p:nvSpPr>
          <p:spPr>
            <a:xfrm>
              <a:off x="5474520" y="5519880"/>
              <a:ext cx="103680" cy="11160"/>
            </a:xfrm>
            <a:custGeom>
              <a:avLst/>
              <a:gdLst/>
              <a:ahLst/>
              <a:cxnLst/>
              <a:rect l="l" t="t" r="r" b="b"/>
              <a:pathLst>
                <a:path w="288" h="31" extrusionOk="0">
                  <a:moveTo>
                    <a:pt x="13" y="0"/>
                  </a:moveTo>
                  <a:lnTo>
                    <a:pt x="13" y="0"/>
                  </a:lnTo>
                  <a:cubicBezTo>
                    <a:pt x="10" y="7"/>
                    <a:pt x="6" y="11"/>
                    <a:pt x="0" y="17"/>
                  </a:cubicBezTo>
                  <a:cubicBezTo>
                    <a:pt x="23" y="21"/>
                    <a:pt x="47" y="14"/>
                    <a:pt x="67" y="27"/>
                  </a:cubicBezTo>
                  <a:cubicBezTo>
                    <a:pt x="70" y="27"/>
                    <a:pt x="73" y="31"/>
                    <a:pt x="73" y="31"/>
                  </a:cubicBezTo>
                  <a:cubicBezTo>
                    <a:pt x="77" y="27"/>
                    <a:pt x="77" y="27"/>
                    <a:pt x="77" y="27"/>
                  </a:cubicBezTo>
                  <a:cubicBezTo>
                    <a:pt x="100" y="27"/>
                    <a:pt x="117" y="14"/>
                    <a:pt x="140" y="21"/>
                  </a:cubicBezTo>
                  <a:lnTo>
                    <a:pt x="140" y="21"/>
                  </a:lnTo>
                  <a:lnTo>
                    <a:pt x="140" y="21"/>
                  </a:lnTo>
                  <a:cubicBezTo>
                    <a:pt x="140" y="21"/>
                    <a:pt x="140" y="24"/>
                    <a:pt x="144" y="27"/>
                  </a:cubicBezTo>
                  <a:lnTo>
                    <a:pt x="144" y="27"/>
                  </a:lnTo>
                  <a:cubicBezTo>
                    <a:pt x="181" y="27"/>
                    <a:pt x="221" y="27"/>
                    <a:pt x="258" y="27"/>
                  </a:cubicBezTo>
                  <a:lnTo>
                    <a:pt x="258" y="27"/>
                  </a:lnTo>
                  <a:cubicBezTo>
                    <a:pt x="268" y="27"/>
                    <a:pt x="282" y="31"/>
                    <a:pt x="288" y="24"/>
                  </a:cubicBezTo>
                  <a:cubicBezTo>
                    <a:pt x="288" y="21"/>
                    <a:pt x="288" y="17"/>
                    <a:pt x="285" y="14"/>
                  </a:cubicBezTo>
                  <a:cubicBezTo>
                    <a:pt x="275" y="7"/>
                    <a:pt x="265" y="11"/>
                    <a:pt x="258" y="17"/>
                  </a:cubicBezTo>
                  <a:cubicBezTo>
                    <a:pt x="231" y="14"/>
                    <a:pt x="208" y="4"/>
                    <a:pt x="181" y="11"/>
                  </a:cubicBezTo>
                  <a:cubicBezTo>
                    <a:pt x="167" y="7"/>
                    <a:pt x="154" y="7"/>
                    <a:pt x="144" y="11"/>
                  </a:cubicBezTo>
                  <a:lnTo>
                    <a:pt x="144" y="11"/>
                  </a:lnTo>
                  <a:cubicBezTo>
                    <a:pt x="100" y="-6"/>
                    <a:pt x="57" y="7"/>
                    <a:pt x="13"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 name="Google Shape;1449;p36">
              <a:extLst>
                <a:ext uri="{FF2B5EF4-FFF2-40B4-BE49-F238E27FC236}">
                  <a16:creationId xmlns:a16="http://schemas.microsoft.com/office/drawing/2014/main" id="{2677C47C-85E2-8A80-7BD2-974BA3DC1173}"/>
                </a:ext>
              </a:extLst>
            </p:cNvPr>
            <p:cNvSpPr/>
            <p:nvPr/>
          </p:nvSpPr>
          <p:spPr>
            <a:xfrm>
              <a:off x="5558760" y="5506920"/>
              <a:ext cx="5040" cy="4680"/>
            </a:xfrm>
            <a:custGeom>
              <a:avLst/>
              <a:gdLst/>
              <a:ahLst/>
              <a:cxnLst/>
              <a:rect l="l" t="t" r="r" b="b"/>
              <a:pathLst>
                <a:path w="14" h="13" extrusionOk="0">
                  <a:moveTo>
                    <a:pt x="0" y="0"/>
                  </a:moveTo>
                  <a:lnTo>
                    <a:pt x="0" y="0"/>
                  </a:lnTo>
                  <a:cubicBezTo>
                    <a:pt x="0" y="3"/>
                    <a:pt x="0" y="10"/>
                    <a:pt x="4" y="13"/>
                  </a:cubicBezTo>
                  <a:cubicBezTo>
                    <a:pt x="7" y="10"/>
                    <a:pt x="10" y="10"/>
                    <a:pt x="14" y="10"/>
                  </a:cubicBezTo>
                  <a:cubicBezTo>
                    <a:pt x="7" y="6"/>
                    <a:pt x="4" y="3"/>
                    <a:pt x="0" y="0"/>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 name="Google Shape;1450;p36">
              <a:extLst>
                <a:ext uri="{FF2B5EF4-FFF2-40B4-BE49-F238E27FC236}">
                  <a16:creationId xmlns:a16="http://schemas.microsoft.com/office/drawing/2014/main" id="{19A04929-AC26-5258-5A02-CC3DE2C8F305}"/>
                </a:ext>
              </a:extLst>
            </p:cNvPr>
            <p:cNvSpPr/>
            <p:nvPr/>
          </p:nvSpPr>
          <p:spPr>
            <a:xfrm>
              <a:off x="5461200" y="5524560"/>
              <a:ext cx="3600" cy="1440"/>
            </a:xfrm>
            <a:custGeom>
              <a:avLst/>
              <a:gdLst/>
              <a:ahLst/>
              <a:cxnLst/>
              <a:rect l="l" t="t" r="r" b="b"/>
              <a:pathLst>
                <a:path w="10" h="4" extrusionOk="0">
                  <a:moveTo>
                    <a:pt x="3" y="1"/>
                  </a:moveTo>
                  <a:lnTo>
                    <a:pt x="3" y="1"/>
                  </a:lnTo>
                  <a:cubicBezTo>
                    <a:pt x="0" y="1"/>
                    <a:pt x="0" y="4"/>
                    <a:pt x="0" y="4"/>
                  </a:cubicBezTo>
                  <a:cubicBezTo>
                    <a:pt x="3" y="4"/>
                    <a:pt x="6" y="4"/>
                    <a:pt x="10" y="4"/>
                  </a:cubicBezTo>
                  <a:cubicBezTo>
                    <a:pt x="10" y="1"/>
                    <a:pt x="6" y="-2"/>
                    <a:pt x="3" y="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 name="Google Shape;1451;p36">
              <a:extLst>
                <a:ext uri="{FF2B5EF4-FFF2-40B4-BE49-F238E27FC236}">
                  <a16:creationId xmlns:a16="http://schemas.microsoft.com/office/drawing/2014/main" id="{9E0CA1BC-9571-0412-35BB-89793E68CD2A}"/>
                </a:ext>
              </a:extLst>
            </p:cNvPr>
            <p:cNvSpPr/>
            <p:nvPr/>
          </p:nvSpPr>
          <p:spPr>
            <a:xfrm>
              <a:off x="5615640" y="3903840"/>
              <a:ext cx="21960" cy="5400"/>
            </a:xfrm>
            <a:custGeom>
              <a:avLst/>
              <a:gdLst/>
              <a:ahLst/>
              <a:cxnLst/>
              <a:rect l="l" t="t" r="r" b="b"/>
              <a:pathLst>
                <a:path w="61" h="15" extrusionOk="0">
                  <a:moveTo>
                    <a:pt x="34" y="12"/>
                  </a:moveTo>
                  <a:lnTo>
                    <a:pt x="34" y="12"/>
                  </a:lnTo>
                  <a:cubicBezTo>
                    <a:pt x="41" y="12"/>
                    <a:pt x="51" y="12"/>
                    <a:pt x="61" y="8"/>
                  </a:cubicBezTo>
                  <a:cubicBezTo>
                    <a:pt x="44" y="-9"/>
                    <a:pt x="20" y="5"/>
                    <a:pt x="0" y="1"/>
                  </a:cubicBezTo>
                  <a:cubicBezTo>
                    <a:pt x="4" y="8"/>
                    <a:pt x="14" y="8"/>
                    <a:pt x="24" y="12"/>
                  </a:cubicBezTo>
                  <a:cubicBezTo>
                    <a:pt x="27" y="15"/>
                    <a:pt x="30" y="15"/>
                    <a:pt x="34" y="12"/>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 name="Google Shape;1452;p36">
              <a:extLst>
                <a:ext uri="{FF2B5EF4-FFF2-40B4-BE49-F238E27FC236}">
                  <a16:creationId xmlns:a16="http://schemas.microsoft.com/office/drawing/2014/main" id="{C3C5D3C8-B959-B654-684C-88B5B22C54E1}"/>
                </a:ext>
              </a:extLst>
            </p:cNvPr>
            <p:cNvSpPr/>
            <p:nvPr/>
          </p:nvSpPr>
          <p:spPr>
            <a:xfrm>
              <a:off x="5632560" y="5316840"/>
              <a:ext cx="125640" cy="24480"/>
            </a:xfrm>
            <a:custGeom>
              <a:avLst/>
              <a:gdLst/>
              <a:ahLst/>
              <a:cxnLst/>
              <a:rect l="l" t="t" r="r" b="b"/>
              <a:pathLst>
                <a:path w="349" h="68" extrusionOk="0">
                  <a:moveTo>
                    <a:pt x="232" y="41"/>
                  </a:moveTo>
                  <a:lnTo>
                    <a:pt x="232" y="41"/>
                  </a:lnTo>
                  <a:lnTo>
                    <a:pt x="232" y="41"/>
                  </a:lnTo>
                  <a:lnTo>
                    <a:pt x="232" y="41"/>
                  </a:lnTo>
                  <a:cubicBezTo>
                    <a:pt x="198" y="44"/>
                    <a:pt x="165" y="47"/>
                    <a:pt x="131" y="51"/>
                  </a:cubicBezTo>
                  <a:lnTo>
                    <a:pt x="131" y="51"/>
                  </a:lnTo>
                  <a:cubicBezTo>
                    <a:pt x="124" y="51"/>
                    <a:pt x="118" y="51"/>
                    <a:pt x="114" y="51"/>
                  </a:cubicBezTo>
                  <a:cubicBezTo>
                    <a:pt x="172" y="41"/>
                    <a:pt x="232" y="37"/>
                    <a:pt x="286" y="21"/>
                  </a:cubicBezTo>
                  <a:cubicBezTo>
                    <a:pt x="289" y="17"/>
                    <a:pt x="289" y="14"/>
                    <a:pt x="289" y="11"/>
                  </a:cubicBezTo>
                  <a:cubicBezTo>
                    <a:pt x="306" y="11"/>
                    <a:pt x="326" y="17"/>
                    <a:pt x="336" y="4"/>
                  </a:cubicBezTo>
                  <a:cubicBezTo>
                    <a:pt x="319" y="4"/>
                    <a:pt x="302" y="4"/>
                    <a:pt x="286" y="4"/>
                  </a:cubicBezTo>
                  <a:lnTo>
                    <a:pt x="286" y="0"/>
                  </a:lnTo>
                  <a:cubicBezTo>
                    <a:pt x="259" y="4"/>
                    <a:pt x="235" y="14"/>
                    <a:pt x="208" y="11"/>
                  </a:cubicBezTo>
                  <a:cubicBezTo>
                    <a:pt x="198" y="7"/>
                    <a:pt x="188" y="7"/>
                    <a:pt x="182" y="11"/>
                  </a:cubicBezTo>
                  <a:cubicBezTo>
                    <a:pt x="138" y="21"/>
                    <a:pt x="98" y="27"/>
                    <a:pt x="51" y="31"/>
                  </a:cubicBezTo>
                  <a:cubicBezTo>
                    <a:pt x="37" y="41"/>
                    <a:pt x="17" y="37"/>
                    <a:pt x="0" y="41"/>
                  </a:cubicBezTo>
                  <a:cubicBezTo>
                    <a:pt x="0" y="51"/>
                    <a:pt x="7" y="54"/>
                    <a:pt x="17" y="57"/>
                  </a:cubicBezTo>
                  <a:cubicBezTo>
                    <a:pt x="27" y="57"/>
                    <a:pt x="34" y="57"/>
                    <a:pt x="44" y="57"/>
                  </a:cubicBezTo>
                  <a:cubicBezTo>
                    <a:pt x="41" y="57"/>
                    <a:pt x="41" y="57"/>
                    <a:pt x="41" y="57"/>
                  </a:cubicBezTo>
                  <a:cubicBezTo>
                    <a:pt x="47" y="68"/>
                    <a:pt x="57" y="68"/>
                    <a:pt x="67" y="68"/>
                  </a:cubicBezTo>
                  <a:cubicBezTo>
                    <a:pt x="74" y="68"/>
                    <a:pt x="81" y="68"/>
                    <a:pt x="91" y="68"/>
                  </a:cubicBezTo>
                  <a:cubicBezTo>
                    <a:pt x="108" y="68"/>
                    <a:pt x="128" y="68"/>
                    <a:pt x="144" y="57"/>
                  </a:cubicBezTo>
                  <a:cubicBezTo>
                    <a:pt x="172" y="57"/>
                    <a:pt x="202" y="57"/>
                    <a:pt x="229" y="57"/>
                  </a:cubicBezTo>
                  <a:cubicBezTo>
                    <a:pt x="235" y="54"/>
                    <a:pt x="239" y="54"/>
                    <a:pt x="235" y="51"/>
                  </a:cubicBezTo>
                  <a:lnTo>
                    <a:pt x="235" y="51"/>
                  </a:lnTo>
                  <a:cubicBezTo>
                    <a:pt x="252" y="54"/>
                    <a:pt x="269" y="54"/>
                    <a:pt x="282" y="51"/>
                  </a:cubicBezTo>
                  <a:cubicBezTo>
                    <a:pt x="306" y="47"/>
                    <a:pt x="329" y="47"/>
                    <a:pt x="349" y="37"/>
                  </a:cubicBezTo>
                  <a:lnTo>
                    <a:pt x="349" y="34"/>
                  </a:lnTo>
                  <a:cubicBezTo>
                    <a:pt x="309" y="27"/>
                    <a:pt x="272" y="37"/>
                    <a:pt x="232" y="41"/>
                  </a:cubicBezTo>
                  <a:moveTo>
                    <a:pt x="94" y="51"/>
                  </a:moveTo>
                  <a:lnTo>
                    <a:pt x="94" y="51"/>
                  </a:lnTo>
                  <a:cubicBezTo>
                    <a:pt x="94" y="54"/>
                    <a:pt x="91" y="54"/>
                    <a:pt x="87" y="57"/>
                  </a:cubicBezTo>
                  <a:cubicBezTo>
                    <a:pt x="84" y="54"/>
                    <a:pt x="81" y="54"/>
                    <a:pt x="81" y="54"/>
                  </a:cubicBezTo>
                  <a:cubicBezTo>
                    <a:pt x="84" y="54"/>
                    <a:pt x="91" y="51"/>
                    <a:pt x="94" y="51"/>
                  </a:cubicBezTo>
                  <a:close/>
                </a:path>
              </a:pathLst>
            </a:custGeom>
            <a:grp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pic>
        <p:nvPicPr>
          <p:cNvPr id="301" name="Picture 300" descr="A two books with text on them&#10;&#10;AI-generated content may be incorrect.">
            <a:extLst>
              <a:ext uri="{FF2B5EF4-FFF2-40B4-BE49-F238E27FC236}">
                <a16:creationId xmlns:a16="http://schemas.microsoft.com/office/drawing/2014/main" id="{3DE51D28-6358-AA96-C1B8-65720AF9B4F3}"/>
              </a:ext>
            </a:extLst>
          </p:cNvPr>
          <p:cNvPicPr>
            <a:picLocks noChangeAspect="1"/>
          </p:cNvPicPr>
          <p:nvPr/>
        </p:nvPicPr>
        <p:blipFill>
          <a:blip r:embed="rId3"/>
          <a:stretch>
            <a:fillRect/>
          </a:stretch>
        </p:blipFill>
        <p:spPr>
          <a:xfrm>
            <a:off x="-239575" y="-86177"/>
            <a:ext cx="2025540" cy="2025540"/>
          </a:xfrm>
          <a:prstGeom prst="rect">
            <a:avLst/>
          </a:prstGeom>
        </p:spPr>
      </p:pic>
    </p:spTree>
    <p:extLst>
      <p:ext uri="{BB962C8B-B14F-4D97-AF65-F5344CB8AC3E}">
        <p14:creationId xmlns:p14="http://schemas.microsoft.com/office/powerpoint/2010/main" val="3571529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9">
          <a:extLst>
            <a:ext uri="{FF2B5EF4-FFF2-40B4-BE49-F238E27FC236}">
              <a16:creationId xmlns:a16="http://schemas.microsoft.com/office/drawing/2014/main" id="{623B29BB-BE15-7C5D-9370-4D9B6E947277}"/>
            </a:ext>
          </a:extLst>
        </p:cNvPr>
        <p:cNvGrpSpPr/>
        <p:nvPr/>
      </p:nvGrpSpPr>
      <p:grpSpPr>
        <a:xfrm>
          <a:off x="0" y="0"/>
          <a:ext cx="0" cy="0"/>
          <a:chOff x="0" y="0"/>
          <a:chExt cx="0" cy="0"/>
        </a:xfrm>
      </p:grpSpPr>
      <p:grpSp>
        <p:nvGrpSpPr>
          <p:cNvPr id="2550" name="Google Shape;2550;p54">
            <a:extLst>
              <a:ext uri="{FF2B5EF4-FFF2-40B4-BE49-F238E27FC236}">
                <a16:creationId xmlns:a16="http://schemas.microsoft.com/office/drawing/2014/main" id="{2B4B0519-C944-B4F7-665C-12B4158DE34D}"/>
              </a:ext>
            </a:extLst>
          </p:cNvPr>
          <p:cNvGrpSpPr/>
          <p:nvPr/>
        </p:nvGrpSpPr>
        <p:grpSpPr>
          <a:xfrm>
            <a:off x="713225" y="1272524"/>
            <a:ext cx="3341400" cy="2598451"/>
            <a:chOff x="713225" y="1272524"/>
            <a:chExt cx="3341400" cy="2598451"/>
          </a:xfrm>
          <a:solidFill>
            <a:schemeClr val="accent3">
              <a:lumMod val="75000"/>
            </a:schemeClr>
          </a:solidFill>
        </p:grpSpPr>
        <p:sp>
          <p:nvSpPr>
            <p:cNvPr id="2551" name="Google Shape;2551;p54">
              <a:extLst>
                <a:ext uri="{FF2B5EF4-FFF2-40B4-BE49-F238E27FC236}">
                  <a16:creationId xmlns:a16="http://schemas.microsoft.com/office/drawing/2014/main" id="{4CC9CB56-9C3F-7DD8-794F-F6AF510BD0A7}"/>
                </a:ext>
              </a:extLst>
            </p:cNvPr>
            <p:cNvSpPr/>
            <p:nvPr/>
          </p:nvSpPr>
          <p:spPr>
            <a:xfrm>
              <a:off x="713225" y="1272524"/>
              <a:ext cx="3341400" cy="2223000"/>
            </a:xfrm>
            <a:prstGeom prst="rect">
              <a:avLst/>
            </a:prstGeom>
            <a:grpFill/>
            <a:ln w="19050" cap="flat" cmpd="sng">
              <a:solidFill>
                <a:schemeClr val="bg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52" name="Google Shape;2552;p54">
              <a:extLst>
                <a:ext uri="{FF2B5EF4-FFF2-40B4-BE49-F238E27FC236}">
                  <a16:creationId xmlns:a16="http://schemas.microsoft.com/office/drawing/2014/main" id="{7073DD72-F115-AEA7-6166-346735F9471F}"/>
                </a:ext>
              </a:extLst>
            </p:cNvPr>
            <p:cNvSpPr/>
            <p:nvPr/>
          </p:nvSpPr>
          <p:spPr>
            <a:xfrm>
              <a:off x="2279541" y="3495579"/>
              <a:ext cx="208800" cy="276000"/>
            </a:xfrm>
            <a:prstGeom prst="rect">
              <a:avLst/>
            </a:prstGeom>
            <a:grpFill/>
            <a:ln w="19050" cap="flat" cmpd="sng">
              <a:solidFill>
                <a:schemeClr val="bg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53" name="Google Shape;2553;p54">
              <a:extLst>
                <a:ext uri="{FF2B5EF4-FFF2-40B4-BE49-F238E27FC236}">
                  <a16:creationId xmlns:a16="http://schemas.microsoft.com/office/drawing/2014/main" id="{9444EABE-9348-C371-D474-B982128A661B}"/>
                </a:ext>
              </a:extLst>
            </p:cNvPr>
            <p:cNvSpPr/>
            <p:nvPr/>
          </p:nvSpPr>
          <p:spPr>
            <a:xfrm>
              <a:off x="1115000" y="3771676"/>
              <a:ext cx="2537700" cy="99300"/>
            </a:xfrm>
            <a:prstGeom prst="trapezoid">
              <a:avLst>
                <a:gd name="adj" fmla="val 104982"/>
              </a:avLst>
            </a:prstGeom>
            <a:grpFill/>
            <a:ln w="19050" cap="flat" cmpd="sng">
              <a:solidFill>
                <a:schemeClr val="bg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54" name="Google Shape;2554;p54">
              <a:extLst>
                <a:ext uri="{FF2B5EF4-FFF2-40B4-BE49-F238E27FC236}">
                  <a16:creationId xmlns:a16="http://schemas.microsoft.com/office/drawing/2014/main" id="{DF79C71C-C1D3-DFB9-C361-31626F0A032E}"/>
                </a:ext>
              </a:extLst>
            </p:cNvPr>
            <p:cNvSpPr/>
            <p:nvPr/>
          </p:nvSpPr>
          <p:spPr>
            <a:xfrm>
              <a:off x="3686376" y="3251579"/>
              <a:ext cx="250500" cy="74400"/>
            </a:xfrm>
            <a:prstGeom prst="rect">
              <a:avLst/>
            </a:prstGeom>
            <a:grpFill/>
            <a:ln w="19050" cap="flat" cmpd="sng">
              <a:solidFill>
                <a:schemeClr val="bg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55" name="Google Shape;2555;p54">
              <a:extLst>
                <a:ext uri="{FF2B5EF4-FFF2-40B4-BE49-F238E27FC236}">
                  <a16:creationId xmlns:a16="http://schemas.microsoft.com/office/drawing/2014/main" id="{AD19DA80-78F3-783B-B8A3-85B31A478CBC}"/>
                </a:ext>
              </a:extLst>
            </p:cNvPr>
            <p:cNvSpPr/>
            <p:nvPr/>
          </p:nvSpPr>
          <p:spPr>
            <a:xfrm>
              <a:off x="3267283" y="3251579"/>
              <a:ext cx="250500" cy="74400"/>
            </a:xfrm>
            <a:prstGeom prst="rect">
              <a:avLst/>
            </a:prstGeom>
            <a:grpFill/>
            <a:ln w="19050" cap="flat" cmpd="sng">
              <a:solidFill>
                <a:schemeClr val="bg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pic>
        <p:nvPicPr>
          <p:cNvPr id="3" name="Picture 2">
            <a:extLst>
              <a:ext uri="{FF2B5EF4-FFF2-40B4-BE49-F238E27FC236}">
                <a16:creationId xmlns:a16="http://schemas.microsoft.com/office/drawing/2014/main" id="{1E76FD26-C590-83DD-F4ED-4D826C13539D}"/>
              </a:ext>
            </a:extLst>
          </p:cNvPr>
          <p:cNvPicPr>
            <a:picLocks noChangeAspect="1"/>
          </p:cNvPicPr>
          <p:nvPr/>
        </p:nvPicPr>
        <p:blipFill>
          <a:blip r:embed="rId3"/>
          <a:srcRect l="234" r="1811" b="4896"/>
          <a:stretch/>
        </p:blipFill>
        <p:spPr>
          <a:xfrm>
            <a:off x="807868" y="1341119"/>
            <a:ext cx="3151964" cy="2075109"/>
          </a:xfrm>
          <a:prstGeom prst="rect">
            <a:avLst/>
          </a:prstGeom>
          <a:ln>
            <a:noFill/>
          </a:ln>
          <a:effectLst>
            <a:outerShdw blurRad="292100" dist="139700" dir="2700000" algn="tl" rotWithShape="0">
              <a:srgbClr val="333333">
                <a:alpha val="65000"/>
              </a:srgbClr>
            </a:outerShdw>
          </a:effectLst>
        </p:spPr>
      </p:pic>
      <p:sp>
        <p:nvSpPr>
          <p:cNvPr id="4" name="Google Shape;2855;p68">
            <a:extLst>
              <a:ext uri="{FF2B5EF4-FFF2-40B4-BE49-F238E27FC236}">
                <a16:creationId xmlns:a16="http://schemas.microsoft.com/office/drawing/2014/main" id="{1C56257B-413A-6235-78A2-2E014D69A94F}"/>
              </a:ext>
            </a:extLst>
          </p:cNvPr>
          <p:cNvSpPr txBox="1">
            <a:spLocks noGrp="1"/>
          </p:cNvSpPr>
          <p:nvPr>
            <p:ph type="title"/>
          </p:nvPr>
        </p:nvSpPr>
        <p:spPr>
          <a:xfrm>
            <a:off x="4760377" y="2307118"/>
            <a:ext cx="3670398" cy="6443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cap="none" dirty="0">
                <a:latin typeface="Arial" panose="020B0604020202020204" pitchFamily="34" charset="0"/>
                <a:cs typeface="Arial" panose="020B0604020202020204" pitchFamily="34" charset="0"/>
              </a:rPr>
              <a:t>Let’s jump in!</a:t>
            </a:r>
          </a:p>
        </p:txBody>
      </p:sp>
      <p:pic>
        <p:nvPicPr>
          <p:cNvPr id="7" name="Picture 6" descr="A two books with text on them&#10;&#10;AI-generated content may be incorrect.">
            <a:extLst>
              <a:ext uri="{FF2B5EF4-FFF2-40B4-BE49-F238E27FC236}">
                <a16:creationId xmlns:a16="http://schemas.microsoft.com/office/drawing/2014/main" id="{F42490CB-560A-5408-49B0-6D21166F3E43}"/>
              </a:ext>
            </a:extLst>
          </p:cNvPr>
          <p:cNvPicPr>
            <a:picLocks noChangeAspect="1"/>
          </p:cNvPicPr>
          <p:nvPr/>
        </p:nvPicPr>
        <p:blipFill>
          <a:blip r:embed="rId4"/>
          <a:stretch>
            <a:fillRect/>
          </a:stretch>
        </p:blipFill>
        <p:spPr>
          <a:xfrm>
            <a:off x="-239575" y="-86177"/>
            <a:ext cx="2025540" cy="2025540"/>
          </a:xfrm>
          <a:prstGeom prst="rect">
            <a:avLst/>
          </a:prstGeom>
        </p:spPr>
      </p:pic>
    </p:spTree>
    <p:extLst>
      <p:ext uri="{BB962C8B-B14F-4D97-AF65-F5344CB8AC3E}">
        <p14:creationId xmlns:p14="http://schemas.microsoft.com/office/powerpoint/2010/main" val="2654152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arcel">
  <a:themeElements>
    <a:clrScheme name="Custom 18">
      <a:dk1>
        <a:srgbClr val="D8D8D8"/>
      </a:dk1>
      <a:lt1>
        <a:srgbClr val="D8D8D8"/>
      </a:lt1>
      <a:dk2>
        <a:srgbClr val="D8D8D8"/>
      </a:dk2>
      <a:lt2>
        <a:srgbClr val="DDDDDD"/>
      </a:lt2>
      <a:accent1>
        <a:srgbClr val="DDDDDD"/>
      </a:accent1>
      <a:accent2>
        <a:srgbClr val="D8D8D8"/>
      </a:accent2>
      <a:accent3>
        <a:srgbClr val="969696"/>
      </a:accent3>
      <a:accent4>
        <a:srgbClr val="808080"/>
      </a:accent4>
      <a:accent5>
        <a:srgbClr val="5F5F5F"/>
      </a:accent5>
      <a:accent6>
        <a:srgbClr val="4D4D4D"/>
      </a:accent6>
      <a:hlink>
        <a:srgbClr val="5F5F5F"/>
      </a:hlink>
      <a:folHlink>
        <a:srgbClr val="39393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186</Words>
  <Application>Microsoft Office PowerPoint</Application>
  <PresentationFormat>On-screen Show (16:9)</PresentationFormat>
  <Paragraphs>34</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Anaheim</vt:lpstr>
      <vt:lpstr>Albert Sans</vt:lpstr>
      <vt:lpstr>Gill Sans MT</vt:lpstr>
      <vt:lpstr>Arial</vt:lpstr>
      <vt:lpstr>DM Sans</vt:lpstr>
      <vt:lpstr>Josefin Sans</vt:lpstr>
      <vt:lpstr>Teko</vt:lpstr>
      <vt:lpstr>Parcel</vt:lpstr>
      <vt:lpstr> Gap</vt:lpstr>
      <vt:lpstr>Table of contents</vt:lpstr>
      <vt:lpstr>The team</vt:lpstr>
      <vt:lpstr>The task</vt:lpstr>
      <vt:lpstr>Technologies used </vt:lpstr>
      <vt:lpstr>Implementation</vt:lpstr>
      <vt:lpstr>Let’s jump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Userrr</dc:creator>
  <cp:lastModifiedBy>Перла К. Христова</cp:lastModifiedBy>
  <cp:revision>2</cp:revision>
  <dcterms:modified xsi:type="dcterms:W3CDTF">2025-04-10T00:24:35Z</dcterms:modified>
</cp:coreProperties>
</file>