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5143500" type="screen16x9"/>
  <p:notesSz cx="6858000" cy="9144000"/>
  <p:embeddedFontLst>
    <p:embeddedFont>
      <p:font typeface="Berkshire Swash" panose="020B0604020202020204" charset="0"/>
      <p:regular r:id="rId8"/>
    </p:embeddedFont>
    <p:embeddedFont>
      <p:font typeface="Livvic" pitchFamily="2" charset="0"/>
      <p:regular r:id="rId9"/>
      <p:bold r:id="rId10"/>
      <p:italic r:id="rId11"/>
      <p:boldItalic r:id="rId12"/>
    </p:embeddedFont>
    <p:embeddedFont>
      <p:font typeface="Merriweather" panose="00000500000000000000" pitchFamily="2" charset="-52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28DAD-A4D3-49FD-B579-923CF8ADCB1D}">
  <a:tblStyle styleId="{BB328DAD-A4D3-49FD-B579-923CF8ADC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a8945be4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a8945be4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9" name="Google Shape;8699;gb24d6af70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0" name="Google Shape;8700;gb24d6af70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oboto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rabicPeriod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rgbClr val="1A3F61"/>
              </a:buClr>
              <a:buSzPts val="1000"/>
              <a:buFont typeface="Muli"/>
              <a:buAutoNum type="alphaLcPeriod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rgbClr val="1A3F61"/>
              </a:buClr>
              <a:buSzPts val="10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13225" y="654749"/>
            <a:ext cx="501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1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31" name="Google Shape;131;p31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1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91" name="Google Shape;191;p31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2228250" y="159962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Linked Historians</a:t>
            </a:r>
            <a:endParaRPr/>
          </a:p>
        </p:txBody>
      </p:sp>
      <p:grpSp>
        <p:nvGrpSpPr>
          <p:cNvPr id="222" name="Google Shape;222;p31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23" name="Google Shape;223;p31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6" name="Google Shape;226;p31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9" name="Google Shape;229;p31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1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9" name="Google Shape;259;p31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A560AF3-4C37-F1D7-9516-814AA8CB2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26" y="-665449"/>
            <a:ext cx="6066148" cy="60661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C65D579-E003-2EEB-595B-B78840B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4" y="294553"/>
            <a:ext cx="8627806" cy="407578"/>
          </a:xfrm>
        </p:spPr>
        <p:txBody>
          <a:bodyPr/>
          <a:lstStyle/>
          <a:p>
            <a:pPr algn="ctr"/>
            <a:r>
              <a:rPr lang="en-US"/>
              <a:t>The Team</a:t>
            </a:r>
          </a:p>
        </p:txBody>
      </p:sp>
      <p:pic>
        <p:nvPicPr>
          <p:cNvPr id="22" name="Picture 2" descr="Николай Кулов">
            <a:extLst>
              <a:ext uri="{FF2B5EF4-FFF2-40B4-BE49-F238E27FC236}">
                <a16:creationId xmlns:a16="http://schemas.microsoft.com/office/drawing/2014/main" id="{3878872A-26DC-A029-4745-F7FCAFA6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67" y="1924986"/>
            <a:ext cx="1800570" cy="20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Недялко Либчев">
            <a:extLst>
              <a:ext uri="{FF2B5EF4-FFF2-40B4-BE49-F238E27FC236}">
                <a16:creationId xmlns:a16="http://schemas.microsoft.com/office/drawing/2014/main" id="{0704086E-6B75-0375-B57D-4AEDFA4E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481" y="1924986"/>
            <a:ext cx="2001779" cy="20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Ивайло Лалев">
            <a:extLst>
              <a:ext uri="{FF2B5EF4-FFF2-40B4-BE49-F238E27FC236}">
                <a16:creationId xmlns:a16="http://schemas.microsoft.com/office/drawing/2014/main" id="{129DF7F5-2BFA-BDCA-0498-C1572105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4" y="1924986"/>
            <a:ext cx="1800570" cy="20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Калоян Иванов">
            <a:extLst>
              <a:ext uri="{FF2B5EF4-FFF2-40B4-BE49-F238E27FC236}">
                <a16:creationId xmlns:a16="http://schemas.microsoft.com/office/drawing/2014/main" id="{35BF0077-7EB4-F919-6F37-60E71A6C9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376" y="1924986"/>
            <a:ext cx="1800570" cy="200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8A01DB-6D35-11D0-47D0-EBC1FB3F8ECD}"/>
              </a:ext>
            </a:extLst>
          </p:cNvPr>
          <p:cNvSpPr txBox="1"/>
          <p:nvPr/>
        </p:nvSpPr>
        <p:spPr>
          <a:xfrm>
            <a:off x="107449" y="1313447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4B3AB-A235-8456-CABD-9388A731F190}"/>
              </a:ext>
            </a:extLst>
          </p:cNvPr>
          <p:cNvSpPr txBox="1"/>
          <p:nvPr/>
        </p:nvSpPr>
        <p:spPr>
          <a:xfrm>
            <a:off x="2317730" y="1286553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Scrum Trainer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C96C26-B6BD-6A9A-0E44-53F8356B92D2}"/>
              </a:ext>
            </a:extLst>
          </p:cNvPr>
          <p:cNvSpPr txBox="1"/>
          <p:nvPr/>
        </p:nvSpPr>
        <p:spPr>
          <a:xfrm>
            <a:off x="4652962" y="1267330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 Developer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39889-E7D1-1115-D308-B496DD5E2073}"/>
              </a:ext>
            </a:extLst>
          </p:cNvPr>
          <p:cNvSpPr txBox="1"/>
          <p:nvPr/>
        </p:nvSpPr>
        <p:spPr>
          <a:xfrm>
            <a:off x="7034772" y="1267330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 Developer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B2337-1900-8559-8290-F77882A76C23}"/>
              </a:ext>
            </a:extLst>
          </p:cNvPr>
          <p:cNvSpPr txBox="1"/>
          <p:nvPr/>
        </p:nvSpPr>
        <p:spPr>
          <a:xfrm>
            <a:off x="315951" y="4172150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Ivaylo Lalev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42E1CC-F0DB-BD32-4174-E11357C2DAE4}"/>
              </a:ext>
            </a:extLst>
          </p:cNvPr>
          <p:cNvSpPr txBox="1"/>
          <p:nvPr/>
        </p:nvSpPr>
        <p:spPr>
          <a:xfrm>
            <a:off x="2451481" y="4189085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Nedyalko Libchev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24190-B41A-CC72-15AE-13D9E41092B5}"/>
              </a:ext>
            </a:extLst>
          </p:cNvPr>
          <p:cNvSpPr txBox="1"/>
          <p:nvPr/>
        </p:nvSpPr>
        <p:spPr>
          <a:xfrm>
            <a:off x="4595933" y="4140516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Nikolay Kulov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FB555-165A-AA85-061A-88EE3C63907B}"/>
              </a:ext>
            </a:extLst>
          </p:cNvPr>
          <p:cNvSpPr txBox="1"/>
          <p:nvPr/>
        </p:nvSpPr>
        <p:spPr>
          <a:xfrm>
            <a:off x="6976202" y="4172149"/>
            <a:ext cx="200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Kaloyan Ivanov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3"/>
          <p:cNvGrpSpPr/>
          <p:nvPr/>
        </p:nvGrpSpPr>
        <p:grpSpPr>
          <a:xfrm>
            <a:off x="5512225" y="-60213"/>
            <a:ext cx="4109750" cy="3530675"/>
            <a:chOff x="4945925" y="1165200"/>
            <a:chExt cx="4109750" cy="3530675"/>
          </a:xfrm>
        </p:grpSpPr>
        <p:sp>
          <p:nvSpPr>
            <p:cNvPr id="333" name="Google Shape;333;p33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3"/>
          <p:cNvGrpSpPr/>
          <p:nvPr/>
        </p:nvGrpSpPr>
        <p:grpSpPr>
          <a:xfrm>
            <a:off x="5521225" y="-64413"/>
            <a:ext cx="4109750" cy="3530675"/>
            <a:chOff x="4945925" y="1165200"/>
            <a:chExt cx="4109750" cy="3530675"/>
          </a:xfrm>
        </p:grpSpPr>
        <p:sp>
          <p:nvSpPr>
            <p:cNvPr id="402" name="Google Shape;402;p33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6E617D-CD4F-49F8-B0A0-AA107B95EEA0}"/>
              </a:ext>
            </a:extLst>
          </p:cNvPr>
          <p:cNvSpPr txBox="1"/>
          <p:nvPr/>
        </p:nvSpPr>
        <p:spPr>
          <a:xfrm>
            <a:off x="774289" y="442450"/>
            <a:ext cx="399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Merriweather" panose="00000500000000000000" pitchFamily="2" charset="-52"/>
              </a:rPr>
              <a:t>Our Objective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CDBBE-C0F7-031C-0F2C-C26A2927C954}"/>
              </a:ext>
            </a:extLst>
          </p:cNvPr>
          <p:cNvSpPr txBox="1"/>
          <p:nvPr/>
        </p:nvSpPr>
        <p:spPr>
          <a:xfrm>
            <a:off x="147484" y="1696065"/>
            <a:ext cx="474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rriweather" panose="00000500000000000000" pitchFamily="2" charset="-52"/>
              </a:rPr>
              <a:t>Our Objective is to create a database which is reliant on user input to add data involving historical events and details about people, places and timelines.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C747B-5A8D-DACA-740B-6679E48579A3}"/>
              </a:ext>
            </a:extLst>
          </p:cNvPr>
          <p:cNvSpPr txBox="1"/>
          <p:nvPr/>
        </p:nvSpPr>
        <p:spPr>
          <a:xfrm>
            <a:off x="4829949" y="3330242"/>
            <a:ext cx="3998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Merriweather" panose="00000500000000000000" pitchFamily="2" charset="-52"/>
              </a:rPr>
              <a:t>We seek to make the work of historians easier by letting them collect and organize all the information in one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>
            <a:extLst>
              <a:ext uri="{FF2B5EF4-FFF2-40B4-BE49-F238E27FC236}">
                <a16:creationId xmlns:a16="http://schemas.microsoft.com/office/drawing/2014/main" id="{6922E3D1-F490-2B97-EE0D-8852DC4B2701}"/>
              </a:ext>
            </a:extLst>
          </p:cNvPr>
          <p:cNvSpPr txBox="1"/>
          <p:nvPr/>
        </p:nvSpPr>
        <p:spPr>
          <a:xfrm>
            <a:off x="2869199" y="0"/>
            <a:ext cx="4121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4"/>
                </a:solidFill>
                <a:latin typeface="Merriweather" panose="00000500000000000000" pitchFamily="2" charset="-52"/>
              </a:rPr>
              <a:t>Technologies</a:t>
            </a:r>
          </a:p>
          <a:p>
            <a:r>
              <a:rPr lang="en-US" sz="4000" dirty="0">
                <a:solidFill>
                  <a:schemeClr val="accent4"/>
                </a:solidFill>
                <a:latin typeface="Merriweather" panose="00000500000000000000" pitchFamily="2" charset="-52"/>
              </a:rPr>
              <a:t>        Used</a:t>
            </a:r>
          </a:p>
        </p:txBody>
      </p:sp>
      <p:pic>
        <p:nvPicPr>
          <p:cNvPr id="11" name="Picture 10" descr="A blue hexagon with white circle and white plus and white letters&#10;&#10;Description automatically generated">
            <a:extLst>
              <a:ext uri="{FF2B5EF4-FFF2-40B4-BE49-F238E27FC236}">
                <a16:creationId xmlns:a16="http://schemas.microsoft.com/office/drawing/2014/main" id="{EA8BF1AB-1C59-F984-AFAA-83909942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15" y="1367627"/>
            <a:ext cx="1113420" cy="1253526"/>
          </a:xfrm>
          <a:prstGeom prst="rect">
            <a:avLst/>
          </a:prstGeom>
        </p:spPr>
      </p:pic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DEEB36A4-77A4-14A4-18C6-D166620A7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38" y="3527351"/>
            <a:ext cx="1349476" cy="1255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02AEAD-7CDA-8341-6E38-916E78894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849" y="1212436"/>
            <a:ext cx="2979254" cy="1986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FC147B-D835-88D5-E881-BE17A0AA6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72" y="1361100"/>
            <a:ext cx="1389595" cy="1389595"/>
          </a:xfrm>
          <a:prstGeom prst="rect">
            <a:avLst/>
          </a:prstGeom>
        </p:spPr>
      </p:pic>
      <p:pic>
        <p:nvPicPr>
          <p:cNvPr id="17" name="Picture 16" descr="A black and white cat logo&#10;&#10;Description automatically generated">
            <a:extLst>
              <a:ext uri="{FF2B5EF4-FFF2-40B4-BE49-F238E27FC236}">
                <a16:creationId xmlns:a16="http://schemas.microsoft.com/office/drawing/2014/main" id="{537C4B29-5FDC-5ECD-EFB6-8443C907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63" y="3087602"/>
            <a:ext cx="1912228" cy="19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3BD35A-FFC6-943A-FE20-40CBE95A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56" y="2639760"/>
            <a:ext cx="2525563" cy="15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4B2790-6476-97B2-02FD-06B3EDE223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556" y="3527351"/>
            <a:ext cx="1948295" cy="1214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2" name="Google Shape;8702;p37"/>
          <p:cNvSpPr txBox="1">
            <a:spLocks noGrp="1"/>
          </p:cNvSpPr>
          <p:nvPr>
            <p:ph type="title"/>
          </p:nvPr>
        </p:nvSpPr>
        <p:spPr>
          <a:xfrm>
            <a:off x="713225" y="654749"/>
            <a:ext cx="501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to the project…</a:t>
            </a:r>
            <a:endParaRPr/>
          </a:p>
        </p:txBody>
      </p:sp>
      <p:grpSp>
        <p:nvGrpSpPr>
          <p:cNvPr id="8703" name="Google Shape;8703;p37"/>
          <p:cNvGrpSpPr/>
          <p:nvPr/>
        </p:nvGrpSpPr>
        <p:grpSpPr>
          <a:xfrm>
            <a:off x="6015973" y="980351"/>
            <a:ext cx="2319576" cy="2514864"/>
            <a:chOff x="3779925" y="1751900"/>
            <a:chExt cx="1395150" cy="1512700"/>
          </a:xfrm>
        </p:grpSpPr>
        <p:sp>
          <p:nvSpPr>
            <p:cNvPr id="8704" name="Google Shape;8704;p37"/>
            <p:cNvSpPr/>
            <p:nvPr/>
          </p:nvSpPr>
          <p:spPr>
            <a:xfrm>
              <a:off x="3779925" y="1751900"/>
              <a:ext cx="1395150" cy="1512700"/>
            </a:xfrm>
            <a:custGeom>
              <a:avLst/>
              <a:gdLst/>
              <a:ahLst/>
              <a:cxnLst/>
              <a:rect l="l" t="t" r="r" b="b"/>
              <a:pathLst>
                <a:path w="55806" h="60508" extrusionOk="0">
                  <a:moveTo>
                    <a:pt x="35362" y="1284"/>
                  </a:moveTo>
                  <a:cubicBezTo>
                    <a:pt x="35362" y="1391"/>
                    <a:pt x="35362" y="1474"/>
                    <a:pt x="35374" y="1581"/>
                  </a:cubicBezTo>
                  <a:cubicBezTo>
                    <a:pt x="35326" y="1593"/>
                    <a:pt x="35267" y="1593"/>
                    <a:pt x="35219" y="1605"/>
                  </a:cubicBezTo>
                  <a:lnTo>
                    <a:pt x="35219" y="1296"/>
                  </a:lnTo>
                  <a:cubicBezTo>
                    <a:pt x="35267" y="1296"/>
                    <a:pt x="35314" y="1284"/>
                    <a:pt x="35362" y="1284"/>
                  </a:cubicBezTo>
                  <a:close/>
                  <a:moveTo>
                    <a:pt x="35803" y="1391"/>
                  </a:moveTo>
                  <a:cubicBezTo>
                    <a:pt x="35898" y="1427"/>
                    <a:pt x="35969" y="1522"/>
                    <a:pt x="36017" y="1653"/>
                  </a:cubicBezTo>
                  <a:cubicBezTo>
                    <a:pt x="35957" y="1605"/>
                    <a:pt x="35898" y="1581"/>
                    <a:pt x="35826" y="1569"/>
                  </a:cubicBezTo>
                  <a:cubicBezTo>
                    <a:pt x="35826" y="1510"/>
                    <a:pt x="35803" y="1450"/>
                    <a:pt x="35803" y="1391"/>
                  </a:cubicBezTo>
                  <a:close/>
                  <a:moveTo>
                    <a:pt x="34838" y="1403"/>
                  </a:moveTo>
                  <a:lnTo>
                    <a:pt x="34838" y="1403"/>
                  </a:lnTo>
                  <a:cubicBezTo>
                    <a:pt x="34826" y="1510"/>
                    <a:pt x="34814" y="1629"/>
                    <a:pt x="34791" y="1748"/>
                  </a:cubicBezTo>
                  <a:cubicBezTo>
                    <a:pt x="34731" y="1760"/>
                    <a:pt x="34695" y="1784"/>
                    <a:pt x="34636" y="1819"/>
                  </a:cubicBezTo>
                  <a:lnTo>
                    <a:pt x="34636" y="1462"/>
                  </a:lnTo>
                  <a:cubicBezTo>
                    <a:pt x="34707" y="1427"/>
                    <a:pt x="34767" y="1415"/>
                    <a:pt x="34838" y="1403"/>
                  </a:cubicBezTo>
                  <a:close/>
                  <a:moveTo>
                    <a:pt x="34279" y="1593"/>
                  </a:moveTo>
                  <a:lnTo>
                    <a:pt x="34231" y="1998"/>
                  </a:lnTo>
                  <a:cubicBezTo>
                    <a:pt x="34124" y="2046"/>
                    <a:pt x="34040" y="2081"/>
                    <a:pt x="33933" y="2141"/>
                  </a:cubicBezTo>
                  <a:cubicBezTo>
                    <a:pt x="33921" y="2046"/>
                    <a:pt x="33921" y="1939"/>
                    <a:pt x="33898" y="1831"/>
                  </a:cubicBezTo>
                  <a:cubicBezTo>
                    <a:pt x="33898" y="1808"/>
                    <a:pt x="33886" y="1784"/>
                    <a:pt x="33874" y="1772"/>
                  </a:cubicBezTo>
                  <a:lnTo>
                    <a:pt x="34279" y="1593"/>
                  </a:lnTo>
                  <a:close/>
                  <a:moveTo>
                    <a:pt x="33624" y="1891"/>
                  </a:moveTo>
                  <a:cubicBezTo>
                    <a:pt x="33588" y="2058"/>
                    <a:pt x="33576" y="2189"/>
                    <a:pt x="33564" y="2343"/>
                  </a:cubicBezTo>
                  <a:cubicBezTo>
                    <a:pt x="33481" y="2379"/>
                    <a:pt x="33409" y="2427"/>
                    <a:pt x="33350" y="2462"/>
                  </a:cubicBezTo>
                  <a:cubicBezTo>
                    <a:pt x="33338" y="2367"/>
                    <a:pt x="33338" y="2284"/>
                    <a:pt x="33326" y="2177"/>
                  </a:cubicBezTo>
                  <a:cubicBezTo>
                    <a:pt x="33326" y="2129"/>
                    <a:pt x="33290" y="2105"/>
                    <a:pt x="33255" y="2081"/>
                  </a:cubicBezTo>
                  <a:cubicBezTo>
                    <a:pt x="33374" y="2022"/>
                    <a:pt x="33493" y="1950"/>
                    <a:pt x="33624" y="1891"/>
                  </a:cubicBezTo>
                  <a:close/>
                  <a:moveTo>
                    <a:pt x="33040" y="2224"/>
                  </a:moveTo>
                  <a:lnTo>
                    <a:pt x="33040" y="2224"/>
                  </a:lnTo>
                  <a:cubicBezTo>
                    <a:pt x="33028" y="2367"/>
                    <a:pt x="33005" y="2522"/>
                    <a:pt x="32993" y="2653"/>
                  </a:cubicBezTo>
                  <a:cubicBezTo>
                    <a:pt x="32981" y="2653"/>
                    <a:pt x="32969" y="2665"/>
                    <a:pt x="32969" y="2665"/>
                  </a:cubicBezTo>
                  <a:cubicBezTo>
                    <a:pt x="32909" y="2689"/>
                    <a:pt x="32862" y="2712"/>
                    <a:pt x="32802" y="2736"/>
                  </a:cubicBezTo>
                  <a:cubicBezTo>
                    <a:pt x="32814" y="2653"/>
                    <a:pt x="32814" y="2558"/>
                    <a:pt x="32826" y="2474"/>
                  </a:cubicBezTo>
                  <a:cubicBezTo>
                    <a:pt x="32826" y="2415"/>
                    <a:pt x="32814" y="2379"/>
                    <a:pt x="32766" y="2355"/>
                  </a:cubicBezTo>
                  <a:cubicBezTo>
                    <a:pt x="32874" y="2308"/>
                    <a:pt x="32969" y="2260"/>
                    <a:pt x="33040" y="2224"/>
                  </a:cubicBezTo>
                  <a:close/>
                  <a:moveTo>
                    <a:pt x="37279" y="2236"/>
                  </a:moveTo>
                  <a:lnTo>
                    <a:pt x="37279" y="2236"/>
                  </a:lnTo>
                  <a:cubicBezTo>
                    <a:pt x="36969" y="2396"/>
                    <a:pt x="36650" y="2566"/>
                    <a:pt x="36347" y="2737"/>
                  </a:cubicBezTo>
                  <a:lnTo>
                    <a:pt x="36347" y="2737"/>
                  </a:lnTo>
                  <a:cubicBezTo>
                    <a:pt x="36443" y="2680"/>
                    <a:pt x="36540" y="2619"/>
                    <a:pt x="36636" y="2558"/>
                  </a:cubicBezTo>
                  <a:cubicBezTo>
                    <a:pt x="36731" y="2498"/>
                    <a:pt x="36743" y="2415"/>
                    <a:pt x="36731" y="2343"/>
                  </a:cubicBezTo>
                  <a:cubicBezTo>
                    <a:pt x="36838" y="2320"/>
                    <a:pt x="36934" y="2296"/>
                    <a:pt x="37041" y="2284"/>
                  </a:cubicBezTo>
                  <a:cubicBezTo>
                    <a:pt x="37112" y="2260"/>
                    <a:pt x="37196" y="2248"/>
                    <a:pt x="37279" y="2236"/>
                  </a:cubicBezTo>
                  <a:close/>
                  <a:moveTo>
                    <a:pt x="32481" y="2546"/>
                  </a:moveTo>
                  <a:lnTo>
                    <a:pt x="32481" y="2546"/>
                  </a:lnTo>
                  <a:cubicBezTo>
                    <a:pt x="32457" y="2665"/>
                    <a:pt x="32445" y="2796"/>
                    <a:pt x="32433" y="2939"/>
                  </a:cubicBezTo>
                  <a:cubicBezTo>
                    <a:pt x="32314" y="2986"/>
                    <a:pt x="32195" y="3058"/>
                    <a:pt x="32064" y="3093"/>
                  </a:cubicBezTo>
                  <a:cubicBezTo>
                    <a:pt x="32064" y="3022"/>
                    <a:pt x="32052" y="2951"/>
                    <a:pt x="32028" y="2879"/>
                  </a:cubicBezTo>
                  <a:cubicBezTo>
                    <a:pt x="32028" y="2855"/>
                    <a:pt x="32016" y="2843"/>
                    <a:pt x="31993" y="2843"/>
                  </a:cubicBezTo>
                  <a:cubicBezTo>
                    <a:pt x="32159" y="2736"/>
                    <a:pt x="32326" y="2653"/>
                    <a:pt x="32481" y="2546"/>
                  </a:cubicBezTo>
                  <a:close/>
                  <a:moveTo>
                    <a:pt x="32969" y="3284"/>
                  </a:moveTo>
                  <a:cubicBezTo>
                    <a:pt x="32921" y="3332"/>
                    <a:pt x="32862" y="3367"/>
                    <a:pt x="32814" y="3391"/>
                  </a:cubicBezTo>
                  <a:lnTo>
                    <a:pt x="32814" y="3367"/>
                  </a:lnTo>
                  <a:cubicBezTo>
                    <a:pt x="32862" y="3332"/>
                    <a:pt x="32909" y="3320"/>
                    <a:pt x="32969" y="3284"/>
                  </a:cubicBezTo>
                  <a:close/>
                  <a:moveTo>
                    <a:pt x="31790" y="2974"/>
                  </a:moveTo>
                  <a:lnTo>
                    <a:pt x="31790" y="2974"/>
                  </a:lnTo>
                  <a:cubicBezTo>
                    <a:pt x="31743" y="3070"/>
                    <a:pt x="31743" y="3153"/>
                    <a:pt x="31743" y="3260"/>
                  </a:cubicBezTo>
                  <a:cubicBezTo>
                    <a:pt x="31623" y="3320"/>
                    <a:pt x="31504" y="3379"/>
                    <a:pt x="31373" y="3439"/>
                  </a:cubicBezTo>
                  <a:lnTo>
                    <a:pt x="31373" y="3260"/>
                  </a:lnTo>
                  <a:lnTo>
                    <a:pt x="31373" y="3248"/>
                  </a:lnTo>
                  <a:cubicBezTo>
                    <a:pt x="31504" y="3153"/>
                    <a:pt x="31635" y="3070"/>
                    <a:pt x="31790" y="2974"/>
                  </a:cubicBezTo>
                  <a:close/>
                  <a:moveTo>
                    <a:pt x="31064" y="3439"/>
                  </a:moveTo>
                  <a:lnTo>
                    <a:pt x="31052" y="3582"/>
                  </a:lnTo>
                  <a:cubicBezTo>
                    <a:pt x="30957" y="3629"/>
                    <a:pt x="30850" y="3689"/>
                    <a:pt x="30742" y="3736"/>
                  </a:cubicBezTo>
                  <a:lnTo>
                    <a:pt x="30742" y="3724"/>
                  </a:lnTo>
                  <a:cubicBezTo>
                    <a:pt x="30742" y="3689"/>
                    <a:pt x="30742" y="3677"/>
                    <a:pt x="30731" y="3641"/>
                  </a:cubicBezTo>
                  <a:cubicBezTo>
                    <a:pt x="30838" y="3570"/>
                    <a:pt x="30945" y="3510"/>
                    <a:pt x="31064" y="3439"/>
                  </a:cubicBezTo>
                  <a:close/>
                  <a:moveTo>
                    <a:pt x="32338" y="3570"/>
                  </a:moveTo>
                  <a:lnTo>
                    <a:pt x="32338" y="3594"/>
                  </a:lnTo>
                  <a:lnTo>
                    <a:pt x="32338" y="3629"/>
                  </a:lnTo>
                  <a:cubicBezTo>
                    <a:pt x="32255" y="3677"/>
                    <a:pt x="32147" y="3736"/>
                    <a:pt x="32052" y="3784"/>
                  </a:cubicBezTo>
                  <a:lnTo>
                    <a:pt x="32052" y="3677"/>
                  </a:lnTo>
                  <a:cubicBezTo>
                    <a:pt x="32147" y="3653"/>
                    <a:pt x="32231" y="3617"/>
                    <a:pt x="32338" y="3570"/>
                  </a:cubicBezTo>
                  <a:close/>
                  <a:moveTo>
                    <a:pt x="30385" y="3867"/>
                  </a:moveTo>
                  <a:lnTo>
                    <a:pt x="30385" y="3903"/>
                  </a:lnTo>
                  <a:cubicBezTo>
                    <a:pt x="30350" y="3927"/>
                    <a:pt x="30278" y="3951"/>
                    <a:pt x="30242" y="3975"/>
                  </a:cubicBezTo>
                  <a:cubicBezTo>
                    <a:pt x="30278" y="3951"/>
                    <a:pt x="30350" y="3915"/>
                    <a:pt x="30385" y="3867"/>
                  </a:cubicBezTo>
                  <a:close/>
                  <a:moveTo>
                    <a:pt x="40470" y="2165"/>
                  </a:moveTo>
                  <a:lnTo>
                    <a:pt x="40470" y="2165"/>
                  </a:lnTo>
                  <a:cubicBezTo>
                    <a:pt x="40720" y="2177"/>
                    <a:pt x="40958" y="2189"/>
                    <a:pt x="41208" y="2189"/>
                  </a:cubicBezTo>
                  <a:cubicBezTo>
                    <a:pt x="40303" y="2760"/>
                    <a:pt x="39422" y="3367"/>
                    <a:pt x="38577" y="4010"/>
                  </a:cubicBezTo>
                  <a:cubicBezTo>
                    <a:pt x="39196" y="3463"/>
                    <a:pt x="39803" y="2915"/>
                    <a:pt x="40422" y="2367"/>
                  </a:cubicBezTo>
                  <a:cubicBezTo>
                    <a:pt x="40494" y="2308"/>
                    <a:pt x="40494" y="2224"/>
                    <a:pt x="40470" y="2165"/>
                  </a:cubicBezTo>
                  <a:close/>
                  <a:moveTo>
                    <a:pt x="39172" y="2129"/>
                  </a:moveTo>
                  <a:cubicBezTo>
                    <a:pt x="38362" y="2772"/>
                    <a:pt x="37565" y="3391"/>
                    <a:pt x="36755" y="4022"/>
                  </a:cubicBezTo>
                  <a:cubicBezTo>
                    <a:pt x="37446" y="3415"/>
                    <a:pt x="38100" y="2772"/>
                    <a:pt x="38755" y="2129"/>
                  </a:cubicBezTo>
                  <a:close/>
                  <a:moveTo>
                    <a:pt x="31695" y="3855"/>
                  </a:moveTo>
                  <a:cubicBezTo>
                    <a:pt x="31695" y="3903"/>
                    <a:pt x="31695" y="3951"/>
                    <a:pt x="31683" y="3986"/>
                  </a:cubicBezTo>
                  <a:cubicBezTo>
                    <a:pt x="31576" y="4046"/>
                    <a:pt x="31457" y="4105"/>
                    <a:pt x="31350" y="4165"/>
                  </a:cubicBezTo>
                  <a:cubicBezTo>
                    <a:pt x="31350" y="4153"/>
                    <a:pt x="31373" y="4153"/>
                    <a:pt x="31373" y="4141"/>
                  </a:cubicBezTo>
                  <a:cubicBezTo>
                    <a:pt x="31373" y="4094"/>
                    <a:pt x="31385" y="4034"/>
                    <a:pt x="31385" y="3986"/>
                  </a:cubicBezTo>
                  <a:lnTo>
                    <a:pt x="31695" y="3855"/>
                  </a:lnTo>
                  <a:close/>
                  <a:moveTo>
                    <a:pt x="31052" y="4141"/>
                  </a:moveTo>
                  <a:cubicBezTo>
                    <a:pt x="31052" y="4213"/>
                    <a:pt x="31123" y="4260"/>
                    <a:pt x="31159" y="4272"/>
                  </a:cubicBezTo>
                  <a:cubicBezTo>
                    <a:pt x="31016" y="4367"/>
                    <a:pt x="30861" y="4451"/>
                    <a:pt x="30707" y="4522"/>
                  </a:cubicBezTo>
                  <a:cubicBezTo>
                    <a:pt x="30719" y="4451"/>
                    <a:pt x="30731" y="4356"/>
                    <a:pt x="30731" y="4272"/>
                  </a:cubicBezTo>
                  <a:cubicBezTo>
                    <a:pt x="30850" y="4248"/>
                    <a:pt x="30957" y="4201"/>
                    <a:pt x="31052" y="4141"/>
                  </a:cubicBezTo>
                  <a:close/>
                  <a:moveTo>
                    <a:pt x="30326" y="4475"/>
                  </a:moveTo>
                  <a:cubicBezTo>
                    <a:pt x="30326" y="4570"/>
                    <a:pt x="30326" y="4641"/>
                    <a:pt x="30361" y="4725"/>
                  </a:cubicBezTo>
                  <a:cubicBezTo>
                    <a:pt x="30302" y="4760"/>
                    <a:pt x="30230" y="4808"/>
                    <a:pt x="30171" y="4856"/>
                  </a:cubicBezTo>
                  <a:cubicBezTo>
                    <a:pt x="30183" y="4748"/>
                    <a:pt x="30195" y="4653"/>
                    <a:pt x="30195" y="4534"/>
                  </a:cubicBezTo>
                  <a:cubicBezTo>
                    <a:pt x="30242" y="4522"/>
                    <a:pt x="30290" y="4498"/>
                    <a:pt x="30326" y="4475"/>
                  </a:cubicBezTo>
                  <a:close/>
                  <a:moveTo>
                    <a:pt x="29778" y="4737"/>
                  </a:moveTo>
                  <a:lnTo>
                    <a:pt x="29778" y="4737"/>
                  </a:lnTo>
                  <a:cubicBezTo>
                    <a:pt x="29766" y="4856"/>
                    <a:pt x="29754" y="4963"/>
                    <a:pt x="29766" y="5082"/>
                  </a:cubicBezTo>
                  <a:cubicBezTo>
                    <a:pt x="29588" y="5177"/>
                    <a:pt x="29409" y="5284"/>
                    <a:pt x="29242" y="5391"/>
                  </a:cubicBezTo>
                  <a:cubicBezTo>
                    <a:pt x="29254" y="5320"/>
                    <a:pt x="29254" y="5237"/>
                    <a:pt x="29254" y="5165"/>
                  </a:cubicBezTo>
                  <a:cubicBezTo>
                    <a:pt x="29254" y="5106"/>
                    <a:pt x="29266" y="5034"/>
                    <a:pt x="29266" y="4975"/>
                  </a:cubicBezTo>
                  <a:cubicBezTo>
                    <a:pt x="29421" y="4879"/>
                    <a:pt x="29599" y="4808"/>
                    <a:pt x="29778" y="4737"/>
                  </a:cubicBezTo>
                  <a:close/>
                  <a:moveTo>
                    <a:pt x="28956" y="5106"/>
                  </a:moveTo>
                  <a:lnTo>
                    <a:pt x="28956" y="5106"/>
                  </a:lnTo>
                  <a:cubicBezTo>
                    <a:pt x="28933" y="5260"/>
                    <a:pt x="28945" y="5403"/>
                    <a:pt x="28992" y="5522"/>
                  </a:cubicBezTo>
                  <a:cubicBezTo>
                    <a:pt x="28873" y="5594"/>
                    <a:pt x="28754" y="5653"/>
                    <a:pt x="28635" y="5725"/>
                  </a:cubicBezTo>
                  <a:cubicBezTo>
                    <a:pt x="28671" y="5582"/>
                    <a:pt x="28671" y="5403"/>
                    <a:pt x="28659" y="5237"/>
                  </a:cubicBezTo>
                  <a:cubicBezTo>
                    <a:pt x="28754" y="5189"/>
                    <a:pt x="28861" y="5153"/>
                    <a:pt x="28956" y="5106"/>
                  </a:cubicBezTo>
                  <a:close/>
                  <a:moveTo>
                    <a:pt x="28349" y="5391"/>
                  </a:moveTo>
                  <a:cubicBezTo>
                    <a:pt x="28349" y="5558"/>
                    <a:pt x="28361" y="5701"/>
                    <a:pt x="28421" y="5820"/>
                  </a:cubicBezTo>
                  <a:cubicBezTo>
                    <a:pt x="28421" y="5832"/>
                    <a:pt x="28445" y="5832"/>
                    <a:pt x="28456" y="5832"/>
                  </a:cubicBezTo>
                  <a:cubicBezTo>
                    <a:pt x="28278" y="5939"/>
                    <a:pt x="28099" y="6046"/>
                    <a:pt x="27921" y="6165"/>
                  </a:cubicBezTo>
                  <a:cubicBezTo>
                    <a:pt x="27992" y="5987"/>
                    <a:pt x="28004" y="5760"/>
                    <a:pt x="28004" y="5546"/>
                  </a:cubicBezTo>
                  <a:cubicBezTo>
                    <a:pt x="28052" y="5534"/>
                    <a:pt x="28111" y="5510"/>
                    <a:pt x="28171" y="5475"/>
                  </a:cubicBezTo>
                  <a:lnTo>
                    <a:pt x="28349" y="5391"/>
                  </a:lnTo>
                  <a:close/>
                  <a:moveTo>
                    <a:pt x="45066" y="5963"/>
                  </a:moveTo>
                  <a:lnTo>
                    <a:pt x="45066" y="6284"/>
                  </a:lnTo>
                  <a:lnTo>
                    <a:pt x="45018" y="6332"/>
                  </a:lnTo>
                  <a:lnTo>
                    <a:pt x="45066" y="5963"/>
                  </a:lnTo>
                  <a:close/>
                  <a:moveTo>
                    <a:pt x="44970" y="6653"/>
                  </a:moveTo>
                  <a:cubicBezTo>
                    <a:pt x="44970" y="6665"/>
                    <a:pt x="44970" y="6689"/>
                    <a:pt x="44982" y="6701"/>
                  </a:cubicBezTo>
                  <a:cubicBezTo>
                    <a:pt x="44970" y="6713"/>
                    <a:pt x="44970" y="6749"/>
                    <a:pt x="44958" y="6761"/>
                  </a:cubicBezTo>
                  <a:cubicBezTo>
                    <a:pt x="44958" y="6725"/>
                    <a:pt x="44958" y="6689"/>
                    <a:pt x="44970" y="6653"/>
                  </a:cubicBezTo>
                  <a:close/>
                  <a:moveTo>
                    <a:pt x="27706" y="5737"/>
                  </a:moveTo>
                  <a:cubicBezTo>
                    <a:pt x="27694" y="5891"/>
                    <a:pt x="27694" y="6058"/>
                    <a:pt x="27742" y="6213"/>
                  </a:cubicBezTo>
                  <a:cubicBezTo>
                    <a:pt x="27754" y="6237"/>
                    <a:pt x="27766" y="6249"/>
                    <a:pt x="27802" y="6261"/>
                  </a:cubicBezTo>
                  <a:cubicBezTo>
                    <a:pt x="27373" y="6522"/>
                    <a:pt x="26932" y="6784"/>
                    <a:pt x="26504" y="7058"/>
                  </a:cubicBezTo>
                  <a:cubicBezTo>
                    <a:pt x="26563" y="6820"/>
                    <a:pt x="26575" y="6558"/>
                    <a:pt x="26575" y="6308"/>
                  </a:cubicBezTo>
                  <a:cubicBezTo>
                    <a:pt x="26718" y="6213"/>
                    <a:pt x="26861" y="6130"/>
                    <a:pt x="27028" y="6058"/>
                  </a:cubicBezTo>
                  <a:lnTo>
                    <a:pt x="27028" y="6058"/>
                  </a:lnTo>
                  <a:cubicBezTo>
                    <a:pt x="27016" y="6189"/>
                    <a:pt x="27016" y="6332"/>
                    <a:pt x="27040" y="6463"/>
                  </a:cubicBezTo>
                  <a:cubicBezTo>
                    <a:pt x="27045" y="6519"/>
                    <a:pt x="27088" y="6544"/>
                    <a:pt x="27135" y="6544"/>
                  </a:cubicBezTo>
                  <a:cubicBezTo>
                    <a:pt x="27188" y="6544"/>
                    <a:pt x="27247" y="6513"/>
                    <a:pt x="27266" y="6463"/>
                  </a:cubicBezTo>
                  <a:cubicBezTo>
                    <a:pt x="27302" y="6284"/>
                    <a:pt x="27325" y="6106"/>
                    <a:pt x="27337" y="5915"/>
                  </a:cubicBezTo>
                  <a:cubicBezTo>
                    <a:pt x="27456" y="5856"/>
                    <a:pt x="27587" y="5796"/>
                    <a:pt x="27706" y="5737"/>
                  </a:cubicBezTo>
                  <a:close/>
                  <a:moveTo>
                    <a:pt x="26278" y="6415"/>
                  </a:moveTo>
                  <a:lnTo>
                    <a:pt x="26278" y="6415"/>
                  </a:lnTo>
                  <a:cubicBezTo>
                    <a:pt x="26254" y="6642"/>
                    <a:pt x="26242" y="6880"/>
                    <a:pt x="26266" y="7106"/>
                  </a:cubicBezTo>
                  <a:cubicBezTo>
                    <a:pt x="26266" y="7118"/>
                    <a:pt x="26278" y="7130"/>
                    <a:pt x="26301" y="7142"/>
                  </a:cubicBezTo>
                  <a:cubicBezTo>
                    <a:pt x="26182" y="7225"/>
                    <a:pt x="26063" y="7296"/>
                    <a:pt x="25920" y="7368"/>
                  </a:cubicBezTo>
                  <a:cubicBezTo>
                    <a:pt x="25956" y="7249"/>
                    <a:pt x="25908" y="7142"/>
                    <a:pt x="25908" y="7023"/>
                  </a:cubicBezTo>
                  <a:cubicBezTo>
                    <a:pt x="25897" y="6892"/>
                    <a:pt x="25897" y="6749"/>
                    <a:pt x="25908" y="6606"/>
                  </a:cubicBezTo>
                  <a:cubicBezTo>
                    <a:pt x="26039" y="6546"/>
                    <a:pt x="26159" y="6475"/>
                    <a:pt x="26278" y="6415"/>
                  </a:cubicBezTo>
                  <a:close/>
                  <a:moveTo>
                    <a:pt x="25647" y="6749"/>
                  </a:moveTo>
                  <a:lnTo>
                    <a:pt x="25647" y="6749"/>
                  </a:lnTo>
                  <a:cubicBezTo>
                    <a:pt x="25611" y="6999"/>
                    <a:pt x="25611" y="7296"/>
                    <a:pt x="25766" y="7475"/>
                  </a:cubicBezTo>
                  <a:cubicBezTo>
                    <a:pt x="25647" y="7558"/>
                    <a:pt x="25504" y="7642"/>
                    <a:pt x="25385" y="7713"/>
                  </a:cubicBezTo>
                  <a:cubicBezTo>
                    <a:pt x="25373" y="7642"/>
                    <a:pt x="25361" y="7558"/>
                    <a:pt x="25361" y="7475"/>
                  </a:cubicBezTo>
                  <a:cubicBezTo>
                    <a:pt x="25325" y="7296"/>
                    <a:pt x="25301" y="7106"/>
                    <a:pt x="25266" y="6927"/>
                  </a:cubicBezTo>
                  <a:cubicBezTo>
                    <a:pt x="25385" y="6868"/>
                    <a:pt x="25527" y="6808"/>
                    <a:pt x="25647" y="6749"/>
                  </a:cubicBezTo>
                  <a:close/>
                  <a:moveTo>
                    <a:pt x="25004" y="7058"/>
                  </a:moveTo>
                  <a:cubicBezTo>
                    <a:pt x="25016" y="7201"/>
                    <a:pt x="25016" y="7368"/>
                    <a:pt x="25027" y="7523"/>
                  </a:cubicBezTo>
                  <a:cubicBezTo>
                    <a:pt x="25051" y="7654"/>
                    <a:pt x="25051" y="7773"/>
                    <a:pt x="25075" y="7892"/>
                  </a:cubicBezTo>
                  <a:cubicBezTo>
                    <a:pt x="24968" y="7951"/>
                    <a:pt x="24873" y="8023"/>
                    <a:pt x="24765" y="8082"/>
                  </a:cubicBezTo>
                  <a:cubicBezTo>
                    <a:pt x="24754" y="7975"/>
                    <a:pt x="24718" y="7856"/>
                    <a:pt x="24694" y="7737"/>
                  </a:cubicBezTo>
                  <a:cubicBezTo>
                    <a:pt x="24658" y="7582"/>
                    <a:pt x="24658" y="7427"/>
                    <a:pt x="24670" y="7261"/>
                  </a:cubicBezTo>
                  <a:cubicBezTo>
                    <a:pt x="24670" y="7249"/>
                    <a:pt x="24658" y="7237"/>
                    <a:pt x="24658" y="7225"/>
                  </a:cubicBezTo>
                  <a:cubicBezTo>
                    <a:pt x="24777" y="7165"/>
                    <a:pt x="24896" y="7118"/>
                    <a:pt x="25004" y="7058"/>
                  </a:cubicBezTo>
                  <a:close/>
                  <a:moveTo>
                    <a:pt x="23301" y="7880"/>
                  </a:moveTo>
                  <a:cubicBezTo>
                    <a:pt x="23301" y="7892"/>
                    <a:pt x="23289" y="7904"/>
                    <a:pt x="23289" y="7915"/>
                  </a:cubicBezTo>
                  <a:cubicBezTo>
                    <a:pt x="23289" y="7975"/>
                    <a:pt x="23289" y="8035"/>
                    <a:pt x="23301" y="8094"/>
                  </a:cubicBezTo>
                  <a:cubicBezTo>
                    <a:pt x="23241" y="8046"/>
                    <a:pt x="23170" y="7999"/>
                    <a:pt x="23099" y="7963"/>
                  </a:cubicBezTo>
                  <a:cubicBezTo>
                    <a:pt x="23170" y="7939"/>
                    <a:pt x="23230" y="7904"/>
                    <a:pt x="23301" y="7880"/>
                  </a:cubicBezTo>
                  <a:close/>
                  <a:moveTo>
                    <a:pt x="47328" y="7463"/>
                  </a:moveTo>
                  <a:cubicBezTo>
                    <a:pt x="47352" y="7582"/>
                    <a:pt x="47387" y="7725"/>
                    <a:pt x="47387" y="7892"/>
                  </a:cubicBezTo>
                  <a:cubicBezTo>
                    <a:pt x="47399" y="7951"/>
                    <a:pt x="47423" y="7999"/>
                    <a:pt x="47471" y="8023"/>
                  </a:cubicBezTo>
                  <a:cubicBezTo>
                    <a:pt x="47435" y="8046"/>
                    <a:pt x="47399" y="8082"/>
                    <a:pt x="47352" y="8118"/>
                  </a:cubicBezTo>
                  <a:cubicBezTo>
                    <a:pt x="47316" y="8142"/>
                    <a:pt x="47268" y="8154"/>
                    <a:pt x="47221" y="8189"/>
                  </a:cubicBezTo>
                  <a:cubicBezTo>
                    <a:pt x="47268" y="7951"/>
                    <a:pt x="47316" y="7701"/>
                    <a:pt x="47328" y="7463"/>
                  </a:cubicBezTo>
                  <a:close/>
                  <a:moveTo>
                    <a:pt x="22789" y="8106"/>
                  </a:moveTo>
                  <a:cubicBezTo>
                    <a:pt x="22789" y="8130"/>
                    <a:pt x="22813" y="8130"/>
                    <a:pt x="22849" y="8130"/>
                  </a:cubicBezTo>
                  <a:cubicBezTo>
                    <a:pt x="22860" y="8142"/>
                    <a:pt x="22860" y="8154"/>
                    <a:pt x="22872" y="8154"/>
                  </a:cubicBezTo>
                  <a:cubicBezTo>
                    <a:pt x="22825" y="8154"/>
                    <a:pt x="22801" y="8189"/>
                    <a:pt x="22789" y="8225"/>
                  </a:cubicBezTo>
                  <a:lnTo>
                    <a:pt x="22706" y="8154"/>
                  </a:lnTo>
                  <a:cubicBezTo>
                    <a:pt x="22741" y="8142"/>
                    <a:pt x="22753" y="8130"/>
                    <a:pt x="22789" y="8106"/>
                  </a:cubicBezTo>
                  <a:close/>
                  <a:moveTo>
                    <a:pt x="23134" y="8225"/>
                  </a:moveTo>
                  <a:cubicBezTo>
                    <a:pt x="23170" y="8249"/>
                    <a:pt x="23218" y="8261"/>
                    <a:pt x="23241" y="8273"/>
                  </a:cubicBezTo>
                  <a:cubicBezTo>
                    <a:pt x="23253" y="8281"/>
                    <a:pt x="23264" y="8283"/>
                    <a:pt x="23273" y="8283"/>
                  </a:cubicBezTo>
                  <a:cubicBezTo>
                    <a:pt x="23292" y="8283"/>
                    <a:pt x="23305" y="8273"/>
                    <a:pt x="23313" y="8273"/>
                  </a:cubicBezTo>
                  <a:cubicBezTo>
                    <a:pt x="23313" y="8320"/>
                    <a:pt x="23337" y="8344"/>
                    <a:pt x="23349" y="8392"/>
                  </a:cubicBezTo>
                  <a:cubicBezTo>
                    <a:pt x="23277" y="8332"/>
                    <a:pt x="23218" y="8296"/>
                    <a:pt x="23134" y="8225"/>
                  </a:cubicBezTo>
                  <a:close/>
                  <a:moveTo>
                    <a:pt x="23682" y="7713"/>
                  </a:moveTo>
                  <a:cubicBezTo>
                    <a:pt x="23658" y="7975"/>
                    <a:pt x="23658" y="8296"/>
                    <a:pt x="23718" y="8570"/>
                  </a:cubicBezTo>
                  <a:cubicBezTo>
                    <a:pt x="23682" y="8558"/>
                    <a:pt x="23634" y="8523"/>
                    <a:pt x="23587" y="8511"/>
                  </a:cubicBezTo>
                  <a:cubicBezTo>
                    <a:pt x="23551" y="8320"/>
                    <a:pt x="23515" y="8130"/>
                    <a:pt x="23503" y="7915"/>
                  </a:cubicBezTo>
                  <a:cubicBezTo>
                    <a:pt x="23503" y="7856"/>
                    <a:pt x="23456" y="7832"/>
                    <a:pt x="23408" y="7832"/>
                  </a:cubicBezTo>
                  <a:cubicBezTo>
                    <a:pt x="23503" y="7785"/>
                    <a:pt x="23587" y="7737"/>
                    <a:pt x="23682" y="7713"/>
                  </a:cubicBezTo>
                  <a:close/>
                  <a:moveTo>
                    <a:pt x="24432" y="7344"/>
                  </a:moveTo>
                  <a:lnTo>
                    <a:pt x="24432" y="7344"/>
                  </a:lnTo>
                  <a:cubicBezTo>
                    <a:pt x="24396" y="7642"/>
                    <a:pt x="24396" y="7999"/>
                    <a:pt x="24527" y="8261"/>
                  </a:cubicBezTo>
                  <a:cubicBezTo>
                    <a:pt x="24468" y="8296"/>
                    <a:pt x="24408" y="8332"/>
                    <a:pt x="24361" y="8368"/>
                  </a:cubicBezTo>
                  <a:cubicBezTo>
                    <a:pt x="24373" y="8237"/>
                    <a:pt x="24349" y="8142"/>
                    <a:pt x="24325" y="8011"/>
                  </a:cubicBezTo>
                  <a:cubicBezTo>
                    <a:pt x="24313" y="7844"/>
                    <a:pt x="24313" y="7701"/>
                    <a:pt x="24325" y="7534"/>
                  </a:cubicBezTo>
                  <a:cubicBezTo>
                    <a:pt x="24325" y="7481"/>
                    <a:pt x="24289" y="7454"/>
                    <a:pt x="24252" y="7454"/>
                  </a:cubicBezTo>
                  <a:cubicBezTo>
                    <a:pt x="24215" y="7454"/>
                    <a:pt x="24176" y="7481"/>
                    <a:pt x="24170" y="7534"/>
                  </a:cubicBezTo>
                  <a:cubicBezTo>
                    <a:pt x="24134" y="7796"/>
                    <a:pt x="24075" y="8177"/>
                    <a:pt x="24230" y="8416"/>
                  </a:cubicBezTo>
                  <a:cubicBezTo>
                    <a:pt x="24230" y="8427"/>
                    <a:pt x="24242" y="8427"/>
                    <a:pt x="24254" y="8439"/>
                  </a:cubicBezTo>
                  <a:cubicBezTo>
                    <a:pt x="24170" y="8499"/>
                    <a:pt x="24075" y="8558"/>
                    <a:pt x="23992" y="8606"/>
                  </a:cubicBezTo>
                  <a:cubicBezTo>
                    <a:pt x="23956" y="8475"/>
                    <a:pt x="23932" y="8320"/>
                    <a:pt x="23920" y="8189"/>
                  </a:cubicBezTo>
                  <a:cubicBezTo>
                    <a:pt x="23896" y="7999"/>
                    <a:pt x="23884" y="7796"/>
                    <a:pt x="23896" y="7606"/>
                  </a:cubicBezTo>
                  <a:cubicBezTo>
                    <a:pt x="24063" y="7523"/>
                    <a:pt x="24242" y="7427"/>
                    <a:pt x="24432" y="7344"/>
                  </a:cubicBezTo>
                  <a:close/>
                  <a:moveTo>
                    <a:pt x="21896" y="8535"/>
                  </a:moveTo>
                  <a:lnTo>
                    <a:pt x="21896" y="8535"/>
                  </a:lnTo>
                  <a:cubicBezTo>
                    <a:pt x="21860" y="8606"/>
                    <a:pt x="21848" y="8666"/>
                    <a:pt x="21825" y="8749"/>
                  </a:cubicBezTo>
                  <a:lnTo>
                    <a:pt x="21825" y="8606"/>
                  </a:lnTo>
                  <a:cubicBezTo>
                    <a:pt x="21825" y="8570"/>
                    <a:pt x="21860" y="8547"/>
                    <a:pt x="21896" y="8535"/>
                  </a:cubicBezTo>
                  <a:close/>
                  <a:moveTo>
                    <a:pt x="26099" y="7665"/>
                  </a:moveTo>
                  <a:cubicBezTo>
                    <a:pt x="25539" y="8046"/>
                    <a:pt x="25004" y="8463"/>
                    <a:pt x="24468" y="8880"/>
                  </a:cubicBezTo>
                  <a:cubicBezTo>
                    <a:pt x="24337" y="8832"/>
                    <a:pt x="24182" y="8785"/>
                    <a:pt x="24051" y="8725"/>
                  </a:cubicBezTo>
                  <a:cubicBezTo>
                    <a:pt x="24730" y="8380"/>
                    <a:pt x="25420" y="8023"/>
                    <a:pt x="26099" y="7665"/>
                  </a:cubicBezTo>
                  <a:close/>
                  <a:moveTo>
                    <a:pt x="39767" y="2141"/>
                  </a:moveTo>
                  <a:cubicBezTo>
                    <a:pt x="39886" y="2141"/>
                    <a:pt x="39982" y="2141"/>
                    <a:pt x="40101" y="2153"/>
                  </a:cubicBezTo>
                  <a:cubicBezTo>
                    <a:pt x="37303" y="4558"/>
                    <a:pt x="34374" y="6749"/>
                    <a:pt x="31433" y="8939"/>
                  </a:cubicBezTo>
                  <a:cubicBezTo>
                    <a:pt x="31326" y="8963"/>
                    <a:pt x="31219" y="8987"/>
                    <a:pt x="31123" y="8999"/>
                  </a:cubicBezTo>
                  <a:cubicBezTo>
                    <a:pt x="31016" y="9023"/>
                    <a:pt x="30921" y="9023"/>
                    <a:pt x="30826" y="9035"/>
                  </a:cubicBezTo>
                  <a:cubicBezTo>
                    <a:pt x="33945" y="7070"/>
                    <a:pt x="36898" y="4748"/>
                    <a:pt x="39684" y="2379"/>
                  </a:cubicBezTo>
                  <a:cubicBezTo>
                    <a:pt x="39779" y="2308"/>
                    <a:pt x="39791" y="2212"/>
                    <a:pt x="39767" y="2141"/>
                  </a:cubicBezTo>
                  <a:close/>
                  <a:moveTo>
                    <a:pt x="33743" y="3796"/>
                  </a:moveTo>
                  <a:lnTo>
                    <a:pt x="33743" y="3796"/>
                  </a:lnTo>
                  <a:cubicBezTo>
                    <a:pt x="30861" y="5475"/>
                    <a:pt x="27992" y="7225"/>
                    <a:pt x="25313" y="9166"/>
                  </a:cubicBezTo>
                  <a:cubicBezTo>
                    <a:pt x="25099" y="9106"/>
                    <a:pt x="24885" y="9035"/>
                    <a:pt x="24670" y="8963"/>
                  </a:cubicBezTo>
                  <a:cubicBezTo>
                    <a:pt x="27647" y="7106"/>
                    <a:pt x="30659" y="5415"/>
                    <a:pt x="33743" y="3796"/>
                  </a:cubicBezTo>
                  <a:close/>
                  <a:moveTo>
                    <a:pt x="38303" y="2141"/>
                  </a:moveTo>
                  <a:cubicBezTo>
                    <a:pt x="35291" y="4570"/>
                    <a:pt x="32266" y="6963"/>
                    <a:pt x="29159" y="9261"/>
                  </a:cubicBezTo>
                  <a:cubicBezTo>
                    <a:pt x="28587" y="9332"/>
                    <a:pt x="28004" y="9392"/>
                    <a:pt x="27444" y="9404"/>
                  </a:cubicBezTo>
                  <a:cubicBezTo>
                    <a:pt x="30909" y="7118"/>
                    <a:pt x="34660" y="4927"/>
                    <a:pt x="37743" y="2189"/>
                  </a:cubicBezTo>
                  <a:cubicBezTo>
                    <a:pt x="37934" y="2165"/>
                    <a:pt x="38124" y="2141"/>
                    <a:pt x="38303" y="2141"/>
                  </a:cubicBezTo>
                  <a:close/>
                  <a:moveTo>
                    <a:pt x="34469" y="3879"/>
                  </a:moveTo>
                  <a:lnTo>
                    <a:pt x="34469" y="3879"/>
                  </a:lnTo>
                  <a:cubicBezTo>
                    <a:pt x="31754" y="5618"/>
                    <a:pt x="29171" y="7618"/>
                    <a:pt x="26575" y="9428"/>
                  </a:cubicBezTo>
                  <a:lnTo>
                    <a:pt x="26420" y="9428"/>
                  </a:lnTo>
                  <a:cubicBezTo>
                    <a:pt x="26159" y="9380"/>
                    <a:pt x="25897" y="9320"/>
                    <a:pt x="25647" y="9261"/>
                  </a:cubicBezTo>
                  <a:cubicBezTo>
                    <a:pt x="28635" y="7582"/>
                    <a:pt x="31540" y="5701"/>
                    <a:pt x="34469" y="3879"/>
                  </a:cubicBezTo>
                  <a:close/>
                  <a:moveTo>
                    <a:pt x="46695" y="6854"/>
                  </a:moveTo>
                  <a:cubicBezTo>
                    <a:pt x="46825" y="6854"/>
                    <a:pt x="46938" y="6889"/>
                    <a:pt x="47042" y="6951"/>
                  </a:cubicBezTo>
                  <a:cubicBezTo>
                    <a:pt x="47018" y="7118"/>
                    <a:pt x="46994" y="7284"/>
                    <a:pt x="47018" y="7427"/>
                  </a:cubicBezTo>
                  <a:cubicBezTo>
                    <a:pt x="47018" y="7451"/>
                    <a:pt x="47030" y="7475"/>
                    <a:pt x="47042" y="7499"/>
                  </a:cubicBezTo>
                  <a:cubicBezTo>
                    <a:pt x="46983" y="7773"/>
                    <a:pt x="46935" y="8023"/>
                    <a:pt x="46923" y="8296"/>
                  </a:cubicBezTo>
                  <a:cubicBezTo>
                    <a:pt x="46923" y="8320"/>
                    <a:pt x="46935" y="8332"/>
                    <a:pt x="46935" y="8344"/>
                  </a:cubicBezTo>
                  <a:cubicBezTo>
                    <a:pt x="46744" y="8475"/>
                    <a:pt x="46554" y="8606"/>
                    <a:pt x="46352" y="8773"/>
                  </a:cubicBezTo>
                  <a:cubicBezTo>
                    <a:pt x="45828" y="9189"/>
                    <a:pt x="45280" y="9582"/>
                    <a:pt x="44732" y="9975"/>
                  </a:cubicBezTo>
                  <a:lnTo>
                    <a:pt x="44720" y="9963"/>
                  </a:lnTo>
                  <a:cubicBezTo>
                    <a:pt x="44828" y="9320"/>
                    <a:pt x="44887" y="8677"/>
                    <a:pt x="44958" y="8035"/>
                  </a:cubicBezTo>
                  <a:cubicBezTo>
                    <a:pt x="44970" y="7951"/>
                    <a:pt x="44899" y="7904"/>
                    <a:pt x="44828" y="7892"/>
                  </a:cubicBezTo>
                  <a:cubicBezTo>
                    <a:pt x="45006" y="7737"/>
                    <a:pt x="45197" y="7594"/>
                    <a:pt x="45387" y="7439"/>
                  </a:cubicBezTo>
                  <a:lnTo>
                    <a:pt x="45387" y="7439"/>
                  </a:lnTo>
                  <a:cubicBezTo>
                    <a:pt x="45256" y="8058"/>
                    <a:pt x="45125" y="8666"/>
                    <a:pt x="45018" y="9273"/>
                  </a:cubicBezTo>
                  <a:cubicBezTo>
                    <a:pt x="44989" y="9424"/>
                    <a:pt x="45109" y="9527"/>
                    <a:pt x="45228" y="9527"/>
                  </a:cubicBezTo>
                  <a:cubicBezTo>
                    <a:pt x="45307" y="9527"/>
                    <a:pt x="45385" y="9483"/>
                    <a:pt x="45423" y="9380"/>
                  </a:cubicBezTo>
                  <a:cubicBezTo>
                    <a:pt x="45435" y="9320"/>
                    <a:pt x="45459" y="9249"/>
                    <a:pt x="45482" y="9189"/>
                  </a:cubicBezTo>
                  <a:cubicBezTo>
                    <a:pt x="45494" y="9142"/>
                    <a:pt x="45482" y="9094"/>
                    <a:pt x="45459" y="9070"/>
                  </a:cubicBezTo>
                  <a:cubicBezTo>
                    <a:pt x="45554" y="8475"/>
                    <a:pt x="45625" y="7880"/>
                    <a:pt x="45697" y="7284"/>
                  </a:cubicBezTo>
                  <a:cubicBezTo>
                    <a:pt x="45697" y="7261"/>
                    <a:pt x="45685" y="7249"/>
                    <a:pt x="45685" y="7237"/>
                  </a:cubicBezTo>
                  <a:cubicBezTo>
                    <a:pt x="45756" y="7189"/>
                    <a:pt x="45840" y="7142"/>
                    <a:pt x="45923" y="7106"/>
                  </a:cubicBezTo>
                  <a:lnTo>
                    <a:pt x="45923" y="7106"/>
                  </a:lnTo>
                  <a:cubicBezTo>
                    <a:pt x="45804" y="7665"/>
                    <a:pt x="45685" y="8249"/>
                    <a:pt x="45601" y="8832"/>
                  </a:cubicBezTo>
                  <a:cubicBezTo>
                    <a:pt x="45580" y="8963"/>
                    <a:pt x="45686" y="9053"/>
                    <a:pt x="45791" y="9053"/>
                  </a:cubicBezTo>
                  <a:cubicBezTo>
                    <a:pt x="45859" y="9053"/>
                    <a:pt x="45926" y="9016"/>
                    <a:pt x="45959" y="8928"/>
                  </a:cubicBezTo>
                  <a:cubicBezTo>
                    <a:pt x="45994" y="8797"/>
                    <a:pt x="46030" y="8666"/>
                    <a:pt x="46078" y="8535"/>
                  </a:cubicBezTo>
                  <a:cubicBezTo>
                    <a:pt x="46090" y="8487"/>
                    <a:pt x="46078" y="8439"/>
                    <a:pt x="46042" y="8416"/>
                  </a:cubicBezTo>
                  <a:cubicBezTo>
                    <a:pt x="46113" y="7951"/>
                    <a:pt x="46173" y="7475"/>
                    <a:pt x="46256" y="7011"/>
                  </a:cubicBezTo>
                  <a:lnTo>
                    <a:pt x="46256" y="6963"/>
                  </a:lnTo>
                  <a:cubicBezTo>
                    <a:pt x="46316" y="6939"/>
                    <a:pt x="46375" y="6927"/>
                    <a:pt x="46435" y="6903"/>
                  </a:cubicBezTo>
                  <a:lnTo>
                    <a:pt x="46435" y="6903"/>
                  </a:lnTo>
                  <a:cubicBezTo>
                    <a:pt x="46435" y="7142"/>
                    <a:pt x="46435" y="7404"/>
                    <a:pt x="46399" y="7642"/>
                  </a:cubicBezTo>
                  <a:cubicBezTo>
                    <a:pt x="46375" y="7915"/>
                    <a:pt x="46256" y="8213"/>
                    <a:pt x="46280" y="8487"/>
                  </a:cubicBezTo>
                  <a:cubicBezTo>
                    <a:pt x="46287" y="8554"/>
                    <a:pt x="46341" y="8593"/>
                    <a:pt x="46397" y="8593"/>
                  </a:cubicBezTo>
                  <a:cubicBezTo>
                    <a:pt x="46432" y="8593"/>
                    <a:pt x="46467" y="8578"/>
                    <a:pt x="46494" y="8547"/>
                  </a:cubicBezTo>
                  <a:cubicBezTo>
                    <a:pt x="46649" y="8320"/>
                    <a:pt x="46649" y="7963"/>
                    <a:pt x="46685" y="7701"/>
                  </a:cubicBezTo>
                  <a:cubicBezTo>
                    <a:pt x="46697" y="7415"/>
                    <a:pt x="46685" y="7142"/>
                    <a:pt x="46637" y="6856"/>
                  </a:cubicBezTo>
                  <a:cubicBezTo>
                    <a:pt x="46657" y="6854"/>
                    <a:pt x="46676" y="6854"/>
                    <a:pt x="46695" y="6854"/>
                  </a:cubicBezTo>
                  <a:close/>
                  <a:moveTo>
                    <a:pt x="47471" y="8630"/>
                  </a:moveTo>
                  <a:cubicBezTo>
                    <a:pt x="46661" y="9154"/>
                    <a:pt x="45851" y="9701"/>
                    <a:pt x="45054" y="10273"/>
                  </a:cubicBezTo>
                  <a:cubicBezTo>
                    <a:pt x="45590" y="9868"/>
                    <a:pt x="46101" y="9451"/>
                    <a:pt x="46673" y="9094"/>
                  </a:cubicBezTo>
                  <a:cubicBezTo>
                    <a:pt x="46935" y="8916"/>
                    <a:pt x="47209" y="8749"/>
                    <a:pt x="47471" y="8630"/>
                  </a:cubicBezTo>
                  <a:close/>
                  <a:moveTo>
                    <a:pt x="43042" y="9404"/>
                  </a:moveTo>
                  <a:lnTo>
                    <a:pt x="43042" y="9404"/>
                  </a:lnTo>
                  <a:cubicBezTo>
                    <a:pt x="42982" y="9725"/>
                    <a:pt x="42923" y="10047"/>
                    <a:pt x="42875" y="10380"/>
                  </a:cubicBezTo>
                  <a:lnTo>
                    <a:pt x="42827" y="9570"/>
                  </a:lnTo>
                  <a:cubicBezTo>
                    <a:pt x="42911" y="9511"/>
                    <a:pt x="42982" y="9463"/>
                    <a:pt x="43042" y="9404"/>
                  </a:cubicBezTo>
                  <a:close/>
                  <a:moveTo>
                    <a:pt x="44673" y="8023"/>
                  </a:moveTo>
                  <a:lnTo>
                    <a:pt x="44673" y="8023"/>
                  </a:lnTo>
                  <a:cubicBezTo>
                    <a:pt x="44554" y="8725"/>
                    <a:pt x="44399" y="9439"/>
                    <a:pt x="44316" y="10154"/>
                  </a:cubicBezTo>
                  <a:cubicBezTo>
                    <a:pt x="44316" y="10201"/>
                    <a:pt x="44316" y="10225"/>
                    <a:pt x="44339" y="10261"/>
                  </a:cubicBezTo>
                  <a:lnTo>
                    <a:pt x="43625" y="10749"/>
                  </a:lnTo>
                  <a:lnTo>
                    <a:pt x="43625" y="10713"/>
                  </a:lnTo>
                  <a:lnTo>
                    <a:pt x="43625" y="10690"/>
                  </a:lnTo>
                  <a:cubicBezTo>
                    <a:pt x="43708" y="10154"/>
                    <a:pt x="43780" y="9606"/>
                    <a:pt x="43851" y="9070"/>
                  </a:cubicBezTo>
                  <a:cubicBezTo>
                    <a:pt x="43871" y="8970"/>
                    <a:pt x="43790" y="8895"/>
                    <a:pt x="43714" y="8895"/>
                  </a:cubicBezTo>
                  <a:cubicBezTo>
                    <a:pt x="43700" y="8895"/>
                    <a:pt x="43686" y="8898"/>
                    <a:pt x="43673" y="8904"/>
                  </a:cubicBezTo>
                  <a:cubicBezTo>
                    <a:pt x="43768" y="8808"/>
                    <a:pt x="43887" y="8725"/>
                    <a:pt x="44006" y="8606"/>
                  </a:cubicBezTo>
                  <a:lnTo>
                    <a:pt x="44006" y="8606"/>
                  </a:lnTo>
                  <a:cubicBezTo>
                    <a:pt x="43958" y="8916"/>
                    <a:pt x="43899" y="9213"/>
                    <a:pt x="43851" y="9523"/>
                  </a:cubicBezTo>
                  <a:cubicBezTo>
                    <a:pt x="43815" y="9820"/>
                    <a:pt x="43720" y="10118"/>
                    <a:pt x="43768" y="10440"/>
                  </a:cubicBezTo>
                  <a:cubicBezTo>
                    <a:pt x="43774" y="10486"/>
                    <a:pt x="43822" y="10510"/>
                    <a:pt x="43869" y="10510"/>
                  </a:cubicBezTo>
                  <a:cubicBezTo>
                    <a:pt x="43906" y="10510"/>
                    <a:pt x="43943" y="10495"/>
                    <a:pt x="43958" y="10463"/>
                  </a:cubicBezTo>
                  <a:cubicBezTo>
                    <a:pt x="44101" y="10178"/>
                    <a:pt x="44101" y="9868"/>
                    <a:pt x="44125" y="9570"/>
                  </a:cubicBezTo>
                  <a:cubicBezTo>
                    <a:pt x="44173" y="9189"/>
                    <a:pt x="44208" y="8808"/>
                    <a:pt x="44268" y="8427"/>
                  </a:cubicBezTo>
                  <a:cubicBezTo>
                    <a:pt x="44268" y="8416"/>
                    <a:pt x="44256" y="8416"/>
                    <a:pt x="44256" y="8392"/>
                  </a:cubicBezTo>
                  <a:cubicBezTo>
                    <a:pt x="44399" y="8273"/>
                    <a:pt x="44530" y="8154"/>
                    <a:pt x="44673" y="8023"/>
                  </a:cubicBezTo>
                  <a:close/>
                  <a:moveTo>
                    <a:pt x="20836" y="9737"/>
                  </a:moveTo>
                  <a:cubicBezTo>
                    <a:pt x="20860" y="9761"/>
                    <a:pt x="20848" y="9797"/>
                    <a:pt x="20836" y="9832"/>
                  </a:cubicBezTo>
                  <a:cubicBezTo>
                    <a:pt x="20801" y="10130"/>
                    <a:pt x="20717" y="10487"/>
                    <a:pt x="20777" y="10785"/>
                  </a:cubicBezTo>
                  <a:lnTo>
                    <a:pt x="20682" y="10832"/>
                  </a:lnTo>
                  <a:cubicBezTo>
                    <a:pt x="20682" y="10809"/>
                    <a:pt x="20670" y="10785"/>
                    <a:pt x="20658" y="10761"/>
                  </a:cubicBezTo>
                  <a:cubicBezTo>
                    <a:pt x="20670" y="10511"/>
                    <a:pt x="20682" y="10273"/>
                    <a:pt x="20670" y="10011"/>
                  </a:cubicBezTo>
                  <a:cubicBezTo>
                    <a:pt x="20670" y="9940"/>
                    <a:pt x="20634" y="9892"/>
                    <a:pt x="20598" y="9856"/>
                  </a:cubicBezTo>
                  <a:cubicBezTo>
                    <a:pt x="20670" y="9809"/>
                    <a:pt x="20753" y="9773"/>
                    <a:pt x="20836" y="9737"/>
                  </a:cubicBezTo>
                  <a:close/>
                  <a:moveTo>
                    <a:pt x="43601" y="8983"/>
                  </a:moveTo>
                  <a:cubicBezTo>
                    <a:pt x="43601" y="8984"/>
                    <a:pt x="43601" y="8986"/>
                    <a:pt x="43601" y="8987"/>
                  </a:cubicBezTo>
                  <a:cubicBezTo>
                    <a:pt x="43482" y="9606"/>
                    <a:pt x="43351" y="10201"/>
                    <a:pt x="43232" y="10809"/>
                  </a:cubicBezTo>
                  <a:cubicBezTo>
                    <a:pt x="43220" y="10868"/>
                    <a:pt x="43244" y="10928"/>
                    <a:pt x="43280" y="10975"/>
                  </a:cubicBezTo>
                  <a:cubicBezTo>
                    <a:pt x="43220" y="11011"/>
                    <a:pt x="43161" y="11047"/>
                    <a:pt x="43101" y="11094"/>
                  </a:cubicBezTo>
                  <a:cubicBezTo>
                    <a:pt x="43101" y="11071"/>
                    <a:pt x="43113" y="11071"/>
                    <a:pt x="43113" y="11059"/>
                  </a:cubicBezTo>
                  <a:cubicBezTo>
                    <a:pt x="43125" y="10987"/>
                    <a:pt x="43077" y="10940"/>
                    <a:pt x="43030" y="10940"/>
                  </a:cubicBezTo>
                  <a:cubicBezTo>
                    <a:pt x="43089" y="10380"/>
                    <a:pt x="43161" y="9809"/>
                    <a:pt x="43244" y="9261"/>
                  </a:cubicBezTo>
                  <a:cubicBezTo>
                    <a:pt x="43351" y="9166"/>
                    <a:pt x="43458" y="9094"/>
                    <a:pt x="43554" y="9023"/>
                  </a:cubicBezTo>
                  <a:cubicBezTo>
                    <a:pt x="43575" y="9009"/>
                    <a:pt x="43587" y="8995"/>
                    <a:pt x="43601" y="8983"/>
                  </a:cubicBezTo>
                  <a:close/>
                  <a:moveTo>
                    <a:pt x="42208" y="10047"/>
                  </a:moveTo>
                  <a:lnTo>
                    <a:pt x="42208" y="10047"/>
                  </a:lnTo>
                  <a:cubicBezTo>
                    <a:pt x="42137" y="10428"/>
                    <a:pt x="42053" y="10821"/>
                    <a:pt x="42053" y="11213"/>
                  </a:cubicBezTo>
                  <a:cubicBezTo>
                    <a:pt x="42018" y="10892"/>
                    <a:pt x="41970" y="10582"/>
                    <a:pt x="41899" y="10273"/>
                  </a:cubicBezTo>
                  <a:lnTo>
                    <a:pt x="42208" y="10047"/>
                  </a:lnTo>
                  <a:close/>
                  <a:moveTo>
                    <a:pt x="20205" y="10035"/>
                  </a:moveTo>
                  <a:cubicBezTo>
                    <a:pt x="20205" y="10380"/>
                    <a:pt x="20182" y="10702"/>
                    <a:pt x="20134" y="11023"/>
                  </a:cubicBezTo>
                  <a:cubicBezTo>
                    <a:pt x="20122" y="11071"/>
                    <a:pt x="20134" y="11118"/>
                    <a:pt x="20134" y="11154"/>
                  </a:cubicBezTo>
                  <a:cubicBezTo>
                    <a:pt x="20015" y="11225"/>
                    <a:pt x="19896" y="11297"/>
                    <a:pt x="19789" y="11356"/>
                  </a:cubicBezTo>
                  <a:cubicBezTo>
                    <a:pt x="19812" y="11023"/>
                    <a:pt x="19789" y="10702"/>
                    <a:pt x="19789" y="10368"/>
                  </a:cubicBezTo>
                  <a:cubicBezTo>
                    <a:pt x="19789" y="10332"/>
                    <a:pt x="19777" y="10297"/>
                    <a:pt x="19765" y="10249"/>
                  </a:cubicBezTo>
                  <a:lnTo>
                    <a:pt x="20205" y="10035"/>
                  </a:lnTo>
                  <a:close/>
                  <a:moveTo>
                    <a:pt x="42577" y="9749"/>
                  </a:moveTo>
                  <a:cubicBezTo>
                    <a:pt x="42565" y="10035"/>
                    <a:pt x="42553" y="10297"/>
                    <a:pt x="42530" y="10582"/>
                  </a:cubicBezTo>
                  <a:cubicBezTo>
                    <a:pt x="42530" y="10868"/>
                    <a:pt x="42506" y="11166"/>
                    <a:pt x="42565" y="11428"/>
                  </a:cubicBezTo>
                  <a:cubicBezTo>
                    <a:pt x="42411" y="11523"/>
                    <a:pt x="42268" y="11630"/>
                    <a:pt x="42113" y="11714"/>
                  </a:cubicBezTo>
                  <a:cubicBezTo>
                    <a:pt x="42101" y="11594"/>
                    <a:pt x="42101" y="11487"/>
                    <a:pt x="42089" y="11368"/>
                  </a:cubicBezTo>
                  <a:lnTo>
                    <a:pt x="42089" y="11368"/>
                  </a:lnTo>
                  <a:cubicBezTo>
                    <a:pt x="42113" y="11416"/>
                    <a:pt x="42158" y="11443"/>
                    <a:pt x="42199" y="11443"/>
                  </a:cubicBezTo>
                  <a:cubicBezTo>
                    <a:pt x="42241" y="11443"/>
                    <a:pt x="42280" y="11416"/>
                    <a:pt x="42291" y="11356"/>
                  </a:cubicBezTo>
                  <a:cubicBezTo>
                    <a:pt x="42446" y="10880"/>
                    <a:pt x="42446" y="10332"/>
                    <a:pt x="42470" y="9820"/>
                  </a:cubicBezTo>
                  <a:cubicBezTo>
                    <a:pt x="42506" y="9797"/>
                    <a:pt x="42553" y="9761"/>
                    <a:pt x="42577" y="9749"/>
                  </a:cubicBezTo>
                  <a:close/>
                  <a:moveTo>
                    <a:pt x="19301" y="10511"/>
                  </a:moveTo>
                  <a:cubicBezTo>
                    <a:pt x="19289" y="10856"/>
                    <a:pt x="19241" y="11213"/>
                    <a:pt x="19253" y="11571"/>
                  </a:cubicBezTo>
                  <a:cubicBezTo>
                    <a:pt x="19253" y="11606"/>
                    <a:pt x="19265" y="11654"/>
                    <a:pt x="19289" y="11690"/>
                  </a:cubicBezTo>
                  <a:cubicBezTo>
                    <a:pt x="19217" y="11725"/>
                    <a:pt x="19122" y="11785"/>
                    <a:pt x="19050" y="11833"/>
                  </a:cubicBezTo>
                  <a:lnTo>
                    <a:pt x="19050" y="11702"/>
                  </a:lnTo>
                  <a:lnTo>
                    <a:pt x="19050" y="10880"/>
                  </a:lnTo>
                  <a:cubicBezTo>
                    <a:pt x="19050" y="10773"/>
                    <a:pt x="19003" y="10713"/>
                    <a:pt x="18931" y="10690"/>
                  </a:cubicBezTo>
                  <a:cubicBezTo>
                    <a:pt x="19050" y="10630"/>
                    <a:pt x="19181" y="10571"/>
                    <a:pt x="19301" y="10511"/>
                  </a:cubicBezTo>
                  <a:close/>
                  <a:moveTo>
                    <a:pt x="18598" y="10832"/>
                  </a:moveTo>
                  <a:lnTo>
                    <a:pt x="18598" y="10868"/>
                  </a:lnTo>
                  <a:cubicBezTo>
                    <a:pt x="18586" y="11130"/>
                    <a:pt x="18562" y="11416"/>
                    <a:pt x="18539" y="11690"/>
                  </a:cubicBezTo>
                  <a:cubicBezTo>
                    <a:pt x="18527" y="11868"/>
                    <a:pt x="18503" y="12023"/>
                    <a:pt x="18539" y="12166"/>
                  </a:cubicBezTo>
                  <a:cubicBezTo>
                    <a:pt x="18455" y="12214"/>
                    <a:pt x="18360" y="12285"/>
                    <a:pt x="18253" y="12345"/>
                  </a:cubicBezTo>
                  <a:cubicBezTo>
                    <a:pt x="18288" y="12214"/>
                    <a:pt x="18288" y="12083"/>
                    <a:pt x="18288" y="11952"/>
                  </a:cubicBezTo>
                  <a:cubicBezTo>
                    <a:pt x="18300" y="11654"/>
                    <a:pt x="18324" y="11344"/>
                    <a:pt x="18336" y="11047"/>
                  </a:cubicBezTo>
                  <a:cubicBezTo>
                    <a:pt x="18336" y="11011"/>
                    <a:pt x="18336" y="10987"/>
                    <a:pt x="18324" y="10963"/>
                  </a:cubicBezTo>
                  <a:cubicBezTo>
                    <a:pt x="18408" y="10928"/>
                    <a:pt x="18503" y="10880"/>
                    <a:pt x="18598" y="10832"/>
                  </a:cubicBezTo>
                  <a:close/>
                  <a:moveTo>
                    <a:pt x="41696" y="10428"/>
                  </a:moveTo>
                  <a:cubicBezTo>
                    <a:pt x="41744" y="10940"/>
                    <a:pt x="41768" y="11452"/>
                    <a:pt x="41768" y="11952"/>
                  </a:cubicBezTo>
                  <a:cubicBezTo>
                    <a:pt x="41494" y="12130"/>
                    <a:pt x="41196" y="12321"/>
                    <a:pt x="40910" y="12499"/>
                  </a:cubicBezTo>
                  <a:cubicBezTo>
                    <a:pt x="40946" y="12440"/>
                    <a:pt x="40958" y="12368"/>
                    <a:pt x="40982" y="12309"/>
                  </a:cubicBezTo>
                  <a:cubicBezTo>
                    <a:pt x="40994" y="12261"/>
                    <a:pt x="40982" y="12237"/>
                    <a:pt x="40970" y="12214"/>
                  </a:cubicBezTo>
                  <a:cubicBezTo>
                    <a:pt x="41041" y="11773"/>
                    <a:pt x="41125" y="11309"/>
                    <a:pt x="41148" y="10868"/>
                  </a:cubicBezTo>
                  <a:cubicBezTo>
                    <a:pt x="41220" y="10809"/>
                    <a:pt x="41303" y="10761"/>
                    <a:pt x="41375" y="10702"/>
                  </a:cubicBezTo>
                  <a:lnTo>
                    <a:pt x="41375" y="10702"/>
                  </a:lnTo>
                  <a:lnTo>
                    <a:pt x="41279" y="11368"/>
                  </a:lnTo>
                  <a:cubicBezTo>
                    <a:pt x="41208" y="11594"/>
                    <a:pt x="41101" y="11868"/>
                    <a:pt x="41208" y="12106"/>
                  </a:cubicBezTo>
                  <a:cubicBezTo>
                    <a:pt x="41235" y="12160"/>
                    <a:pt x="41280" y="12191"/>
                    <a:pt x="41328" y="12191"/>
                  </a:cubicBezTo>
                  <a:cubicBezTo>
                    <a:pt x="41365" y="12191"/>
                    <a:pt x="41403" y="12172"/>
                    <a:pt x="41434" y="12130"/>
                  </a:cubicBezTo>
                  <a:cubicBezTo>
                    <a:pt x="41577" y="11928"/>
                    <a:pt x="41553" y="11642"/>
                    <a:pt x="41577" y="11404"/>
                  </a:cubicBezTo>
                  <a:cubicBezTo>
                    <a:pt x="41613" y="11106"/>
                    <a:pt x="41637" y="10797"/>
                    <a:pt x="41684" y="10499"/>
                  </a:cubicBezTo>
                  <a:lnTo>
                    <a:pt x="41684" y="10451"/>
                  </a:lnTo>
                  <a:lnTo>
                    <a:pt x="41696" y="10428"/>
                  </a:lnTo>
                  <a:close/>
                  <a:moveTo>
                    <a:pt x="50769" y="8118"/>
                  </a:moveTo>
                  <a:cubicBezTo>
                    <a:pt x="51031" y="8142"/>
                    <a:pt x="51316" y="8189"/>
                    <a:pt x="51590" y="8237"/>
                  </a:cubicBezTo>
                  <a:cubicBezTo>
                    <a:pt x="49498" y="9583"/>
                    <a:pt x="47495" y="11101"/>
                    <a:pt x="45549" y="12685"/>
                  </a:cubicBezTo>
                  <a:lnTo>
                    <a:pt x="45549" y="12685"/>
                  </a:lnTo>
                  <a:cubicBezTo>
                    <a:pt x="47341" y="11198"/>
                    <a:pt x="49083" y="9640"/>
                    <a:pt x="50769" y="8118"/>
                  </a:cubicBezTo>
                  <a:close/>
                  <a:moveTo>
                    <a:pt x="21420" y="12702"/>
                  </a:moveTo>
                  <a:lnTo>
                    <a:pt x="21420" y="12916"/>
                  </a:lnTo>
                  <a:cubicBezTo>
                    <a:pt x="21420" y="12857"/>
                    <a:pt x="21384" y="12797"/>
                    <a:pt x="21336" y="12761"/>
                  </a:cubicBezTo>
                  <a:cubicBezTo>
                    <a:pt x="21372" y="12737"/>
                    <a:pt x="21396" y="12714"/>
                    <a:pt x="21420" y="12702"/>
                  </a:cubicBezTo>
                  <a:close/>
                  <a:moveTo>
                    <a:pt x="40779" y="11106"/>
                  </a:moveTo>
                  <a:cubicBezTo>
                    <a:pt x="40732" y="11535"/>
                    <a:pt x="40660" y="11964"/>
                    <a:pt x="40553" y="12416"/>
                  </a:cubicBezTo>
                  <a:cubicBezTo>
                    <a:pt x="40529" y="12535"/>
                    <a:pt x="40613" y="12607"/>
                    <a:pt x="40684" y="12618"/>
                  </a:cubicBezTo>
                  <a:cubicBezTo>
                    <a:pt x="40529" y="12726"/>
                    <a:pt x="40351" y="12833"/>
                    <a:pt x="40184" y="12940"/>
                  </a:cubicBezTo>
                  <a:cubicBezTo>
                    <a:pt x="40303" y="12714"/>
                    <a:pt x="40303" y="12464"/>
                    <a:pt x="40327" y="12202"/>
                  </a:cubicBezTo>
                  <a:cubicBezTo>
                    <a:pt x="40375" y="11904"/>
                    <a:pt x="40410" y="11606"/>
                    <a:pt x="40446" y="11333"/>
                  </a:cubicBezTo>
                  <a:cubicBezTo>
                    <a:pt x="40553" y="11249"/>
                    <a:pt x="40672" y="11178"/>
                    <a:pt x="40779" y="11106"/>
                  </a:cubicBezTo>
                  <a:close/>
                  <a:moveTo>
                    <a:pt x="40148" y="11523"/>
                  </a:moveTo>
                  <a:lnTo>
                    <a:pt x="40148" y="11523"/>
                  </a:lnTo>
                  <a:cubicBezTo>
                    <a:pt x="40125" y="11725"/>
                    <a:pt x="40089" y="11940"/>
                    <a:pt x="40041" y="12142"/>
                  </a:cubicBezTo>
                  <a:cubicBezTo>
                    <a:pt x="40017" y="12404"/>
                    <a:pt x="39934" y="12654"/>
                    <a:pt x="39982" y="12892"/>
                  </a:cubicBezTo>
                  <a:cubicBezTo>
                    <a:pt x="40002" y="12942"/>
                    <a:pt x="40046" y="12967"/>
                    <a:pt x="40095" y="12967"/>
                  </a:cubicBezTo>
                  <a:cubicBezTo>
                    <a:pt x="40105" y="12967"/>
                    <a:pt x="40115" y="12966"/>
                    <a:pt x="40125" y="12964"/>
                  </a:cubicBezTo>
                  <a:lnTo>
                    <a:pt x="40125" y="12964"/>
                  </a:lnTo>
                  <a:cubicBezTo>
                    <a:pt x="39958" y="13071"/>
                    <a:pt x="39815" y="13154"/>
                    <a:pt x="39648" y="13261"/>
                  </a:cubicBezTo>
                  <a:lnTo>
                    <a:pt x="39648" y="13238"/>
                  </a:lnTo>
                  <a:cubicBezTo>
                    <a:pt x="39601" y="13035"/>
                    <a:pt x="39708" y="12702"/>
                    <a:pt x="39720" y="12499"/>
                  </a:cubicBezTo>
                  <a:cubicBezTo>
                    <a:pt x="39755" y="12249"/>
                    <a:pt x="39779" y="12011"/>
                    <a:pt x="39803" y="11761"/>
                  </a:cubicBezTo>
                  <a:cubicBezTo>
                    <a:pt x="39922" y="11690"/>
                    <a:pt x="40029" y="11594"/>
                    <a:pt x="40148" y="11523"/>
                  </a:cubicBezTo>
                  <a:close/>
                  <a:moveTo>
                    <a:pt x="13728" y="12976"/>
                  </a:moveTo>
                  <a:cubicBezTo>
                    <a:pt x="13490" y="13118"/>
                    <a:pt x="13240" y="13249"/>
                    <a:pt x="13002" y="13392"/>
                  </a:cubicBezTo>
                  <a:cubicBezTo>
                    <a:pt x="13002" y="13380"/>
                    <a:pt x="12990" y="13369"/>
                    <a:pt x="12978" y="13357"/>
                  </a:cubicBezTo>
                  <a:cubicBezTo>
                    <a:pt x="13228" y="13238"/>
                    <a:pt x="13478" y="13095"/>
                    <a:pt x="13728" y="12976"/>
                  </a:cubicBezTo>
                  <a:close/>
                  <a:moveTo>
                    <a:pt x="17848" y="11202"/>
                  </a:moveTo>
                  <a:lnTo>
                    <a:pt x="17848" y="11202"/>
                  </a:lnTo>
                  <a:cubicBezTo>
                    <a:pt x="17812" y="11452"/>
                    <a:pt x="17800" y="11666"/>
                    <a:pt x="17765" y="11904"/>
                  </a:cubicBezTo>
                  <a:cubicBezTo>
                    <a:pt x="17741" y="12142"/>
                    <a:pt x="17669" y="12392"/>
                    <a:pt x="17860" y="12571"/>
                  </a:cubicBezTo>
                  <a:cubicBezTo>
                    <a:pt x="17872" y="12595"/>
                    <a:pt x="17872" y="12595"/>
                    <a:pt x="17884" y="12595"/>
                  </a:cubicBezTo>
                  <a:cubicBezTo>
                    <a:pt x="17765" y="12666"/>
                    <a:pt x="17634" y="12761"/>
                    <a:pt x="17515" y="12833"/>
                  </a:cubicBezTo>
                  <a:lnTo>
                    <a:pt x="16574" y="13416"/>
                  </a:lnTo>
                  <a:cubicBezTo>
                    <a:pt x="16657" y="13166"/>
                    <a:pt x="16634" y="12904"/>
                    <a:pt x="16657" y="12666"/>
                  </a:cubicBezTo>
                  <a:cubicBezTo>
                    <a:pt x="16669" y="12368"/>
                    <a:pt x="16681" y="12071"/>
                    <a:pt x="16717" y="11785"/>
                  </a:cubicBezTo>
                  <a:cubicBezTo>
                    <a:pt x="16848" y="11714"/>
                    <a:pt x="16979" y="11654"/>
                    <a:pt x="17134" y="11583"/>
                  </a:cubicBezTo>
                  <a:lnTo>
                    <a:pt x="17134" y="11583"/>
                  </a:lnTo>
                  <a:cubicBezTo>
                    <a:pt x="17110" y="11809"/>
                    <a:pt x="17098" y="12023"/>
                    <a:pt x="17086" y="12261"/>
                  </a:cubicBezTo>
                  <a:cubicBezTo>
                    <a:pt x="17038" y="12476"/>
                    <a:pt x="16979" y="12702"/>
                    <a:pt x="17110" y="12892"/>
                  </a:cubicBezTo>
                  <a:cubicBezTo>
                    <a:pt x="17138" y="12935"/>
                    <a:pt x="17193" y="12969"/>
                    <a:pt x="17247" y="12969"/>
                  </a:cubicBezTo>
                  <a:cubicBezTo>
                    <a:pt x="17283" y="12969"/>
                    <a:pt x="17319" y="12954"/>
                    <a:pt x="17348" y="12916"/>
                  </a:cubicBezTo>
                  <a:cubicBezTo>
                    <a:pt x="17503" y="12726"/>
                    <a:pt x="17467" y="12535"/>
                    <a:pt x="17455" y="12297"/>
                  </a:cubicBezTo>
                  <a:cubicBezTo>
                    <a:pt x="17455" y="12023"/>
                    <a:pt x="17443" y="11749"/>
                    <a:pt x="17443" y="11475"/>
                  </a:cubicBezTo>
                  <a:cubicBezTo>
                    <a:pt x="17443" y="11452"/>
                    <a:pt x="17443" y="11428"/>
                    <a:pt x="17431" y="11404"/>
                  </a:cubicBezTo>
                  <a:cubicBezTo>
                    <a:pt x="17562" y="11344"/>
                    <a:pt x="17693" y="11273"/>
                    <a:pt x="17848" y="11202"/>
                  </a:cubicBezTo>
                  <a:close/>
                  <a:moveTo>
                    <a:pt x="39482" y="11999"/>
                  </a:moveTo>
                  <a:cubicBezTo>
                    <a:pt x="39422" y="12285"/>
                    <a:pt x="39374" y="12559"/>
                    <a:pt x="39339" y="12845"/>
                  </a:cubicBezTo>
                  <a:cubicBezTo>
                    <a:pt x="39303" y="13035"/>
                    <a:pt x="39196" y="13297"/>
                    <a:pt x="39398" y="13428"/>
                  </a:cubicBezTo>
                  <a:cubicBezTo>
                    <a:pt x="39303" y="13488"/>
                    <a:pt x="39196" y="13547"/>
                    <a:pt x="39113" y="13607"/>
                  </a:cubicBezTo>
                  <a:cubicBezTo>
                    <a:pt x="39184" y="13416"/>
                    <a:pt x="39184" y="13202"/>
                    <a:pt x="39220" y="12999"/>
                  </a:cubicBezTo>
                  <a:cubicBezTo>
                    <a:pt x="39255" y="12702"/>
                    <a:pt x="39291" y="12392"/>
                    <a:pt x="39339" y="12095"/>
                  </a:cubicBezTo>
                  <a:cubicBezTo>
                    <a:pt x="39374" y="12071"/>
                    <a:pt x="39434" y="12023"/>
                    <a:pt x="39482" y="11999"/>
                  </a:cubicBezTo>
                  <a:close/>
                  <a:moveTo>
                    <a:pt x="16288" y="11975"/>
                  </a:moveTo>
                  <a:cubicBezTo>
                    <a:pt x="16276" y="12202"/>
                    <a:pt x="16253" y="12440"/>
                    <a:pt x="16229" y="12666"/>
                  </a:cubicBezTo>
                  <a:cubicBezTo>
                    <a:pt x="16205" y="12940"/>
                    <a:pt x="16145" y="13202"/>
                    <a:pt x="16205" y="13476"/>
                  </a:cubicBezTo>
                  <a:cubicBezTo>
                    <a:pt x="16217" y="13535"/>
                    <a:pt x="16253" y="13559"/>
                    <a:pt x="16288" y="13571"/>
                  </a:cubicBezTo>
                  <a:cubicBezTo>
                    <a:pt x="16110" y="13678"/>
                    <a:pt x="15931" y="13785"/>
                    <a:pt x="15764" y="13904"/>
                  </a:cubicBezTo>
                  <a:cubicBezTo>
                    <a:pt x="15836" y="13678"/>
                    <a:pt x="15800" y="13428"/>
                    <a:pt x="15800" y="13202"/>
                  </a:cubicBezTo>
                  <a:cubicBezTo>
                    <a:pt x="15800" y="12880"/>
                    <a:pt x="15812" y="12547"/>
                    <a:pt x="15812" y="12214"/>
                  </a:cubicBezTo>
                  <a:cubicBezTo>
                    <a:pt x="15979" y="12142"/>
                    <a:pt x="16133" y="12071"/>
                    <a:pt x="16288" y="11975"/>
                  </a:cubicBezTo>
                  <a:close/>
                  <a:moveTo>
                    <a:pt x="39005" y="12309"/>
                  </a:moveTo>
                  <a:cubicBezTo>
                    <a:pt x="38993" y="12511"/>
                    <a:pt x="38958" y="12737"/>
                    <a:pt x="38922" y="12952"/>
                  </a:cubicBezTo>
                  <a:cubicBezTo>
                    <a:pt x="38886" y="13190"/>
                    <a:pt x="38803" y="13452"/>
                    <a:pt x="38874" y="13690"/>
                  </a:cubicBezTo>
                  <a:cubicBezTo>
                    <a:pt x="38874" y="13714"/>
                    <a:pt x="38886" y="13726"/>
                    <a:pt x="38898" y="13738"/>
                  </a:cubicBezTo>
                  <a:cubicBezTo>
                    <a:pt x="38779" y="13809"/>
                    <a:pt x="38660" y="13892"/>
                    <a:pt x="38529" y="13964"/>
                  </a:cubicBezTo>
                  <a:cubicBezTo>
                    <a:pt x="38624" y="13547"/>
                    <a:pt x="38648" y="13118"/>
                    <a:pt x="38708" y="12714"/>
                  </a:cubicBezTo>
                  <a:cubicBezTo>
                    <a:pt x="38720" y="12642"/>
                    <a:pt x="38684" y="12595"/>
                    <a:pt x="38624" y="12559"/>
                  </a:cubicBezTo>
                  <a:cubicBezTo>
                    <a:pt x="38755" y="12476"/>
                    <a:pt x="38874" y="12404"/>
                    <a:pt x="39005" y="12309"/>
                  </a:cubicBezTo>
                  <a:close/>
                  <a:moveTo>
                    <a:pt x="22420" y="8320"/>
                  </a:moveTo>
                  <a:cubicBezTo>
                    <a:pt x="22634" y="8594"/>
                    <a:pt x="22872" y="8844"/>
                    <a:pt x="23158" y="9035"/>
                  </a:cubicBezTo>
                  <a:cubicBezTo>
                    <a:pt x="22884" y="8892"/>
                    <a:pt x="22670" y="8689"/>
                    <a:pt x="22503" y="8451"/>
                  </a:cubicBezTo>
                  <a:cubicBezTo>
                    <a:pt x="22474" y="8415"/>
                    <a:pt x="22435" y="8400"/>
                    <a:pt x="22397" y="8400"/>
                  </a:cubicBezTo>
                  <a:cubicBezTo>
                    <a:pt x="22311" y="8400"/>
                    <a:pt x="22231" y="8479"/>
                    <a:pt x="22289" y="8570"/>
                  </a:cubicBezTo>
                  <a:cubicBezTo>
                    <a:pt x="23051" y="9856"/>
                    <a:pt x="24623" y="9928"/>
                    <a:pt x="25980" y="10106"/>
                  </a:cubicBezTo>
                  <a:cubicBezTo>
                    <a:pt x="26755" y="10199"/>
                    <a:pt x="27544" y="10272"/>
                    <a:pt x="28325" y="10272"/>
                  </a:cubicBezTo>
                  <a:cubicBezTo>
                    <a:pt x="29152" y="10272"/>
                    <a:pt x="29971" y="10190"/>
                    <a:pt x="30754" y="9963"/>
                  </a:cubicBezTo>
                  <a:cubicBezTo>
                    <a:pt x="30774" y="9967"/>
                    <a:pt x="30794" y="9970"/>
                    <a:pt x="30815" y="9970"/>
                  </a:cubicBezTo>
                  <a:cubicBezTo>
                    <a:pt x="30856" y="9970"/>
                    <a:pt x="30901" y="9959"/>
                    <a:pt x="30957" y="9928"/>
                  </a:cubicBezTo>
                  <a:cubicBezTo>
                    <a:pt x="30981" y="9916"/>
                    <a:pt x="30992" y="9904"/>
                    <a:pt x="31028" y="9868"/>
                  </a:cubicBezTo>
                  <a:cubicBezTo>
                    <a:pt x="31397" y="9737"/>
                    <a:pt x="31766" y="9570"/>
                    <a:pt x="32124" y="9380"/>
                  </a:cubicBezTo>
                  <a:cubicBezTo>
                    <a:pt x="32141" y="9386"/>
                    <a:pt x="32153" y="9389"/>
                    <a:pt x="32165" y="9389"/>
                  </a:cubicBezTo>
                  <a:cubicBezTo>
                    <a:pt x="32177" y="9389"/>
                    <a:pt x="32189" y="9386"/>
                    <a:pt x="32207" y="9380"/>
                  </a:cubicBezTo>
                  <a:cubicBezTo>
                    <a:pt x="32231" y="9368"/>
                    <a:pt x="32243" y="9344"/>
                    <a:pt x="32278" y="9320"/>
                  </a:cubicBezTo>
                  <a:lnTo>
                    <a:pt x="32278" y="9320"/>
                  </a:lnTo>
                  <a:cubicBezTo>
                    <a:pt x="32207" y="10356"/>
                    <a:pt x="32159" y="11404"/>
                    <a:pt x="32112" y="12464"/>
                  </a:cubicBezTo>
                  <a:cubicBezTo>
                    <a:pt x="32100" y="12440"/>
                    <a:pt x="32088" y="12428"/>
                    <a:pt x="32052" y="12428"/>
                  </a:cubicBezTo>
                  <a:cubicBezTo>
                    <a:pt x="31862" y="12428"/>
                    <a:pt x="31862" y="12726"/>
                    <a:pt x="32052" y="12726"/>
                  </a:cubicBezTo>
                  <a:cubicBezTo>
                    <a:pt x="32064" y="12726"/>
                    <a:pt x="32088" y="12714"/>
                    <a:pt x="32100" y="12714"/>
                  </a:cubicBezTo>
                  <a:cubicBezTo>
                    <a:pt x="32088" y="13071"/>
                    <a:pt x="32064" y="13428"/>
                    <a:pt x="32064" y="13785"/>
                  </a:cubicBezTo>
                  <a:cubicBezTo>
                    <a:pt x="32044" y="13726"/>
                    <a:pt x="32001" y="13684"/>
                    <a:pt x="31933" y="13684"/>
                  </a:cubicBezTo>
                  <a:cubicBezTo>
                    <a:pt x="31918" y="13684"/>
                    <a:pt x="31902" y="13686"/>
                    <a:pt x="31885" y="13690"/>
                  </a:cubicBezTo>
                  <a:cubicBezTo>
                    <a:pt x="30971" y="13997"/>
                    <a:pt x="29963" y="14118"/>
                    <a:pt x="28920" y="14118"/>
                  </a:cubicBezTo>
                  <a:cubicBezTo>
                    <a:pt x="26570" y="14118"/>
                    <a:pt x="24037" y="13505"/>
                    <a:pt x="21968" y="13035"/>
                  </a:cubicBezTo>
                  <a:cubicBezTo>
                    <a:pt x="21968" y="12797"/>
                    <a:pt x="21944" y="12571"/>
                    <a:pt x="21944" y="12345"/>
                  </a:cubicBezTo>
                  <a:cubicBezTo>
                    <a:pt x="21991" y="12309"/>
                    <a:pt x="22051" y="12261"/>
                    <a:pt x="22098" y="12237"/>
                  </a:cubicBezTo>
                  <a:cubicBezTo>
                    <a:pt x="22122" y="12214"/>
                    <a:pt x="22146" y="12202"/>
                    <a:pt x="22158" y="12178"/>
                  </a:cubicBezTo>
                  <a:cubicBezTo>
                    <a:pt x="24305" y="12799"/>
                    <a:pt x="26654" y="13313"/>
                    <a:pt x="28953" y="13313"/>
                  </a:cubicBezTo>
                  <a:cubicBezTo>
                    <a:pt x="29917" y="13313"/>
                    <a:pt x="30873" y="13222"/>
                    <a:pt x="31802" y="13011"/>
                  </a:cubicBezTo>
                  <a:cubicBezTo>
                    <a:pt x="31941" y="12977"/>
                    <a:pt x="31877" y="12785"/>
                    <a:pt x="31754" y="12785"/>
                  </a:cubicBezTo>
                  <a:cubicBezTo>
                    <a:pt x="31750" y="12785"/>
                    <a:pt x="31746" y="12785"/>
                    <a:pt x="31743" y="12785"/>
                  </a:cubicBezTo>
                  <a:cubicBezTo>
                    <a:pt x="30851" y="12922"/>
                    <a:pt x="29987" y="12980"/>
                    <a:pt x="29139" y="12980"/>
                  </a:cubicBezTo>
                  <a:cubicBezTo>
                    <a:pt x="26804" y="12980"/>
                    <a:pt x="24584" y="12536"/>
                    <a:pt x="22218" y="12047"/>
                  </a:cubicBezTo>
                  <a:cubicBezTo>
                    <a:pt x="22218" y="11928"/>
                    <a:pt x="22122" y="11821"/>
                    <a:pt x="22027" y="11821"/>
                  </a:cubicBezTo>
                  <a:cubicBezTo>
                    <a:pt x="22146" y="11416"/>
                    <a:pt x="22158" y="11011"/>
                    <a:pt x="22146" y="10582"/>
                  </a:cubicBezTo>
                  <a:cubicBezTo>
                    <a:pt x="22146" y="10178"/>
                    <a:pt x="22063" y="9630"/>
                    <a:pt x="22098" y="9142"/>
                  </a:cubicBezTo>
                  <a:cubicBezTo>
                    <a:pt x="22122" y="9130"/>
                    <a:pt x="22146" y="9094"/>
                    <a:pt x="22158" y="9082"/>
                  </a:cubicBezTo>
                  <a:cubicBezTo>
                    <a:pt x="22325" y="9070"/>
                    <a:pt x="22325" y="8808"/>
                    <a:pt x="22146" y="8808"/>
                  </a:cubicBezTo>
                  <a:cubicBezTo>
                    <a:pt x="22170" y="8666"/>
                    <a:pt x="22229" y="8511"/>
                    <a:pt x="22313" y="8380"/>
                  </a:cubicBezTo>
                  <a:lnTo>
                    <a:pt x="22337" y="8380"/>
                  </a:lnTo>
                  <a:cubicBezTo>
                    <a:pt x="22372" y="8368"/>
                    <a:pt x="22396" y="8356"/>
                    <a:pt x="22420" y="8320"/>
                  </a:cubicBezTo>
                  <a:close/>
                  <a:moveTo>
                    <a:pt x="38446" y="12666"/>
                  </a:moveTo>
                  <a:cubicBezTo>
                    <a:pt x="38386" y="13154"/>
                    <a:pt x="38267" y="13666"/>
                    <a:pt x="38243" y="14142"/>
                  </a:cubicBezTo>
                  <a:cubicBezTo>
                    <a:pt x="38172" y="14190"/>
                    <a:pt x="38089" y="14250"/>
                    <a:pt x="38005" y="14285"/>
                  </a:cubicBezTo>
                  <a:cubicBezTo>
                    <a:pt x="38041" y="14154"/>
                    <a:pt x="38065" y="14023"/>
                    <a:pt x="38089" y="13892"/>
                  </a:cubicBezTo>
                  <a:cubicBezTo>
                    <a:pt x="38124" y="13619"/>
                    <a:pt x="38160" y="13333"/>
                    <a:pt x="38172" y="13059"/>
                  </a:cubicBezTo>
                  <a:cubicBezTo>
                    <a:pt x="38172" y="12964"/>
                    <a:pt x="38112" y="12916"/>
                    <a:pt x="38041" y="12916"/>
                  </a:cubicBezTo>
                  <a:cubicBezTo>
                    <a:pt x="38172" y="12833"/>
                    <a:pt x="38303" y="12737"/>
                    <a:pt x="38446" y="12666"/>
                  </a:cubicBezTo>
                  <a:close/>
                  <a:moveTo>
                    <a:pt x="15407" y="12440"/>
                  </a:moveTo>
                  <a:lnTo>
                    <a:pt x="15407" y="12440"/>
                  </a:lnTo>
                  <a:cubicBezTo>
                    <a:pt x="15383" y="12702"/>
                    <a:pt x="15371" y="12964"/>
                    <a:pt x="15371" y="13214"/>
                  </a:cubicBezTo>
                  <a:cubicBezTo>
                    <a:pt x="15324" y="13488"/>
                    <a:pt x="15252" y="13797"/>
                    <a:pt x="15419" y="14047"/>
                  </a:cubicBezTo>
                  <a:lnTo>
                    <a:pt x="15467" y="14095"/>
                  </a:lnTo>
                  <a:cubicBezTo>
                    <a:pt x="15324" y="14190"/>
                    <a:pt x="15181" y="14273"/>
                    <a:pt x="15050" y="14369"/>
                  </a:cubicBezTo>
                  <a:lnTo>
                    <a:pt x="15050" y="14321"/>
                  </a:lnTo>
                  <a:cubicBezTo>
                    <a:pt x="15110" y="13785"/>
                    <a:pt x="15014" y="13214"/>
                    <a:pt x="14895" y="12702"/>
                  </a:cubicBezTo>
                  <a:cubicBezTo>
                    <a:pt x="15062" y="12607"/>
                    <a:pt x="15240" y="12535"/>
                    <a:pt x="15407" y="12440"/>
                  </a:cubicBezTo>
                  <a:close/>
                  <a:moveTo>
                    <a:pt x="12812" y="13428"/>
                  </a:moveTo>
                  <a:cubicBezTo>
                    <a:pt x="12824" y="13750"/>
                    <a:pt x="12859" y="14083"/>
                    <a:pt x="12883" y="14392"/>
                  </a:cubicBezTo>
                  <a:cubicBezTo>
                    <a:pt x="12728" y="14273"/>
                    <a:pt x="12550" y="14142"/>
                    <a:pt x="12383" y="14011"/>
                  </a:cubicBezTo>
                  <a:cubicBezTo>
                    <a:pt x="12371" y="13892"/>
                    <a:pt x="12347" y="13773"/>
                    <a:pt x="12347" y="13654"/>
                  </a:cubicBezTo>
                  <a:cubicBezTo>
                    <a:pt x="12502" y="13571"/>
                    <a:pt x="12669" y="13499"/>
                    <a:pt x="12812" y="13428"/>
                  </a:cubicBezTo>
                  <a:close/>
                  <a:moveTo>
                    <a:pt x="13169" y="13547"/>
                  </a:moveTo>
                  <a:cubicBezTo>
                    <a:pt x="13181" y="13904"/>
                    <a:pt x="13228" y="14273"/>
                    <a:pt x="13264" y="14631"/>
                  </a:cubicBezTo>
                  <a:cubicBezTo>
                    <a:pt x="13264" y="14631"/>
                    <a:pt x="13240" y="14631"/>
                    <a:pt x="13240" y="14619"/>
                  </a:cubicBezTo>
                  <a:lnTo>
                    <a:pt x="13240" y="14583"/>
                  </a:lnTo>
                  <a:cubicBezTo>
                    <a:pt x="13264" y="14523"/>
                    <a:pt x="13216" y="14488"/>
                    <a:pt x="13169" y="14488"/>
                  </a:cubicBezTo>
                  <a:cubicBezTo>
                    <a:pt x="13121" y="14190"/>
                    <a:pt x="13085" y="13892"/>
                    <a:pt x="13050" y="13595"/>
                  </a:cubicBezTo>
                  <a:cubicBezTo>
                    <a:pt x="13085" y="13595"/>
                    <a:pt x="13121" y="13571"/>
                    <a:pt x="13169" y="13547"/>
                  </a:cubicBezTo>
                  <a:close/>
                  <a:moveTo>
                    <a:pt x="37924" y="13049"/>
                  </a:moveTo>
                  <a:lnTo>
                    <a:pt x="37924" y="13049"/>
                  </a:lnTo>
                  <a:cubicBezTo>
                    <a:pt x="37923" y="13055"/>
                    <a:pt x="37922" y="13062"/>
                    <a:pt x="37922" y="13071"/>
                  </a:cubicBezTo>
                  <a:cubicBezTo>
                    <a:pt x="37886" y="13357"/>
                    <a:pt x="37862" y="13654"/>
                    <a:pt x="37803" y="13928"/>
                  </a:cubicBezTo>
                  <a:cubicBezTo>
                    <a:pt x="37755" y="14131"/>
                    <a:pt x="37684" y="14321"/>
                    <a:pt x="37708" y="14512"/>
                  </a:cubicBezTo>
                  <a:cubicBezTo>
                    <a:pt x="37612" y="14571"/>
                    <a:pt x="37517" y="14642"/>
                    <a:pt x="37410" y="14702"/>
                  </a:cubicBezTo>
                  <a:cubicBezTo>
                    <a:pt x="37517" y="14214"/>
                    <a:pt x="37577" y="13690"/>
                    <a:pt x="37648" y="13214"/>
                  </a:cubicBezTo>
                  <a:cubicBezTo>
                    <a:pt x="37740" y="13163"/>
                    <a:pt x="37832" y="13103"/>
                    <a:pt x="37924" y="13049"/>
                  </a:cubicBezTo>
                  <a:close/>
                  <a:moveTo>
                    <a:pt x="34945" y="14631"/>
                  </a:moveTo>
                  <a:cubicBezTo>
                    <a:pt x="34945" y="14678"/>
                    <a:pt x="34933" y="14702"/>
                    <a:pt x="34933" y="14750"/>
                  </a:cubicBezTo>
                  <a:cubicBezTo>
                    <a:pt x="34910" y="14726"/>
                    <a:pt x="34886" y="14690"/>
                    <a:pt x="34874" y="14666"/>
                  </a:cubicBezTo>
                  <a:cubicBezTo>
                    <a:pt x="34886" y="14666"/>
                    <a:pt x="34910" y="14642"/>
                    <a:pt x="34945" y="14631"/>
                  </a:cubicBezTo>
                  <a:close/>
                  <a:moveTo>
                    <a:pt x="14550" y="12857"/>
                  </a:moveTo>
                  <a:cubicBezTo>
                    <a:pt x="14586" y="13380"/>
                    <a:pt x="14538" y="13892"/>
                    <a:pt x="14586" y="14404"/>
                  </a:cubicBezTo>
                  <a:cubicBezTo>
                    <a:pt x="14586" y="14488"/>
                    <a:pt x="14645" y="14547"/>
                    <a:pt x="14705" y="14583"/>
                  </a:cubicBezTo>
                  <a:cubicBezTo>
                    <a:pt x="14574" y="14678"/>
                    <a:pt x="14455" y="14762"/>
                    <a:pt x="14312" y="14857"/>
                  </a:cubicBezTo>
                  <a:lnTo>
                    <a:pt x="14312" y="14726"/>
                  </a:lnTo>
                  <a:cubicBezTo>
                    <a:pt x="14300" y="14166"/>
                    <a:pt x="14217" y="13607"/>
                    <a:pt x="14157" y="13071"/>
                  </a:cubicBezTo>
                  <a:cubicBezTo>
                    <a:pt x="14288" y="12999"/>
                    <a:pt x="14419" y="12940"/>
                    <a:pt x="14550" y="12857"/>
                  </a:cubicBezTo>
                  <a:close/>
                  <a:moveTo>
                    <a:pt x="34624" y="14762"/>
                  </a:moveTo>
                  <a:cubicBezTo>
                    <a:pt x="34648" y="14821"/>
                    <a:pt x="34671" y="14869"/>
                    <a:pt x="34695" y="14928"/>
                  </a:cubicBezTo>
                  <a:cubicBezTo>
                    <a:pt x="34648" y="14881"/>
                    <a:pt x="34588" y="14845"/>
                    <a:pt x="34541" y="14797"/>
                  </a:cubicBezTo>
                  <a:cubicBezTo>
                    <a:pt x="34576" y="14785"/>
                    <a:pt x="34600" y="14785"/>
                    <a:pt x="34624" y="14762"/>
                  </a:cubicBezTo>
                  <a:close/>
                  <a:moveTo>
                    <a:pt x="13764" y="13249"/>
                  </a:moveTo>
                  <a:cubicBezTo>
                    <a:pt x="13776" y="13785"/>
                    <a:pt x="13764" y="14333"/>
                    <a:pt x="13824" y="14869"/>
                  </a:cubicBezTo>
                  <a:cubicBezTo>
                    <a:pt x="13831" y="14942"/>
                    <a:pt x="13861" y="14997"/>
                    <a:pt x="13905" y="15034"/>
                  </a:cubicBezTo>
                  <a:lnTo>
                    <a:pt x="13905" y="15034"/>
                  </a:lnTo>
                  <a:cubicBezTo>
                    <a:pt x="13843" y="15000"/>
                    <a:pt x="13777" y="14966"/>
                    <a:pt x="13716" y="14928"/>
                  </a:cubicBezTo>
                  <a:lnTo>
                    <a:pt x="13716" y="14916"/>
                  </a:lnTo>
                  <a:cubicBezTo>
                    <a:pt x="13728" y="14821"/>
                    <a:pt x="13693" y="14762"/>
                    <a:pt x="13633" y="14738"/>
                  </a:cubicBezTo>
                  <a:cubicBezTo>
                    <a:pt x="13562" y="14309"/>
                    <a:pt x="13466" y="13857"/>
                    <a:pt x="13407" y="13428"/>
                  </a:cubicBezTo>
                  <a:lnTo>
                    <a:pt x="13764" y="13249"/>
                  </a:lnTo>
                  <a:close/>
                  <a:moveTo>
                    <a:pt x="13968" y="15072"/>
                  </a:moveTo>
                  <a:lnTo>
                    <a:pt x="13968" y="15072"/>
                  </a:lnTo>
                  <a:cubicBezTo>
                    <a:pt x="13979" y="15076"/>
                    <a:pt x="13991" y="15080"/>
                    <a:pt x="14002" y="15083"/>
                  </a:cubicBezTo>
                  <a:lnTo>
                    <a:pt x="14002" y="15095"/>
                  </a:lnTo>
                  <a:cubicBezTo>
                    <a:pt x="13991" y="15087"/>
                    <a:pt x="13980" y="15080"/>
                    <a:pt x="13968" y="15072"/>
                  </a:cubicBezTo>
                  <a:close/>
                  <a:moveTo>
                    <a:pt x="35362" y="14452"/>
                  </a:moveTo>
                  <a:cubicBezTo>
                    <a:pt x="35326" y="14678"/>
                    <a:pt x="35314" y="14904"/>
                    <a:pt x="35314" y="15143"/>
                  </a:cubicBezTo>
                  <a:cubicBezTo>
                    <a:pt x="35303" y="15119"/>
                    <a:pt x="35267" y="15107"/>
                    <a:pt x="35255" y="15095"/>
                  </a:cubicBezTo>
                  <a:cubicBezTo>
                    <a:pt x="35243" y="14916"/>
                    <a:pt x="35207" y="14726"/>
                    <a:pt x="35183" y="14547"/>
                  </a:cubicBezTo>
                  <a:lnTo>
                    <a:pt x="35362" y="14452"/>
                  </a:lnTo>
                  <a:close/>
                  <a:moveTo>
                    <a:pt x="37338" y="13392"/>
                  </a:moveTo>
                  <a:cubicBezTo>
                    <a:pt x="37231" y="13904"/>
                    <a:pt x="37136" y="14404"/>
                    <a:pt x="37100" y="14916"/>
                  </a:cubicBezTo>
                  <a:cubicBezTo>
                    <a:pt x="36874" y="15059"/>
                    <a:pt x="36672" y="15214"/>
                    <a:pt x="36446" y="15357"/>
                  </a:cubicBezTo>
                  <a:cubicBezTo>
                    <a:pt x="36457" y="15166"/>
                    <a:pt x="36481" y="14976"/>
                    <a:pt x="36493" y="14797"/>
                  </a:cubicBezTo>
                  <a:lnTo>
                    <a:pt x="36576" y="13857"/>
                  </a:lnTo>
                  <a:cubicBezTo>
                    <a:pt x="36660" y="13809"/>
                    <a:pt x="36719" y="13785"/>
                    <a:pt x="36791" y="13738"/>
                  </a:cubicBezTo>
                  <a:lnTo>
                    <a:pt x="36791" y="13738"/>
                  </a:lnTo>
                  <a:cubicBezTo>
                    <a:pt x="36707" y="14107"/>
                    <a:pt x="36636" y="14547"/>
                    <a:pt x="36684" y="14928"/>
                  </a:cubicBezTo>
                  <a:cubicBezTo>
                    <a:pt x="36690" y="14997"/>
                    <a:pt x="36744" y="15037"/>
                    <a:pt x="36798" y="15037"/>
                  </a:cubicBezTo>
                  <a:cubicBezTo>
                    <a:pt x="36838" y="15037"/>
                    <a:pt x="36878" y="15015"/>
                    <a:pt x="36898" y="14964"/>
                  </a:cubicBezTo>
                  <a:cubicBezTo>
                    <a:pt x="37017" y="14523"/>
                    <a:pt x="37017" y="14023"/>
                    <a:pt x="37041" y="13571"/>
                  </a:cubicBezTo>
                  <a:cubicBezTo>
                    <a:pt x="37148" y="13511"/>
                    <a:pt x="37255" y="13452"/>
                    <a:pt x="37338" y="13392"/>
                  </a:cubicBezTo>
                  <a:close/>
                  <a:moveTo>
                    <a:pt x="35862" y="14202"/>
                  </a:moveTo>
                  <a:lnTo>
                    <a:pt x="35862" y="14202"/>
                  </a:lnTo>
                  <a:cubicBezTo>
                    <a:pt x="35886" y="14428"/>
                    <a:pt x="35826" y="14738"/>
                    <a:pt x="35826" y="14845"/>
                  </a:cubicBezTo>
                  <a:lnTo>
                    <a:pt x="35779" y="15416"/>
                  </a:lnTo>
                  <a:cubicBezTo>
                    <a:pt x="35672" y="15357"/>
                    <a:pt x="35564" y="15321"/>
                    <a:pt x="35481" y="15250"/>
                  </a:cubicBezTo>
                  <a:cubicBezTo>
                    <a:pt x="35469" y="14976"/>
                    <a:pt x="35433" y="14702"/>
                    <a:pt x="35422" y="14416"/>
                  </a:cubicBezTo>
                  <a:lnTo>
                    <a:pt x="35862" y="14202"/>
                  </a:lnTo>
                  <a:close/>
                  <a:moveTo>
                    <a:pt x="21563" y="9428"/>
                  </a:moveTo>
                  <a:cubicBezTo>
                    <a:pt x="21515" y="9987"/>
                    <a:pt x="21491" y="10571"/>
                    <a:pt x="21456" y="11154"/>
                  </a:cubicBezTo>
                  <a:cubicBezTo>
                    <a:pt x="21420" y="11154"/>
                    <a:pt x="21384" y="11166"/>
                    <a:pt x="21336" y="11190"/>
                  </a:cubicBezTo>
                  <a:cubicBezTo>
                    <a:pt x="19193" y="12654"/>
                    <a:pt x="16979" y="14023"/>
                    <a:pt x="14895" y="15559"/>
                  </a:cubicBezTo>
                  <a:cubicBezTo>
                    <a:pt x="14645" y="15440"/>
                    <a:pt x="14407" y="15321"/>
                    <a:pt x="14169" y="15178"/>
                  </a:cubicBezTo>
                  <a:cubicBezTo>
                    <a:pt x="16503" y="14107"/>
                    <a:pt x="19015" y="12642"/>
                    <a:pt x="21027" y="10999"/>
                  </a:cubicBezTo>
                  <a:cubicBezTo>
                    <a:pt x="21086" y="10999"/>
                    <a:pt x="21158" y="10975"/>
                    <a:pt x="21194" y="10904"/>
                  </a:cubicBezTo>
                  <a:cubicBezTo>
                    <a:pt x="21206" y="10868"/>
                    <a:pt x="21217" y="10821"/>
                    <a:pt x="21229" y="10761"/>
                  </a:cubicBezTo>
                  <a:cubicBezTo>
                    <a:pt x="21253" y="10785"/>
                    <a:pt x="21277" y="10809"/>
                    <a:pt x="21325" y="10809"/>
                  </a:cubicBezTo>
                  <a:cubicBezTo>
                    <a:pt x="21491" y="10809"/>
                    <a:pt x="21491" y="10571"/>
                    <a:pt x="21325" y="10571"/>
                  </a:cubicBezTo>
                  <a:cubicBezTo>
                    <a:pt x="21313" y="10571"/>
                    <a:pt x="21289" y="10582"/>
                    <a:pt x="21277" y="10582"/>
                  </a:cubicBezTo>
                  <a:cubicBezTo>
                    <a:pt x="21313" y="10332"/>
                    <a:pt x="21289" y="10059"/>
                    <a:pt x="21289" y="9832"/>
                  </a:cubicBezTo>
                  <a:cubicBezTo>
                    <a:pt x="21289" y="9701"/>
                    <a:pt x="21206" y="9642"/>
                    <a:pt x="21110" y="9630"/>
                  </a:cubicBezTo>
                  <a:cubicBezTo>
                    <a:pt x="21265" y="9559"/>
                    <a:pt x="21408" y="9487"/>
                    <a:pt x="21563" y="9428"/>
                  </a:cubicBezTo>
                  <a:close/>
                  <a:moveTo>
                    <a:pt x="36315" y="13976"/>
                  </a:moveTo>
                  <a:lnTo>
                    <a:pt x="36219" y="14785"/>
                  </a:lnTo>
                  <a:cubicBezTo>
                    <a:pt x="36195" y="15035"/>
                    <a:pt x="36148" y="15297"/>
                    <a:pt x="36148" y="15547"/>
                  </a:cubicBezTo>
                  <a:cubicBezTo>
                    <a:pt x="36136" y="15571"/>
                    <a:pt x="36124" y="15571"/>
                    <a:pt x="36124" y="15583"/>
                  </a:cubicBezTo>
                  <a:cubicBezTo>
                    <a:pt x="36065" y="15547"/>
                    <a:pt x="36005" y="15535"/>
                    <a:pt x="35945" y="15512"/>
                  </a:cubicBezTo>
                  <a:cubicBezTo>
                    <a:pt x="35969" y="15154"/>
                    <a:pt x="35969" y="14797"/>
                    <a:pt x="35969" y="14440"/>
                  </a:cubicBezTo>
                  <a:cubicBezTo>
                    <a:pt x="35969" y="14345"/>
                    <a:pt x="35981" y="14238"/>
                    <a:pt x="35969" y="14154"/>
                  </a:cubicBezTo>
                  <a:cubicBezTo>
                    <a:pt x="36088" y="14083"/>
                    <a:pt x="36195" y="14035"/>
                    <a:pt x="36315" y="13976"/>
                  </a:cubicBezTo>
                  <a:close/>
                  <a:moveTo>
                    <a:pt x="21432" y="11761"/>
                  </a:moveTo>
                  <a:cubicBezTo>
                    <a:pt x="21444" y="11868"/>
                    <a:pt x="21444" y="11964"/>
                    <a:pt x="21432" y="12083"/>
                  </a:cubicBezTo>
                  <a:cubicBezTo>
                    <a:pt x="19479" y="13214"/>
                    <a:pt x="17800" y="14785"/>
                    <a:pt x="15860" y="15952"/>
                  </a:cubicBezTo>
                  <a:cubicBezTo>
                    <a:pt x="15657" y="15881"/>
                    <a:pt x="15443" y="15809"/>
                    <a:pt x="15240" y="15714"/>
                  </a:cubicBezTo>
                  <a:cubicBezTo>
                    <a:pt x="17396" y="14571"/>
                    <a:pt x="19431" y="13142"/>
                    <a:pt x="21432" y="11761"/>
                  </a:cubicBezTo>
                  <a:close/>
                  <a:moveTo>
                    <a:pt x="42684" y="11952"/>
                  </a:moveTo>
                  <a:lnTo>
                    <a:pt x="42684" y="11952"/>
                  </a:lnTo>
                  <a:cubicBezTo>
                    <a:pt x="40910" y="13249"/>
                    <a:pt x="39160" y="14607"/>
                    <a:pt x="37434" y="15952"/>
                  </a:cubicBezTo>
                  <a:cubicBezTo>
                    <a:pt x="37088" y="15881"/>
                    <a:pt x="36731" y="15797"/>
                    <a:pt x="36398" y="15690"/>
                  </a:cubicBezTo>
                  <a:cubicBezTo>
                    <a:pt x="38577" y="14619"/>
                    <a:pt x="40660" y="13309"/>
                    <a:pt x="42684" y="11952"/>
                  </a:cubicBezTo>
                  <a:close/>
                  <a:moveTo>
                    <a:pt x="51971" y="8296"/>
                  </a:moveTo>
                  <a:cubicBezTo>
                    <a:pt x="52186" y="8332"/>
                    <a:pt x="52424" y="8380"/>
                    <a:pt x="52686" y="8427"/>
                  </a:cubicBezTo>
                  <a:cubicBezTo>
                    <a:pt x="49316" y="10761"/>
                    <a:pt x="45923" y="13202"/>
                    <a:pt x="43006" y="16000"/>
                  </a:cubicBezTo>
                  <a:cubicBezTo>
                    <a:pt x="42986" y="15960"/>
                    <a:pt x="42950" y="15937"/>
                    <a:pt x="42904" y="15937"/>
                  </a:cubicBezTo>
                  <a:cubicBezTo>
                    <a:pt x="42895" y="15937"/>
                    <a:pt x="42885" y="15938"/>
                    <a:pt x="42875" y="15940"/>
                  </a:cubicBezTo>
                  <a:cubicBezTo>
                    <a:pt x="42696" y="15952"/>
                    <a:pt x="42530" y="15988"/>
                    <a:pt x="42351" y="16000"/>
                  </a:cubicBezTo>
                  <a:cubicBezTo>
                    <a:pt x="45506" y="13357"/>
                    <a:pt x="48804" y="10916"/>
                    <a:pt x="51971" y="8296"/>
                  </a:cubicBezTo>
                  <a:close/>
                  <a:moveTo>
                    <a:pt x="49316" y="8082"/>
                  </a:moveTo>
                  <a:lnTo>
                    <a:pt x="49316" y="8082"/>
                  </a:lnTo>
                  <a:cubicBezTo>
                    <a:pt x="45637" y="10451"/>
                    <a:pt x="42208" y="13357"/>
                    <a:pt x="38874" y="16155"/>
                  </a:cubicBezTo>
                  <a:cubicBezTo>
                    <a:pt x="38601" y="16119"/>
                    <a:pt x="38303" y="16095"/>
                    <a:pt x="37993" y="16047"/>
                  </a:cubicBezTo>
                  <a:cubicBezTo>
                    <a:pt x="41518" y="13333"/>
                    <a:pt x="45149" y="10797"/>
                    <a:pt x="48733" y="8177"/>
                  </a:cubicBezTo>
                  <a:cubicBezTo>
                    <a:pt x="48935" y="8130"/>
                    <a:pt x="49126" y="8094"/>
                    <a:pt x="49316" y="8082"/>
                  </a:cubicBezTo>
                  <a:close/>
                  <a:moveTo>
                    <a:pt x="44796" y="13303"/>
                  </a:moveTo>
                  <a:lnTo>
                    <a:pt x="44796" y="13303"/>
                  </a:lnTo>
                  <a:cubicBezTo>
                    <a:pt x="43680" y="14227"/>
                    <a:pt x="42582" y="15168"/>
                    <a:pt x="41494" y="16107"/>
                  </a:cubicBezTo>
                  <a:cubicBezTo>
                    <a:pt x="41339" y="16119"/>
                    <a:pt x="41172" y="16131"/>
                    <a:pt x="41029" y="16155"/>
                  </a:cubicBezTo>
                  <a:cubicBezTo>
                    <a:pt x="42306" y="15266"/>
                    <a:pt x="43563" y="14304"/>
                    <a:pt x="44796" y="13303"/>
                  </a:cubicBezTo>
                  <a:close/>
                  <a:moveTo>
                    <a:pt x="49948" y="8060"/>
                  </a:moveTo>
                  <a:cubicBezTo>
                    <a:pt x="50091" y="8060"/>
                    <a:pt x="50236" y="8074"/>
                    <a:pt x="50376" y="8082"/>
                  </a:cubicBezTo>
                  <a:cubicBezTo>
                    <a:pt x="46923" y="10582"/>
                    <a:pt x="43327" y="13249"/>
                    <a:pt x="40256" y="16190"/>
                  </a:cubicBezTo>
                  <a:cubicBezTo>
                    <a:pt x="40172" y="16198"/>
                    <a:pt x="40086" y="16201"/>
                    <a:pt x="39999" y="16201"/>
                  </a:cubicBezTo>
                  <a:cubicBezTo>
                    <a:pt x="39824" y="16201"/>
                    <a:pt x="39644" y="16190"/>
                    <a:pt x="39470" y="16190"/>
                  </a:cubicBezTo>
                  <a:cubicBezTo>
                    <a:pt x="42815" y="13380"/>
                    <a:pt x="46363" y="10821"/>
                    <a:pt x="49757" y="8070"/>
                  </a:cubicBezTo>
                  <a:cubicBezTo>
                    <a:pt x="49819" y="8063"/>
                    <a:pt x="49883" y="8060"/>
                    <a:pt x="49948" y="8060"/>
                  </a:cubicBezTo>
                  <a:close/>
                  <a:moveTo>
                    <a:pt x="21420" y="12952"/>
                  </a:moveTo>
                  <a:cubicBezTo>
                    <a:pt x="21420" y="13059"/>
                    <a:pt x="21420" y="13178"/>
                    <a:pt x="21396" y="13273"/>
                  </a:cubicBezTo>
                  <a:cubicBezTo>
                    <a:pt x="20658" y="13690"/>
                    <a:pt x="20003" y="14381"/>
                    <a:pt x="19336" y="14881"/>
                  </a:cubicBezTo>
                  <a:cubicBezTo>
                    <a:pt x="18705" y="15357"/>
                    <a:pt x="18062" y="15821"/>
                    <a:pt x="17407" y="16286"/>
                  </a:cubicBezTo>
                  <a:cubicBezTo>
                    <a:pt x="17145" y="16274"/>
                    <a:pt x="16872" y="16226"/>
                    <a:pt x="16598" y="16178"/>
                  </a:cubicBezTo>
                  <a:cubicBezTo>
                    <a:pt x="16467" y="16155"/>
                    <a:pt x="16336" y="16107"/>
                    <a:pt x="16217" y="16071"/>
                  </a:cubicBezTo>
                  <a:cubicBezTo>
                    <a:pt x="17979" y="15381"/>
                    <a:pt x="19467" y="14154"/>
                    <a:pt x="20979" y="13023"/>
                  </a:cubicBezTo>
                  <a:cubicBezTo>
                    <a:pt x="21015" y="13095"/>
                    <a:pt x="21086" y="13178"/>
                    <a:pt x="21194" y="13178"/>
                  </a:cubicBezTo>
                  <a:cubicBezTo>
                    <a:pt x="21336" y="13178"/>
                    <a:pt x="21420" y="13071"/>
                    <a:pt x="21420" y="12952"/>
                  </a:cubicBezTo>
                  <a:close/>
                  <a:moveTo>
                    <a:pt x="21384" y="13904"/>
                  </a:moveTo>
                  <a:cubicBezTo>
                    <a:pt x="21384" y="14083"/>
                    <a:pt x="21372" y="14261"/>
                    <a:pt x="21372" y="14440"/>
                  </a:cubicBezTo>
                  <a:cubicBezTo>
                    <a:pt x="20955" y="14666"/>
                    <a:pt x="20563" y="15023"/>
                    <a:pt x="20229" y="15285"/>
                  </a:cubicBezTo>
                  <a:cubicBezTo>
                    <a:pt x="19777" y="15631"/>
                    <a:pt x="19301" y="15940"/>
                    <a:pt x="18884" y="16309"/>
                  </a:cubicBezTo>
                  <a:lnTo>
                    <a:pt x="18003" y="16309"/>
                  </a:lnTo>
                  <a:cubicBezTo>
                    <a:pt x="18634" y="15928"/>
                    <a:pt x="19241" y="15524"/>
                    <a:pt x="19836" y="15083"/>
                  </a:cubicBezTo>
                  <a:cubicBezTo>
                    <a:pt x="20324" y="14702"/>
                    <a:pt x="20920" y="14333"/>
                    <a:pt x="21384" y="13904"/>
                  </a:cubicBezTo>
                  <a:close/>
                  <a:moveTo>
                    <a:pt x="21372" y="15095"/>
                  </a:moveTo>
                  <a:cubicBezTo>
                    <a:pt x="21372" y="15535"/>
                    <a:pt x="21372" y="15976"/>
                    <a:pt x="21360" y="16417"/>
                  </a:cubicBezTo>
                  <a:cubicBezTo>
                    <a:pt x="21268" y="16338"/>
                    <a:pt x="21158" y="16294"/>
                    <a:pt x="21047" y="16294"/>
                  </a:cubicBezTo>
                  <a:cubicBezTo>
                    <a:pt x="20972" y="16294"/>
                    <a:pt x="20896" y="16314"/>
                    <a:pt x="20825" y="16357"/>
                  </a:cubicBezTo>
                  <a:cubicBezTo>
                    <a:pt x="20801" y="16345"/>
                    <a:pt x="20777" y="16333"/>
                    <a:pt x="20741" y="16333"/>
                  </a:cubicBezTo>
                  <a:cubicBezTo>
                    <a:pt x="20622" y="16333"/>
                    <a:pt x="20527" y="16333"/>
                    <a:pt x="20408" y="16309"/>
                  </a:cubicBezTo>
                  <a:cubicBezTo>
                    <a:pt x="20598" y="16166"/>
                    <a:pt x="20777" y="15988"/>
                    <a:pt x="20920" y="15809"/>
                  </a:cubicBezTo>
                  <a:lnTo>
                    <a:pt x="20920" y="15809"/>
                  </a:lnTo>
                  <a:cubicBezTo>
                    <a:pt x="20860" y="15916"/>
                    <a:pt x="20920" y="16155"/>
                    <a:pt x="21134" y="16155"/>
                  </a:cubicBezTo>
                  <a:cubicBezTo>
                    <a:pt x="21420" y="16155"/>
                    <a:pt x="21432" y="15702"/>
                    <a:pt x="21134" y="15702"/>
                  </a:cubicBezTo>
                  <a:cubicBezTo>
                    <a:pt x="21075" y="15702"/>
                    <a:pt x="21027" y="15738"/>
                    <a:pt x="20979" y="15762"/>
                  </a:cubicBezTo>
                  <a:cubicBezTo>
                    <a:pt x="21027" y="15714"/>
                    <a:pt x="21075" y="15678"/>
                    <a:pt x="21098" y="15631"/>
                  </a:cubicBezTo>
                  <a:cubicBezTo>
                    <a:pt x="21166" y="15543"/>
                    <a:pt x="21076" y="15448"/>
                    <a:pt x="20995" y="15448"/>
                  </a:cubicBezTo>
                  <a:cubicBezTo>
                    <a:pt x="20977" y="15448"/>
                    <a:pt x="20959" y="15453"/>
                    <a:pt x="20944" y="15464"/>
                  </a:cubicBezTo>
                  <a:cubicBezTo>
                    <a:pt x="20551" y="15678"/>
                    <a:pt x="20205" y="16000"/>
                    <a:pt x="19884" y="16309"/>
                  </a:cubicBezTo>
                  <a:lnTo>
                    <a:pt x="19515" y="16309"/>
                  </a:lnTo>
                  <a:cubicBezTo>
                    <a:pt x="19896" y="16071"/>
                    <a:pt x="20265" y="15821"/>
                    <a:pt x="20646" y="15571"/>
                  </a:cubicBezTo>
                  <a:cubicBezTo>
                    <a:pt x="20860" y="15416"/>
                    <a:pt x="21134" y="15250"/>
                    <a:pt x="21372" y="15095"/>
                  </a:cubicBezTo>
                  <a:close/>
                  <a:moveTo>
                    <a:pt x="21360" y="16750"/>
                  </a:moveTo>
                  <a:lnTo>
                    <a:pt x="21360" y="17190"/>
                  </a:lnTo>
                  <a:cubicBezTo>
                    <a:pt x="21339" y="17158"/>
                    <a:pt x="21301" y="17141"/>
                    <a:pt x="21261" y="17141"/>
                  </a:cubicBezTo>
                  <a:cubicBezTo>
                    <a:pt x="21212" y="17141"/>
                    <a:pt x="21160" y="17167"/>
                    <a:pt x="21134" y="17226"/>
                  </a:cubicBezTo>
                  <a:lnTo>
                    <a:pt x="21134" y="17238"/>
                  </a:lnTo>
                  <a:cubicBezTo>
                    <a:pt x="21134" y="17107"/>
                    <a:pt x="21122" y="16952"/>
                    <a:pt x="21098" y="16821"/>
                  </a:cubicBezTo>
                  <a:cubicBezTo>
                    <a:pt x="21194" y="16809"/>
                    <a:pt x="21277" y="16786"/>
                    <a:pt x="21360" y="16750"/>
                  </a:cubicBezTo>
                  <a:close/>
                  <a:moveTo>
                    <a:pt x="20860" y="19393"/>
                  </a:moveTo>
                  <a:cubicBezTo>
                    <a:pt x="20896" y="19393"/>
                    <a:pt x="20932" y="19405"/>
                    <a:pt x="20967" y="19405"/>
                  </a:cubicBezTo>
                  <a:cubicBezTo>
                    <a:pt x="20884" y="19619"/>
                    <a:pt x="20789" y="19810"/>
                    <a:pt x="20717" y="20024"/>
                  </a:cubicBezTo>
                  <a:cubicBezTo>
                    <a:pt x="20765" y="19810"/>
                    <a:pt x="20825" y="19607"/>
                    <a:pt x="20860" y="19393"/>
                  </a:cubicBezTo>
                  <a:close/>
                  <a:moveTo>
                    <a:pt x="33719" y="21822"/>
                  </a:moveTo>
                  <a:cubicBezTo>
                    <a:pt x="33731" y="21846"/>
                    <a:pt x="33767" y="21870"/>
                    <a:pt x="33779" y="21893"/>
                  </a:cubicBezTo>
                  <a:cubicBezTo>
                    <a:pt x="33767" y="21881"/>
                    <a:pt x="33743" y="21881"/>
                    <a:pt x="33719" y="21870"/>
                  </a:cubicBezTo>
                  <a:lnTo>
                    <a:pt x="33719" y="21822"/>
                  </a:lnTo>
                  <a:close/>
                  <a:moveTo>
                    <a:pt x="33814" y="21453"/>
                  </a:moveTo>
                  <a:lnTo>
                    <a:pt x="33814" y="21453"/>
                  </a:lnTo>
                  <a:cubicBezTo>
                    <a:pt x="33945" y="21536"/>
                    <a:pt x="34100" y="21608"/>
                    <a:pt x="34243" y="21691"/>
                  </a:cubicBezTo>
                  <a:cubicBezTo>
                    <a:pt x="34219" y="21727"/>
                    <a:pt x="34219" y="21786"/>
                    <a:pt x="34255" y="21834"/>
                  </a:cubicBezTo>
                  <a:cubicBezTo>
                    <a:pt x="34362" y="21953"/>
                    <a:pt x="34481" y="22084"/>
                    <a:pt x="34588" y="22203"/>
                  </a:cubicBezTo>
                  <a:cubicBezTo>
                    <a:pt x="34517" y="22179"/>
                    <a:pt x="34421" y="22143"/>
                    <a:pt x="34350" y="22120"/>
                  </a:cubicBezTo>
                  <a:cubicBezTo>
                    <a:pt x="34362" y="22084"/>
                    <a:pt x="34350" y="22072"/>
                    <a:pt x="34326" y="22048"/>
                  </a:cubicBezTo>
                  <a:cubicBezTo>
                    <a:pt x="34183" y="21834"/>
                    <a:pt x="33993" y="21643"/>
                    <a:pt x="33814" y="21453"/>
                  </a:cubicBezTo>
                  <a:close/>
                  <a:moveTo>
                    <a:pt x="34671" y="21870"/>
                  </a:moveTo>
                  <a:cubicBezTo>
                    <a:pt x="34814" y="21929"/>
                    <a:pt x="34957" y="21965"/>
                    <a:pt x="35088" y="22012"/>
                  </a:cubicBezTo>
                  <a:cubicBezTo>
                    <a:pt x="35076" y="22048"/>
                    <a:pt x="35064" y="22072"/>
                    <a:pt x="35088" y="22120"/>
                  </a:cubicBezTo>
                  <a:cubicBezTo>
                    <a:pt x="35172" y="22227"/>
                    <a:pt x="35255" y="22346"/>
                    <a:pt x="35362" y="22465"/>
                  </a:cubicBezTo>
                  <a:cubicBezTo>
                    <a:pt x="35267" y="22441"/>
                    <a:pt x="35195" y="22417"/>
                    <a:pt x="35124" y="22382"/>
                  </a:cubicBezTo>
                  <a:cubicBezTo>
                    <a:pt x="34993" y="22191"/>
                    <a:pt x="34838" y="22024"/>
                    <a:pt x="34671" y="21870"/>
                  </a:cubicBezTo>
                  <a:close/>
                  <a:moveTo>
                    <a:pt x="33779" y="15119"/>
                  </a:moveTo>
                  <a:cubicBezTo>
                    <a:pt x="35407" y="16556"/>
                    <a:pt x="37339" y="17178"/>
                    <a:pt x="39333" y="17178"/>
                  </a:cubicBezTo>
                  <a:cubicBezTo>
                    <a:pt x="40445" y="17178"/>
                    <a:pt x="41576" y="16985"/>
                    <a:pt x="42684" y="16631"/>
                  </a:cubicBezTo>
                  <a:cubicBezTo>
                    <a:pt x="42708" y="16631"/>
                    <a:pt x="42744" y="16631"/>
                    <a:pt x="42768" y="16607"/>
                  </a:cubicBezTo>
                  <a:cubicBezTo>
                    <a:pt x="42780" y="16607"/>
                    <a:pt x="42780" y="16595"/>
                    <a:pt x="42803" y="16595"/>
                  </a:cubicBezTo>
                  <a:cubicBezTo>
                    <a:pt x="42851" y="16583"/>
                    <a:pt x="42911" y="16571"/>
                    <a:pt x="42946" y="16547"/>
                  </a:cubicBezTo>
                  <a:lnTo>
                    <a:pt x="42946" y="16547"/>
                  </a:lnTo>
                  <a:cubicBezTo>
                    <a:pt x="42815" y="18167"/>
                    <a:pt x="42744" y="19798"/>
                    <a:pt x="42696" y="21429"/>
                  </a:cubicBezTo>
                  <a:cubicBezTo>
                    <a:pt x="42684" y="21381"/>
                    <a:pt x="42649" y="21358"/>
                    <a:pt x="42589" y="21358"/>
                  </a:cubicBezTo>
                  <a:cubicBezTo>
                    <a:pt x="42307" y="21334"/>
                    <a:pt x="42022" y="21326"/>
                    <a:pt x="41735" y="21326"/>
                  </a:cubicBezTo>
                  <a:cubicBezTo>
                    <a:pt x="41160" y="21326"/>
                    <a:pt x="40581" y="21358"/>
                    <a:pt x="40017" y="21358"/>
                  </a:cubicBezTo>
                  <a:cubicBezTo>
                    <a:pt x="39851" y="21358"/>
                    <a:pt x="39851" y="21608"/>
                    <a:pt x="40017" y="21608"/>
                  </a:cubicBezTo>
                  <a:cubicBezTo>
                    <a:pt x="40531" y="21622"/>
                    <a:pt x="41058" y="21645"/>
                    <a:pt x="41582" y="21645"/>
                  </a:cubicBezTo>
                  <a:cubicBezTo>
                    <a:pt x="41920" y="21645"/>
                    <a:pt x="42257" y="21636"/>
                    <a:pt x="42589" y="21608"/>
                  </a:cubicBezTo>
                  <a:cubicBezTo>
                    <a:pt x="42649" y="21608"/>
                    <a:pt x="42684" y="21584"/>
                    <a:pt x="42696" y="21536"/>
                  </a:cubicBezTo>
                  <a:lnTo>
                    <a:pt x="42696" y="21536"/>
                  </a:lnTo>
                  <a:cubicBezTo>
                    <a:pt x="42684" y="21881"/>
                    <a:pt x="42684" y="22227"/>
                    <a:pt x="42684" y="22548"/>
                  </a:cubicBezTo>
                  <a:cubicBezTo>
                    <a:pt x="39636" y="22274"/>
                    <a:pt x="36672" y="22203"/>
                    <a:pt x="33743" y="21250"/>
                  </a:cubicBezTo>
                  <a:cubicBezTo>
                    <a:pt x="33767" y="20691"/>
                    <a:pt x="33767" y="20119"/>
                    <a:pt x="33767" y="19560"/>
                  </a:cubicBezTo>
                  <a:cubicBezTo>
                    <a:pt x="33755" y="18119"/>
                    <a:pt x="33386" y="16524"/>
                    <a:pt x="33779" y="15119"/>
                  </a:cubicBezTo>
                  <a:close/>
                  <a:moveTo>
                    <a:pt x="35338" y="22084"/>
                  </a:moveTo>
                  <a:cubicBezTo>
                    <a:pt x="35774" y="22199"/>
                    <a:pt x="36216" y="22286"/>
                    <a:pt x="36664" y="22360"/>
                  </a:cubicBezTo>
                  <a:lnTo>
                    <a:pt x="36664" y="22360"/>
                  </a:lnTo>
                  <a:cubicBezTo>
                    <a:pt x="36609" y="22372"/>
                    <a:pt x="36559" y="22439"/>
                    <a:pt x="36600" y="22489"/>
                  </a:cubicBezTo>
                  <a:cubicBezTo>
                    <a:pt x="36684" y="22608"/>
                    <a:pt x="36791" y="22751"/>
                    <a:pt x="36910" y="22905"/>
                  </a:cubicBezTo>
                  <a:cubicBezTo>
                    <a:pt x="36791" y="22870"/>
                    <a:pt x="36672" y="22846"/>
                    <a:pt x="36565" y="22810"/>
                  </a:cubicBezTo>
                  <a:cubicBezTo>
                    <a:pt x="36517" y="22774"/>
                    <a:pt x="36481" y="22739"/>
                    <a:pt x="36410" y="22691"/>
                  </a:cubicBezTo>
                  <a:cubicBezTo>
                    <a:pt x="36255" y="22560"/>
                    <a:pt x="36112" y="22393"/>
                    <a:pt x="35981" y="22251"/>
                  </a:cubicBezTo>
                  <a:cubicBezTo>
                    <a:pt x="35974" y="22240"/>
                    <a:pt x="35965" y="22236"/>
                    <a:pt x="35955" y="22236"/>
                  </a:cubicBezTo>
                  <a:cubicBezTo>
                    <a:pt x="35929" y="22236"/>
                    <a:pt x="35901" y="22264"/>
                    <a:pt x="35910" y="22298"/>
                  </a:cubicBezTo>
                  <a:cubicBezTo>
                    <a:pt x="35957" y="22429"/>
                    <a:pt x="36017" y="22560"/>
                    <a:pt x="36100" y="22691"/>
                  </a:cubicBezTo>
                  <a:lnTo>
                    <a:pt x="35791" y="22608"/>
                  </a:lnTo>
                  <a:cubicBezTo>
                    <a:pt x="35731" y="22536"/>
                    <a:pt x="35660" y="22477"/>
                    <a:pt x="35600" y="22393"/>
                  </a:cubicBezTo>
                  <a:cubicBezTo>
                    <a:pt x="35505" y="22298"/>
                    <a:pt x="35422" y="22191"/>
                    <a:pt x="35338" y="22084"/>
                  </a:cubicBezTo>
                  <a:close/>
                  <a:moveTo>
                    <a:pt x="42137" y="22977"/>
                  </a:moveTo>
                  <a:cubicBezTo>
                    <a:pt x="42113" y="23013"/>
                    <a:pt x="42113" y="23013"/>
                    <a:pt x="42101" y="23024"/>
                  </a:cubicBezTo>
                  <a:cubicBezTo>
                    <a:pt x="42101" y="23013"/>
                    <a:pt x="42089" y="23001"/>
                    <a:pt x="42065" y="22977"/>
                  </a:cubicBezTo>
                  <a:close/>
                  <a:moveTo>
                    <a:pt x="36717" y="22369"/>
                  </a:moveTo>
                  <a:cubicBezTo>
                    <a:pt x="36900" y="22398"/>
                    <a:pt x="37083" y="22426"/>
                    <a:pt x="37267" y="22453"/>
                  </a:cubicBezTo>
                  <a:cubicBezTo>
                    <a:pt x="37374" y="22655"/>
                    <a:pt x="37553" y="22929"/>
                    <a:pt x="37755" y="23084"/>
                  </a:cubicBezTo>
                  <a:cubicBezTo>
                    <a:pt x="37636" y="23060"/>
                    <a:pt x="37529" y="23036"/>
                    <a:pt x="37434" y="23013"/>
                  </a:cubicBezTo>
                  <a:cubicBezTo>
                    <a:pt x="37338" y="22917"/>
                    <a:pt x="37219" y="22846"/>
                    <a:pt x="37136" y="22774"/>
                  </a:cubicBezTo>
                  <a:cubicBezTo>
                    <a:pt x="36981" y="22655"/>
                    <a:pt x="36850" y="22524"/>
                    <a:pt x="36731" y="22382"/>
                  </a:cubicBezTo>
                  <a:cubicBezTo>
                    <a:pt x="36727" y="22376"/>
                    <a:pt x="36722" y="22372"/>
                    <a:pt x="36717" y="22369"/>
                  </a:cubicBezTo>
                  <a:close/>
                  <a:moveTo>
                    <a:pt x="40005" y="22882"/>
                  </a:moveTo>
                  <a:lnTo>
                    <a:pt x="40005" y="22882"/>
                  </a:lnTo>
                  <a:cubicBezTo>
                    <a:pt x="40089" y="22894"/>
                    <a:pt x="40172" y="22894"/>
                    <a:pt x="40256" y="22905"/>
                  </a:cubicBezTo>
                  <a:cubicBezTo>
                    <a:pt x="40303" y="22953"/>
                    <a:pt x="40327" y="23001"/>
                    <a:pt x="40363" y="23036"/>
                  </a:cubicBezTo>
                  <a:cubicBezTo>
                    <a:pt x="40327" y="23036"/>
                    <a:pt x="40303" y="23072"/>
                    <a:pt x="40267" y="23096"/>
                  </a:cubicBezTo>
                  <a:cubicBezTo>
                    <a:pt x="40266" y="23098"/>
                    <a:pt x="40264" y="23099"/>
                    <a:pt x="40261" y="23099"/>
                  </a:cubicBezTo>
                  <a:cubicBezTo>
                    <a:pt x="40233" y="23099"/>
                    <a:pt x="40124" y="23000"/>
                    <a:pt x="40005" y="22882"/>
                  </a:cubicBezTo>
                  <a:close/>
                  <a:moveTo>
                    <a:pt x="42684" y="22965"/>
                  </a:moveTo>
                  <a:lnTo>
                    <a:pt x="42684" y="23084"/>
                  </a:lnTo>
                  <a:cubicBezTo>
                    <a:pt x="42637" y="23084"/>
                    <a:pt x="42613" y="23084"/>
                    <a:pt x="42577" y="23120"/>
                  </a:cubicBezTo>
                  <a:lnTo>
                    <a:pt x="42565" y="23132"/>
                  </a:lnTo>
                  <a:lnTo>
                    <a:pt x="42339" y="23001"/>
                  </a:lnTo>
                  <a:cubicBezTo>
                    <a:pt x="42458" y="23001"/>
                    <a:pt x="42577" y="22977"/>
                    <a:pt x="42684" y="22965"/>
                  </a:cubicBezTo>
                  <a:close/>
                  <a:moveTo>
                    <a:pt x="40696" y="22953"/>
                  </a:moveTo>
                  <a:cubicBezTo>
                    <a:pt x="40767" y="22953"/>
                    <a:pt x="40803" y="22965"/>
                    <a:pt x="40863" y="22965"/>
                  </a:cubicBezTo>
                  <a:cubicBezTo>
                    <a:pt x="40910" y="23013"/>
                    <a:pt x="40946" y="23072"/>
                    <a:pt x="40970" y="23132"/>
                  </a:cubicBezTo>
                  <a:cubicBezTo>
                    <a:pt x="40958" y="23132"/>
                    <a:pt x="40946" y="23132"/>
                    <a:pt x="40910" y="23144"/>
                  </a:cubicBezTo>
                  <a:cubicBezTo>
                    <a:pt x="40839" y="23084"/>
                    <a:pt x="40779" y="23013"/>
                    <a:pt x="40696" y="22953"/>
                  </a:cubicBezTo>
                  <a:close/>
                  <a:moveTo>
                    <a:pt x="41268" y="22977"/>
                  </a:moveTo>
                  <a:cubicBezTo>
                    <a:pt x="41387" y="22977"/>
                    <a:pt x="41506" y="23001"/>
                    <a:pt x="41625" y="23001"/>
                  </a:cubicBezTo>
                  <a:cubicBezTo>
                    <a:pt x="41684" y="23072"/>
                    <a:pt x="41708" y="23251"/>
                    <a:pt x="41672" y="23263"/>
                  </a:cubicBezTo>
                  <a:cubicBezTo>
                    <a:pt x="41660" y="23263"/>
                    <a:pt x="41470" y="23132"/>
                    <a:pt x="41470" y="23132"/>
                  </a:cubicBezTo>
                  <a:cubicBezTo>
                    <a:pt x="41399" y="23084"/>
                    <a:pt x="41339" y="23024"/>
                    <a:pt x="41268" y="22977"/>
                  </a:cubicBezTo>
                  <a:close/>
                  <a:moveTo>
                    <a:pt x="37636" y="22524"/>
                  </a:moveTo>
                  <a:lnTo>
                    <a:pt x="37946" y="22560"/>
                  </a:lnTo>
                  <a:cubicBezTo>
                    <a:pt x="38041" y="22679"/>
                    <a:pt x="38136" y="22798"/>
                    <a:pt x="38243" y="22905"/>
                  </a:cubicBezTo>
                  <a:cubicBezTo>
                    <a:pt x="38386" y="23036"/>
                    <a:pt x="38553" y="23215"/>
                    <a:pt x="38767" y="23215"/>
                  </a:cubicBezTo>
                  <a:cubicBezTo>
                    <a:pt x="38874" y="23215"/>
                    <a:pt x="38934" y="23096"/>
                    <a:pt x="38886" y="23013"/>
                  </a:cubicBezTo>
                  <a:cubicBezTo>
                    <a:pt x="38791" y="22846"/>
                    <a:pt x="38601" y="22786"/>
                    <a:pt x="38470" y="22703"/>
                  </a:cubicBezTo>
                  <a:cubicBezTo>
                    <a:pt x="38434" y="22679"/>
                    <a:pt x="38422" y="22655"/>
                    <a:pt x="38398" y="22643"/>
                  </a:cubicBezTo>
                  <a:lnTo>
                    <a:pt x="38398" y="22643"/>
                  </a:lnTo>
                  <a:cubicBezTo>
                    <a:pt x="38553" y="22667"/>
                    <a:pt x="38708" y="22679"/>
                    <a:pt x="38874" y="22715"/>
                  </a:cubicBezTo>
                  <a:cubicBezTo>
                    <a:pt x="39017" y="22905"/>
                    <a:pt x="39184" y="23120"/>
                    <a:pt x="39363" y="23215"/>
                  </a:cubicBezTo>
                  <a:cubicBezTo>
                    <a:pt x="39383" y="23226"/>
                    <a:pt x="39402" y="23231"/>
                    <a:pt x="39421" y="23231"/>
                  </a:cubicBezTo>
                  <a:cubicBezTo>
                    <a:pt x="39504" y="23231"/>
                    <a:pt x="39568" y="23138"/>
                    <a:pt x="39529" y="23060"/>
                  </a:cubicBezTo>
                  <a:cubicBezTo>
                    <a:pt x="39482" y="22953"/>
                    <a:pt x="39410" y="22858"/>
                    <a:pt x="39327" y="22774"/>
                  </a:cubicBezTo>
                  <a:lnTo>
                    <a:pt x="39327" y="22774"/>
                  </a:lnTo>
                  <a:cubicBezTo>
                    <a:pt x="39386" y="22786"/>
                    <a:pt x="39446" y="22786"/>
                    <a:pt x="39505" y="22798"/>
                  </a:cubicBezTo>
                  <a:cubicBezTo>
                    <a:pt x="39660" y="23013"/>
                    <a:pt x="39827" y="23215"/>
                    <a:pt x="40017" y="23358"/>
                  </a:cubicBezTo>
                  <a:cubicBezTo>
                    <a:pt x="39363" y="23310"/>
                    <a:pt x="38708" y="23239"/>
                    <a:pt x="38065" y="23132"/>
                  </a:cubicBezTo>
                  <a:cubicBezTo>
                    <a:pt x="38112" y="23120"/>
                    <a:pt x="38124" y="23084"/>
                    <a:pt x="38112" y="23036"/>
                  </a:cubicBezTo>
                  <a:cubicBezTo>
                    <a:pt x="38065" y="22882"/>
                    <a:pt x="37934" y="22834"/>
                    <a:pt x="37815" y="22727"/>
                  </a:cubicBezTo>
                  <a:cubicBezTo>
                    <a:pt x="37743" y="22667"/>
                    <a:pt x="37672" y="22596"/>
                    <a:pt x="37600" y="22524"/>
                  </a:cubicBezTo>
                  <a:close/>
                  <a:moveTo>
                    <a:pt x="40529" y="23251"/>
                  </a:moveTo>
                  <a:cubicBezTo>
                    <a:pt x="40565" y="23310"/>
                    <a:pt x="40613" y="23358"/>
                    <a:pt x="40672" y="23417"/>
                  </a:cubicBezTo>
                  <a:cubicBezTo>
                    <a:pt x="40601" y="23417"/>
                    <a:pt x="40529" y="23417"/>
                    <a:pt x="40446" y="23394"/>
                  </a:cubicBezTo>
                  <a:cubicBezTo>
                    <a:pt x="40494" y="23370"/>
                    <a:pt x="40529" y="23310"/>
                    <a:pt x="40529" y="23251"/>
                  </a:cubicBezTo>
                  <a:close/>
                  <a:moveTo>
                    <a:pt x="41148" y="23382"/>
                  </a:moveTo>
                  <a:cubicBezTo>
                    <a:pt x="41160" y="23394"/>
                    <a:pt x="41160" y="23417"/>
                    <a:pt x="41184" y="23429"/>
                  </a:cubicBezTo>
                  <a:lnTo>
                    <a:pt x="41137" y="23429"/>
                  </a:lnTo>
                  <a:cubicBezTo>
                    <a:pt x="41137" y="23417"/>
                    <a:pt x="41148" y="23394"/>
                    <a:pt x="41148" y="23382"/>
                  </a:cubicBezTo>
                  <a:close/>
                  <a:moveTo>
                    <a:pt x="33540" y="24215"/>
                  </a:moveTo>
                  <a:cubicBezTo>
                    <a:pt x="33588" y="24287"/>
                    <a:pt x="33636" y="24346"/>
                    <a:pt x="33683" y="24406"/>
                  </a:cubicBezTo>
                  <a:cubicBezTo>
                    <a:pt x="33659" y="24406"/>
                    <a:pt x="33636" y="24429"/>
                    <a:pt x="33636" y="24453"/>
                  </a:cubicBezTo>
                  <a:lnTo>
                    <a:pt x="33540" y="24763"/>
                  </a:lnTo>
                  <a:cubicBezTo>
                    <a:pt x="33528" y="24584"/>
                    <a:pt x="33528" y="24406"/>
                    <a:pt x="33540" y="24215"/>
                  </a:cubicBezTo>
                  <a:close/>
                  <a:moveTo>
                    <a:pt x="33755" y="24525"/>
                  </a:moveTo>
                  <a:cubicBezTo>
                    <a:pt x="33862" y="24632"/>
                    <a:pt x="33957" y="24751"/>
                    <a:pt x="34100" y="24858"/>
                  </a:cubicBezTo>
                  <a:cubicBezTo>
                    <a:pt x="34076" y="24858"/>
                    <a:pt x="34064" y="24870"/>
                    <a:pt x="34052" y="24882"/>
                  </a:cubicBezTo>
                  <a:cubicBezTo>
                    <a:pt x="33874" y="25215"/>
                    <a:pt x="33695" y="25560"/>
                    <a:pt x="33528" y="25918"/>
                  </a:cubicBezTo>
                  <a:lnTo>
                    <a:pt x="33528" y="25513"/>
                  </a:lnTo>
                  <a:lnTo>
                    <a:pt x="33755" y="24525"/>
                  </a:lnTo>
                  <a:close/>
                  <a:moveTo>
                    <a:pt x="33707" y="22120"/>
                  </a:moveTo>
                  <a:cubicBezTo>
                    <a:pt x="35709" y="23302"/>
                    <a:pt x="38257" y="24018"/>
                    <a:pt x="40684" y="24018"/>
                  </a:cubicBezTo>
                  <a:cubicBezTo>
                    <a:pt x="41361" y="24018"/>
                    <a:pt x="42029" y="23963"/>
                    <a:pt x="42672" y="23846"/>
                  </a:cubicBezTo>
                  <a:lnTo>
                    <a:pt x="42672" y="25894"/>
                  </a:lnTo>
                  <a:cubicBezTo>
                    <a:pt x="41862" y="26029"/>
                    <a:pt x="40891" y="26120"/>
                    <a:pt x="39879" y="26120"/>
                  </a:cubicBezTo>
                  <a:cubicBezTo>
                    <a:pt x="38660" y="26120"/>
                    <a:pt x="37381" y="25988"/>
                    <a:pt x="36243" y="25644"/>
                  </a:cubicBezTo>
                  <a:cubicBezTo>
                    <a:pt x="36218" y="25627"/>
                    <a:pt x="36187" y="25610"/>
                    <a:pt x="36158" y="25610"/>
                  </a:cubicBezTo>
                  <a:cubicBezTo>
                    <a:pt x="36146" y="25610"/>
                    <a:pt x="36135" y="25613"/>
                    <a:pt x="36124" y="25620"/>
                  </a:cubicBezTo>
                  <a:cubicBezTo>
                    <a:pt x="35791" y="25513"/>
                    <a:pt x="35481" y="25394"/>
                    <a:pt x="35183" y="25239"/>
                  </a:cubicBezTo>
                  <a:cubicBezTo>
                    <a:pt x="35172" y="25227"/>
                    <a:pt x="35148" y="25227"/>
                    <a:pt x="35136" y="25227"/>
                  </a:cubicBezTo>
                  <a:cubicBezTo>
                    <a:pt x="34493" y="24918"/>
                    <a:pt x="33945" y="24513"/>
                    <a:pt x="33528" y="23989"/>
                  </a:cubicBezTo>
                  <a:cubicBezTo>
                    <a:pt x="33528" y="23989"/>
                    <a:pt x="33517" y="23989"/>
                    <a:pt x="33517" y="23977"/>
                  </a:cubicBezTo>
                  <a:cubicBezTo>
                    <a:pt x="33624" y="23358"/>
                    <a:pt x="33683" y="22739"/>
                    <a:pt x="33707" y="22120"/>
                  </a:cubicBezTo>
                  <a:close/>
                  <a:moveTo>
                    <a:pt x="34195" y="24929"/>
                  </a:moveTo>
                  <a:cubicBezTo>
                    <a:pt x="34421" y="25096"/>
                    <a:pt x="34671" y="25239"/>
                    <a:pt x="34957" y="25382"/>
                  </a:cubicBezTo>
                  <a:cubicBezTo>
                    <a:pt x="34683" y="26061"/>
                    <a:pt x="34326" y="26692"/>
                    <a:pt x="34017" y="27346"/>
                  </a:cubicBezTo>
                  <a:cubicBezTo>
                    <a:pt x="33909" y="27299"/>
                    <a:pt x="33826" y="27239"/>
                    <a:pt x="33719" y="27192"/>
                  </a:cubicBezTo>
                  <a:cubicBezTo>
                    <a:pt x="33933" y="26656"/>
                    <a:pt x="34136" y="26120"/>
                    <a:pt x="34433" y="25620"/>
                  </a:cubicBezTo>
                  <a:cubicBezTo>
                    <a:pt x="34459" y="25586"/>
                    <a:pt x="34430" y="25553"/>
                    <a:pt x="34399" y="25553"/>
                  </a:cubicBezTo>
                  <a:cubicBezTo>
                    <a:pt x="34386" y="25553"/>
                    <a:pt x="34372" y="25558"/>
                    <a:pt x="34362" y="25572"/>
                  </a:cubicBezTo>
                  <a:cubicBezTo>
                    <a:pt x="34064" y="26013"/>
                    <a:pt x="33755" y="26513"/>
                    <a:pt x="33517" y="27025"/>
                  </a:cubicBezTo>
                  <a:lnTo>
                    <a:pt x="33517" y="26656"/>
                  </a:lnTo>
                  <a:cubicBezTo>
                    <a:pt x="33719" y="26096"/>
                    <a:pt x="33921" y="25525"/>
                    <a:pt x="34195" y="24977"/>
                  </a:cubicBezTo>
                  <a:lnTo>
                    <a:pt x="34195" y="24929"/>
                  </a:lnTo>
                  <a:close/>
                  <a:moveTo>
                    <a:pt x="35195" y="25477"/>
                  </a:moveTo>
                  <a:cubicBezTo>
                    <a:pt x="35291" y="25525"/>
                    <a:pt x="35374" y="25560"/>
                    <a:pt x="35469" y="25584"/>
                  </a:cubicBezTo>
                  <a:cubicBezTo>
                    <a:pt x="35267" y="25977"/>
                    <a:pt x="35076" y="26370"/>
                    <a:pt x="34886" y="26763"/>
                  </a:cubicBezTo>
                  <a:cubicBezTo>
                    <a:pt x="34743" y="27025"/>
                    <a:pt x="34600" y="27287"/>
                    <a:pt x="34481" y="27561"/>
                  </a:cubicBezTo>
                  <a:cubicBezTo>
                    <a:pt x="34421" y="27549"/>
                    <a:pt x="34350" y="27501"/>
                    <a:pt x="34279" y="27477"/>
                  </a:cubicBezTo>
                  <a:cubicBezTo>
                    <a:pt x="34648" y="26846"/>
                    <a:pt x="34933" y="26156"/>
                    <a:pt x="35195" y="25477"/>
                  </a:cubicBezTo>
                  <a:close/>
                  <a:moveTo>
                    <a:pt x="33600" y="27477"/>
                  </a:moveTo>
                  <a:lnTo>
                    <a:pt x="33874" y="27656"/>
                  </a:lnTo>
                  <a:cubicBezTo>
                    <a:pt x="33862" y="27704"/>
                    <a:pt x="33826" y="27739"/>
                    <a:pt x="33802" y="27799"/>
                  </a:cubicBezTo>
                  <a:lnTo>
                    <a:pt x="33802" y="27835"/>
                  </a:lnTo>
                  <a:cubicBezTo>
                    <a:pt x="33707" y="27799"/>
                    <a:pt x="33624" y="27751"/>
                    <a:pt x="33517" y="27727"/>
                  </a:cubicBezTo>
                  <a:lnTo>
                    <a:pt x="33517" y="27668"/>
                  </a:lnTo>
                  <a:cubicBezTo>
                    <a:pt x="33540" y="27608"/>
                    <a:pt x="33576" y="27549"/>
                    <a:pt x="33600" y="27477"/>
                  </a:cubicBezTo>
                  <a:close/>
                  <a:moveTo>
                    <a:pt x="35672" y="25680"/>
                  </a:moveTo>
                  <a:cubicBezTo>
                    <a:pt x="35791" y="25715"/>
                    <a:pt x="35898" y="25751"/>
                    <a:pt x="36017" y="25799"/>
                  </a:cubicBezTo>
                  <a:cubicBezTo>
                    <a:pt x="35862" y="26120"/>
                    <a:pt x="35719" y="26465"/>
                    <a:pt x="35553" y="26787"/>
                  </a:cubicBezTo>
                  <a:cubicBezTo>
                    <a:pt x="35410" y="27120"/>
                    <a:pt x="35207" y="27442"/>
                    <a:pt x="35136" y="27799"/>
                  </a:cubicBezTo>
                  <a:cubicBezTo>
                    <a:pt x="35124" y="27846"/>
                    <a:pt x="35148" y="27882"/>
                    <a:pt x="35172" y="27894"/>
                  </a:cubicBezTo>
                  <a:cubicBezTo>
                    <a:pt x="35017" y="27835"/>
                    <a:pt x="34886" y="27763"/>
                    <a:pt x="34731" y="27704"/>
                  </a:cubicBezTo>
                  <a:cubicBezTo>
                    <a:pt x="34886" y="27418"/>
                    <a:pt x="35005" y="27108"/>
                    <a:pt x="35136" y="26823"/>
                  </a:cubicBezTo>
                  <a:cubicBezTo>
                    <a:pt x="35314" y="26430"/>
                    <a:pt x="35493" y="26061"/>
                    <a:pt x="35672" y="25680"/>
                  </a:cubicBezTo>
                  <a:close/>
                  <a:moveTo>
                    <a:pt x="36267" y="25858"/>
                  </a:moveTo>
                  <a:cubicBezTo>
                    <a:pt x="36446" y="25894"/>
                    <a:pt x="36612" y="25953"/>
                    <a:pt x="36779" y="25989"/>
                  </a:cubicBezTo>
                  <a:cubicBezTo>
                    <a:pt x="36553" y="26334"/>
                    <a:pt x="36338" y="26668"/>
                    <a:pt x="36148" y="27013"/>
                  </a:cubicBezTo>
                  <a:cubicBezTo>
                    <a:pt x="35969" y="27335"/>
                    <a:pt x="35719" y="27704"/>
                    <a:pt x="35648" y="28073"/>
                  </a:cubicBezTo>
                  <a:lnTo>
                    <a:pt x="35271" y="27907"/>
                  </a:lnTo>
                  <a:lnTo>
                    <a:pt x="35271" y="27907"/>
                  </a:lnTo>
                  <a:cubicBezTo>
                    <a:pt x="35285" y="27904"/>
                    <a:pt x="35302" y="27895"/>
                    <a:pt x="35314" y="27882"/>
                  </a:cubicBezTo>
                  <a:cubicBezTo>
                    <a:pt x="35541" y="27585"/>
                    <a:pt x="35660" y="27180"/>
                    <a:pt x="35826" y="26834"/>
                  </a:cubicBezTo>
                  <a:lnTo>
                    <a:pt x="36267" y="25858"/>
                  </a:lnTo>
                  <a:close/>
                  <a:moveTo>
                    <a:pt x="34076" y="27787"/>
                  </a:moveTo>
                  <a:cubicBezTo>
                    <a:pt x="34183" y="27846"/>
                    <a:pt x="34279" y="27906"/>
                    <a:pt x="34374" y="27966"/>
                  </a:cubicBezTo>
                  <a:cubicBezTo>
                    <a:pt x="34398" y="28001"/>
                    <a:pt x="34433" y="28025"/>
                    <a:pt x="34469" y="28025"/>
                  </a:cubicBezTo>
                  <a:cubicBezTo>
                    <a:pt x="34600" y="28097"/>
                    <a:pt x="34731" y="28156"/>
                    <a:pt x="34850" y="28216"/>
                  </a:cubicBezTo>
                  <a:cubicBezTo>
                    <a:pt x="34564" y="28120"/>
                    <a:pt x="34267" y="28013"/>
                    <a:pt x="33969" y="27906"/>
                  </a:cubicBezTo>
                  <a:cubicBezTo>
                    <a:pt x="34017" y="27882"/>
                    <a:pt x="34052" y="27823"/>
                    <a:pt x="34076" y="27787"/>
                  </a:cubicBezTo>
                  <a:close/>
                  <a:moveTo>
                    <a:pt x="36957" y="26061"/>
                  </a:moveTo>
                  <a:cubicBezTo>
                    <a:pt x="37041" y="26072"/>
                    <a:pt x="37136" y="26096"/>
                    <a:pt x="37219" y="26120"/>
                  </a:cubicBezTo>
                  <a:cubicBezTo>
                    <a:pt x="36993" y="26573"/>
                    <a:pt x="36779" y="27013"/>
                    <a:pt x="36553" y="27442"/>
                  </a:cubicBezTo>
                  <a:cubicBezTo>
                    <a:pt x="36398" y="27716"/>
                    <a:pt x="36219" y="28001"/>
                    <a:pt x="36076" y="28275"/>
                  </a:cubicBezTo>
                  <a:cubicBezTo>
                    <a:pt x="35981" y="28251"/>
                    <a:pt x="35898" y="28204"/>
                    <a:pt x="35803" y="28180"/>
                  </a:cubicBezTo>
                  <a:cubicBezTo>
                    <a:pt x="36029" y="27882"/>
                    <a:pt x="36160" y="27489"/>
                    <a:pt x="36326" y="27168"/>
                  </a:cubicBezTo>
                  <a:cubicBezTo>
                    <a:pt x="36517" y="26787"/>
                    <a:pt x="36731" y="26418"/>
                    <a:pt x="36957" y="26061"/>
                  </a:cubicBezTo>
                  <a:close/>
                  <a:moveTo>
                    <a:pt x="37434" y="26180"/>
                  </a:moveTo>
                  <a:cubicBezTo>
                    <a:pt x="37458" y="26180"/>
                    <a:pt x="37493" y="26192"/>
                    <a:pt x="37505" y="26192"/>
                  </a:cubicBezTo>
                  <a:cubicBezTo>
                    <a:pt x="38231" y="26370"/>
                    <a:pt x="38946" y="26477"/>
                    <a:pt x="39672" y="26537"/>
                  </a:cubicBezTo>
                  <a:cubicBezTo>
                    <a:pt x="39315" y="27346"/>
                    <a:pt x="38946" y="28144"/>
                    <a:pt x="38636" y="28978"/>
                  </a:cubicBezTo>
                  <a:cubicBezTo>
                    <a:pt x="38470" y="28954"/>
                    <a:pt x="38327" y="28918"/>
                    <a:pt x="38184" y="28894"/>
                  </a:cubicBezTo>
                  <a:cubicBezTo>
                    <a:pt x="38243" y="28751"/>
                    <a:pt x="38339" y="28549"/>
                    <a:pt x="38362" y="28454"/>
                  </a:cubicBezTo>
                  <a:cubicBezTo>
                    <a:pt x="38589" y="27894"/>
                    <a:pt x="38886" y="27358"/>
                    <a:pt x="39124" y="26787"/>
                  </a:cubicBezTo>
                  <a:cubicBezTo>
                    <a:pt x="39166" y="26687"/>
                    <a:pt x="39080" y="26599"/>
                    <a:pt x="39004" y="26599"/>
                  </a:cubicBezTo>
                  <a:cubicBezTo>
                    <a:pt x="38971" y="26599"/>
                    <a:pt x="38940" y="26616"/>
                    <a:pt x="38922" y="26656"/>
                  </a:cubicBezTo>
                  <a:cubicBezTo>
                    <a:pt x="38636" y="27287"/>
                    <a:pt x="38303" y="27882"/>
                    <a:pt x="38029" y="28501"/>
                  </a:cubicBezTo>
                  <a:cubicBezTo>
                    <a:pt x="37981" y="28597"/>
                    <a:pt x="37922" y="28692"/>
                    <a:pt x="37874" y="28811"/>
                  </a:cubicBezTo>
                  <a:lnTo>
                    <a:pt x="37862" y="28811"/>
                  </a:lnTo>
                  <a:cubicBezTo>
                    <a:pt x="37767" y="28799"/>
                    <a:pt x="37696" y="28775"/>
                    <a:pt x="37612" y="28751"/>
                  </a:cubicBezTo>
                  <a:cubicBezTo>
                    <a:pt x="37946" y="28061"/>
                    <a:pt x="38220" y="27311"/>
                    <a:pt x="38565" y="26596"/>
                  </a:cubicBezTo>
                  <a:cubicBezTo>
                    <a:pt x="38614" y="26497"/>
                    <a:pt x="38521" y="26398"/>
                    <a:pt x="38435" y="26398"/>
                  </a:cubicBezTo>
                  <a:cubicBezTo>
                    <a:pt x="38397" y="26398"/>
                    <a:pt x="38361" y="26418"/>
                    <a:pt x="38339" y="26465"/>
                  </a:cubicBezTo>
                  <a:cubicBezTo>
                    <a:pt x="37981" y="27180"/>
                    <a:pt x="37577" y="27918"/>
                    <a:pt x="37315" y="28668"/>
                  </a:cubicBezTo>
                  <a:lnTo>
                    <a:pt x="36993" y="28573"/>
                  </a:lnTo>
                  <a:cubicBezTo>
                    <a:pt x="37315" y="27954"/>
                    <a:pt x="37565" y="27263"/>
                    <a:pt x="37850" y="26632"/>
                  </a:cubicBezTo>
                  <a:cubicBezTo>
                    <a:pt x="37875" y="26558"/>
                    <a:pt x="37815" y="26490"/>
                    <a:pt x="37759" y="26490"/>
                  </a:cubicBezTo>
                  <a:cubicBezTo>
                    <a:pt x="37734" y="26490"/>
                    <a:pt x="37710" y="26504"/>
                    <a:pt x="37696" y="26537"/>
                  </a:cubicBezTo>
                  <a:cubicBezTo>
                    <a:pt x="37374" y="27180"/>
                    <a:pt x="36993" y="27823"/>
                    <a:pt x="36696" y="28489"/>
                  </a:cubicBezTo>
                  <a:cubicBezTo>
                    <a:pt x="36600" y="28454"/>
                    <a:pt x="36493" y="28418"/>
                    <a:pt x="36386" y="28382"/>
                  </a:cubicBezTo>
                  <a:cubicBezTo>
                    <a:pt x="36541" y="28132"/>
                    <a:pt x="36660" y="27835"/>
                    <a:pt x="36791" y="27585"/>
                  </a:cubicBezTo>
                  <a:cubicBezTo>
                    <a:pt x="37017" y="27120"/>
                    <a:pt x="37231" y="26656"/>
                    <a:pt x="37434" y="26192"/>
                  </a:cubicBezTo>
                  <a:lnTo>
                    <a:pt x="37434" y="26180"/>
                  </a:lnTo>
                  <a:close/>
                  <a:moveTo>
                    <a:pt x="42684" y="28537"/>
                  </a:moveTo>
                  <a:cubicBezTo>
                    <a:pt x="42696" y="28668"/>
                    <a:pt x="42696" y="28787"/>
                    <a:pt x="42696" y="28918"/>
                  </a:cubicBezTo>
                  <a:cubicBezTo>
                    <a:pt x="42637" y="28930"/>
                    <a:pt x="42589" y="28954"/>
                    <a:pt x="42530" y="28978"/>
                  </a:cubicBezTo>
                  <a:cubicBezTo>
                    <a:pt x="42577" y="28835"/>
                    <a:pt x="42637" y="28680"/>
                    <a:pt x="42684" y="28537"/>
                  </a:cubicBezTo>
                  <a:close/>
                  <a:moveTo>
                    <a:pt x="39970" y="26537"/>
                  </a:moveTo>
                  <a:cubicBezTo>
                    <a:pt x="40089" y="26537"/>
                    <a:pt x="40196" y="26549"/>
                    <a:pt x="40315" y="26549"/>
                  </a:cubicBezTo>
                  <a:cubicBezTo>
                    <a:pt x="39934" y="27346"/>
                    <a:pt x="39494" y="28192"/>
                    <a:pt x="39255" y="29049"/>
                  </a:cubicBezTo>
                  <a:cubicBezTo>
                    <a:pt x="39184" y="29037"/>
                    <a:pt x="39101" y="29025"/>
                    <a:pt x="39017" y="29025"/>
                  </a:cubicBezTo>
                  <a:cubicBezTo>
                    <a:pt x="39363" y="28204"/>
                    <a:pt x="39660" y="27370"/>
                    <a:pt x="39970" y="26537"/>
                  </a:cubicBezTo>
                  <a:close/>
                  <a:moveTo>
                    <a:pt x="40922" y="26549"/>
                  </a:moveTo>
                  <a:cubicBezTo>
                    <a:pt x="40684" y="27025"/>
                    <a:pt x="40470" y="27525"/>
                    <a:pt x="40244" y="28013"/>
                  </a:cubicBezTo>
                  <a:cubicBezTo>
                    <a:pt x="40089" y="28370"/>
                    <a:pt x="39898" y="28739"/>
                    <a:pt x="39815" y="29132"/>
                  </a:cubicBezTo>
                  <a:cubicBezTo>
                    <a:pt x="39767" y="29132"/>
                    <a:pt x="39720" y="29109"/>
                    <a:pt x="39672" y="29109"/>
                  </a:cubicBezTo>
                  <a:cubicBezTo>
                    <a:pt x="40017" y="28335"/>
                    <a:pt x="40279" y="27525"/>
                    <a:pt x="40625" y="26751"/>
                  </a:cubicBezTo>
                  <a:cubicBezTo>
                    <a:pt x="40660" y="26668"/>
                    <a:pt x="40648" y="26608"/>
                    <a:pt x="40613" y="26549"/>
                  </a:cubicBezTo>
                  <a:close/>
                  <a:moveTo>
                    <a:pt x="42684" y="27073"/>
                  </a:moveTo>
                  <a:lnTo>
                    <a:pt x="42684" y="27537"/>
                  </a:lnTo>
                  <a:cubicBezTo>
                    <a:pt x="42470" y="28073"/>
                    <a:pt x="42280" y="28597"/>
                    <a:pt x="42089" y="29132"/>
                  </a:cubicBezTo>
                  <a:cubicBezTo>
                    <a:pt x="42041" y="29144"/>
                    <a:pt x="41982" y="29156"/>
                    <a:pt x="41934" y="29168"/>
                  </a:cubicBezTo>
                  <a:cubicBezTo>
                    <a:pt x="42161" y="28751"/>
                    <a:pt x="42256" y="28263"/>
                    <a:pt x="42411" y="27823"/>
                  </a:cubicBezTo>
                  <a:cubicBezTo>
                    <a:pt x="42506" y="27561"/>
                    <a:pt x="42589" y="27323"/>
                    <a:pt x="42684" y="27073"/>
                  </a:cubicBezTo>
                  <a:close/>
                  <a:moveTo>
                    <a:pt x="41756" y="26513"/>
                  </a:moveTo>
                  <a:lnTo>
                    <a:pt x="41756" y="26513"/>
                  </a:lnTo>
                  <a:cubicBezTo>
                    <a:pt x="41518" y="27049"/>
                    <a:pt x="41315" y="27585"/>
                    <a:pt x="41089" y="28132"/>
                  </a:cubicBezTo>
                  <a:cubicBezTo>
                    <a:pt x="40982" y="28394"/>
                    <a:pt x="40660" y="28870"/>
                    <a:pt x="40708" y="29204"/>
                  </a:cubicBezTo>
                  <a:cubicBezTo>
                    <a:pt x="40553" y="29180"/>
                    <a:pt x="40422" y="29180"/>
                    <a:pt x="40267" y="29168"/>
                  </a:cubicBezTo>
                  <a:cubicBezTo>
                    <a:pt x="40434" y="28859"/>
                    <a:pt x="40541" y="28501"/>
                    <a:pt x="40660" y="28192"/>
                  </a:cubicBezTo>
                  <a:cubicBezTo>
                    <a:pt x="40863" y="27668"/>
                    <a:pt x="41077" y="27144"/>
                    <a:pt x="41315" y="26632"/>
                  </a:cubicBezTo>
                  <a:cubicBezTo>
                    <a:pt x="41327" y="26596"/>
                    <a:pt x="41327" y="26573"/>
                    <a:pt x="41327" y="26537"/>
                  </a:cubicBezTo>
                  <a:cubicBezTo>
                    <a:pt x="41470" y="26537"/>
                    <a:pt x="41613" y="26525"/>
                    <a:pt x="41756" y="26513"/>
                  </a:cubicBezTo>
                  <a:close/>
                  <a:moveTo>
                    <a:pt x="42613" y="26418"/>
                  </a:moveTo>
                  <a:lnTo>
                    <a:pt x="42613" y="26418"/>
                  </a:lnTo>
                  <a:cubicBezTo>
                    <a:pt x="42434" y="26811"/>
                    <a:pt x="42256" y="27204"/>
                    <a:pt x="42089" y="27608"/>
                  </a:cubicBezTo>
                  <a:cubicBezTo>
                    <a:pt x="41875" y="28120"/>
                    <a:pt x="41577" y="28668"/>
                    <a:pt x="41553" y="29216"/>
                  </a:cubicBezTo>
                  <a:lnTo>
                    <a:pt x="41160" y="29216"/>
                  </a:lnTo>
                  <a:cubicBezTo>
                    <a:pt x="41160" y="29204"/>
                    <a:pt x="41184" y="29192"/>
                    <a:pt x="41160" y="29168"/>
                  </a:cubicBezTo>
                  <a:lnTo>
                    <a:pt x="41160" y="29144"/>
                  </a:lnTo>
                  <a:cubicBezTo>
                    <a:pt x="41160" y="29132"/>
                    <a:pt x="41148" y="29132"/>
                    <a:pt x="41148" y="29109"/>
                  </a:cubicBezTo>
                  <a:cubicBezTo>
                    <a:pt x="41196" y="28751"/>
                    <a:pt x="41482" y="28239"/>
                    <a:pt x="41577" y="27918"/>
                  </a:cubicBezTo>
                  <a:cubicBezTo>
                    <a:pt x="41744" y="27442"/>
                    <a:pt x="41910" y="26965"/>
                    <a:pt x="42053" y="26477"/>
                  </a:cubicBezTo>
                  <a:cubicBezTo>
                    <a:pt x="42232" y="26465"/>
                    <a:pt x="42434" y="26430"/>
                    <a:pt x="42613" y="26418"/>
                  </a:cubicBezTo>
                  <a:close/>
                  <a:moveTo>
                    <a:pt x="32159" y="34026"/>
                  </a:moveTo>
                  <a:lnTo>
                    <a:pt x="32159" y="34443"/>
                  </a:lnTo>
                  <a:cubicBezTo>
                    <a:pt x="32028" y="34383"/>
                    <a:pt x="31909" y="34276"/>
                    <a:pt x="31802" y="34169"/>
                  </a:cubicBezTo>
                  <a:cubicBezTo>
                    <a:pt x="31780" y="34149"/>
                    <a:pt x="31755" y="34141"/>
                    <a:pt x="31730" y="34141"/>
                  </a:cubicBezTo>
                  <a:cubicBezTo>
                    <a:pt x="31651" y="34141"/>
                    <a:pt x="31578" y="34230"/>
                    <a:pt x="31623" y="34312"/>
                  </a:cubicBezTo>
                  <a:cubicBezTo>
                    <a:pt x="31731" y="34490"/>
                    <a:pt x="31921" y="34693"/>
                    <a:pt x="32147" y="34812"/>
                  </a:cubicBezTo>
                  <a:lnTo>
                    <a:pt x="32147" y="34919"/>
                  </a:lnTo>
                  <a:cubicBezTo>
                    <a:pt x="31838" y="34943"/>
                    <a:pt x="31516" y="34990"/>
                    <a:pt x="31207" y="35026"/>
                  </a:cubicBezTo>
                  <a:cubicBezTo>
                    <a:pt x="31040" y="34824"/>
                    <a:pt x="30790" y="34752"/>
                    <a:pt x="30600" y="34633"/>
                  </a:cubicBezTo>
                  <a:cubicBezTo>
                    <a:pt x="30385" y="34502"/>
                    <a:pt x="30195" y="34347"/>
                    <a:pt x="30016" y="34193"/>
                  </a:cubicBezTo>
                  <a:cubicBezTo>
                    <a:pt x="30230" y="34169"/>
                    <a:pt x="30433" y="34157"/>
                    <a:pt x="30659" y="34145"/>
                  </a:cubicBezTo>
                  <a:lnTo>
                    <a:pt x="30659" y="34145"/>
                  </a:lnTo>
                  <a:cubicBezTo>
                    <a:pt x="30647" y="34169"/>
                    <a:pt x="30623" y="34204"/>
                    <a:pt x="30647" y="34228"/>
                  </a:cubicBezTo>
                  <a:cubicBezTo>
                    <a:pt x="30778" y="34431"/>
                    <a:pt x="30921" y="34562"/>
                    <a:pt x="31135" y="34693"/>
                  </a:cubicBezTo>
                  <a:cubicBezTo>
                    <a:pt x="31291" y="34796"/>
                    <a:pt x="31456" y="34928"/>
                    <a:pt x="31646" y="34928"/>
                  </a:cubicBezTo>
                  <a:cubicBezTo>
                    <a:pt x="31674" y="34928"/>
                    <a:pt x="31702" y="34925"/>
                    <a:pt x="31731" y="34919"/>
                  </a:cubicBezTo>
                  <a:cubicBezTo>
                    <a:pt x="31802" y="34907"/>
                    <a:pt x="31850" y="34800"/>
                    <a:pt x="31802" y="34740"/>
                  </a:cubicBezTo>
                  <a:cubicBezTo>
                    <a:pt x="31683" y="34574"/>
                    <a:pt x="31504" y="34550"/>
                    <a:pt x="31326" y="34454"/>
                  </a:cubicBezTo>
                  <a:cubicBezTo>
                    <a:pt x="31135" y="34371"/>
                    <a:pt x="30957" y="34252"/>
                    <a:pt x="30778" y="34145"/>
                  </a:cubicBezTo>
                  <a:cubicBezTo>
                    <a:pt x="31231" y="34109"/>
                    <a:pt x="31695" y="34073"/>
                    <a:pt x="32159" y="34026"/>
                  </a:cubicBezTo>
                  <a:close/>
                  <a:moveTo>
                    <a:pt x="29754" y="34169"/>
                  </a:moveTo>
                  <a:lnTo>
                    <a:pt x="29754" y="34169"/>
                  </a:lnTo>
                  <a:cubicBezTo>
                    <a:pt x="29730" y="34204"/>
                    <a:pt x="29754" y="34252"/>
                    <a:pt x="29778" y="34276"/>
                  </a:cubicBezTo>
                  <a:cubicBezTo>
                    <a:pt x="29969" y="34490"/>
                    <a:pt x="30183" y="34681"/>
                    <a:pt x="30409" y="34847"/>
                  </a:cubicBezTo>
                  <a:cubicBezTo>
                    <a:pt x="30492" y="34907"/>
                    <a:pt x="30588" y="34978"/>
                    <a:pt x="30683" y="35038"/>
                  </a:cubicBezTo>
                  <a:cubicBezTo>
                    <a:pt x="30588" y="35085"/>
                    <a:pt x="30480" y="35097"/>
                    <a:pt x="30385" y="35097"/>
                  </a:cubicBezTo>
                  <a:lnTo>
                    <a:pt x="30385" y="35050"/>
                  </a:lnTo>
                  <a:cubicBezTo>
                    <a:pt x="30278" y="34859"/>
                    <a:pt x="29969" y="34800"/>
                    <a:pt x="29778" y="34693"/>
                  </a:cubicBezTo>
                  <a:cubicBezTo>
                    <a:pt x="29540" y="34574"/>
                    <a:pt x="29302" y="34407"/>
                    <a:pt x="29064" y="34288"/>
                  </a:cubicBezTo>
                  <a:cubicBezTo>
                    <a:pt x="29056" y="34284"/>
                    <a:pt x="29048" y="34282"/>
                    <a:pt x="29040" y="34282"/>
                  </a:cubicBezTo>
                  <a:cubicBezTo>
                    <a:pt x="28997" y="34282"/>
                    <a:pt x="28952" y="34331"/>
                    <a:pt x="28992" y="34371"/>
                  </a:cubicBezTo>
                  <a:cubicBezTo>
                    <a:pt x="29135" y="34609"/>
                    <a:pt x="29361" y="34764"/>
                    <a:pt x="29599" y="34931"/>
                  </a:cubicBezTo>
                  <a:cubicBezTo>
                    <a:pt x="29683" y="34990"/>
                    <a:pt x="29790" y="35062"/>
                    <a:pt x="29909" y="35121"/>
                  </a:cubicBezTo>
                  <a:cubicBezTo>
                    <a:pt x="29754" y="35145"/>
                    <a:pt x="29588" y="35145"/>
                    <a:pt x="29421" y="35145"/>
                  </a:cubicBezTo>
                  <a:cubicBezTo>
                    <a:pt x="29457" y="35109"/>
                    <a:pt x="29457" y="35050"/>
                    <a:pt x="29421" y="35026"/>
                  </a:cubicBezTo>
                  <a:cubicBezTo>
                    <a:pt x="29230" y="34824"/>
                    <a:pt x="28945" y="34752"/>
                    <a:pt x="28706" y="34609"/>
                  </a:cubicBezTo>
                  <a:cubicBezTo>
                    <a:pt x="28516" y="34490"/>
                    <a:pt x="28325" y="34347"/>
                    <a:pt x="28159" y="34204"/>
                  </a:cubicBezTo>
                  <a:lnTo>
                    <a:pt x="28159" y="34204"/>
                  </a:lnTo>
                  <a:cubicBezTo>
                    <a:pt x="28293" y="34207"/>
                    <a:pt x="28425" y="34209"/>
                    <a:pt x="28557" y="34209"/>
                  </a:cubicBezTo>
                  <a:cubicBezTo>
                    <a:pt x="28953" y="34209"/>
                    <a:pt x="29343" y="34195"/>
                    <a:pt x="29754" y="34169"/>
                  </a:cubicBezTo>
                  <a:close/>
                  <a:moveTo>
                    <a:pt x="26313" y="34097"/>
                  </a:moveTo>
                  <a:lnTo>
                    <a:pt x="26313" y="34097"/>
                  </a:lnTo>
                  <a:cubicBezTo>
                    <a:pt x="26480" y="34109"/>
                    <a:pt x="26635" y="34145"/>
                    <a:pt x="26801" y="34157"/>
                  </a:cubicBezTo>
                  <a:cubicBezTo>
                    <a:pt x="26992" y="34383"/>
                    <a:pt x="27218" y="34597"/>
                    <a:pt x="27456" y="34776"/>
                  </a:cubicBezTo>
                  <a:cubicBezTo>
                    <a:pt x="27635" y="34919"/>
                    <a:pt x="27849" y="35097"/>
                    <a:pt x="28064" y="35169"/>
                  </a:cubicBezTo>
                  <a:cubicBezTo>
                    <a:pt x="27778" y="35169"/>
                    <a:pt x="27480" y="35157"/>
                    <a:pt x="27206" y="35145"/>
                  </a:cubicBezTo>
                  <a:cubicBezTo>
                    <a:pt x="27254" y="35109"/>
                    <a:pt x="27266" y="35038"/>
                    <a:pt x="27218" y="34990"/>
                  </a:cubicBezTo>
                  <a:cubicBezTo>
                    <a:pt x="26921" y="34693"/>
                    <a:pt x="26623" y="34395"/>
                    <a:pt x="26313" y="34097"/>
                  </a:cubicBezTo>
                  <a:close/>
                  <a:moveTo>
                    <a:pt x="27159" y="34193"/>
                  </a:moveTo>
                  <a:lnTo>
                    <a:pt x="27159" y="34193"/>
                  </a:lnTo>
                  <a:cubicBezTo>
                    <a:pt x="27373" y="34204"/>
                    <a:pt x="27587" y="34216"/>
                    <a:pt x="27813" y="34216"/>
                  </a:cubicBezTo>
                  <a:cubicBezTo>
                    <a:pt x="28040" y="34443"/>
                    <a:pt x="28290" y="34633"/>
                    <a:pt x="28540" y="34812"/>
                  </a:cubicBezTo>
                  <a:cubicBezTo>
                    <a:pt x="28754" y="34943"/>
                    <a:pt x="28980" y="35109"/>
                    <a:pt x="29230" y="35169"/>
                  </a:cubicBezTo>
                  <a:cubicBezTo>
                    <a:pt x="28945" y="35181"/>
                    <a:pt x="28659" y="35181"/>
                    <a:pt x="28397" y="35181"/>
                  </a:cubicBezTo>
                  <a:cubicBezTo>
                    <a:pt x="28421" y="35145"/>
                    <a:pt x="28421" y="35062"/>
                    <a:pt x="28373" y="35026"/>
                  </a:cubicBezTo>
                  <a:cubicBezTo>
                    <a:pt x="28183" y="34824"/>
                    <a:pt x="27873" y="34740"/>
                    <a:pt x="27635" y="34574"/>
                  </a:cubicBezTo>
                  <a:cubicBezTo>
                    <a:pt x="27456" y="34454"/>
                    <a:pt x="27302" y="34323"/>
                    <a:pt x="27159" y="34193"/>
                  </a:cubicBezTo>
                  <a:close/>
                  <a:moveTo>
                    <a:pt x="21098" y="37860"/>
                  </a:moveTo>
                  <a:cubicBezTo>
                    <a:pt x="21206" y="37919"/>
                    <a:pt x="21313" y="37979"/>
                    <a:pt x="21432" y="38026"/>
                  </a:cubicBezTo>
                  <a:lnTo>
                    <a:pt x="21432" y="38312"/>
                  </a:lnTo>
                  <a:cubicBezTo>
                    <a:pt x="21301" y="38217"/>
                    <a:pt x="21158" y="38145"/>
                    <a:pt x="21015" y="38074"/>
                  </a:cubicBezTo>
                  <a:cubicBezTo>
                    <a:pt x="21039" y="38003"/>
                    <a:pt x="21075" y="37943"/>
                    <a:pt x="21098" y="37860"/>
                  </a:cubicBezTo>
                  <a:close/>
                  <a:moveTo>
                    <a:pt x="21432" y="38669"/>
                  </a:moveTo>
                  <a:cubicBezTo>
                    <a:pt x="21432" y="39015"/>
                    <a:pt x="21420" y="39348"/>
                    <a:pt x="21420" y="39705"/>
                  </a:cubicBezTo>
                  <a:cubicBezTo>
                    <a:pt x="21325" y="39610"/>
                    <a:pt x="21253" y="39503"/>
                    <a:pt x="21158" y="39396"/>
                  </a:cubicBezTo>
                  <a:cubicBezTo>
                    <a:pt x="21253" y="39157"/>
                    <a:pt x="21336" y="38907"/>
                    <a:pt x="21432" y="38669"/>
                  </a:cubicBezTo>
                  <a:close/>
                  <a:moveTo>
                    <a:pt x="20896" y="38276"/>
                  </a:moveTo>
                  <a:cubicBezTo>
                    <a:pt x="21027" y="38336"/>
                    <a:pt x="21146" y="38419"/>
                    <a:pt x="21265" y="38455"/>
                  </a:cubicBezTo>
                  <a:cubicBezTo>
                    <a:pt x="21146" y="38669"/>
                    <a:pt x="21039" y="38895"/>
                    <a:pt x="20920" y="39110"/>
                  </a:cubicBezTo>
                  <a:lnTo>
                    <a:pt x="20908" y="39098"/>
                  </a:lnTo>
                  <a:cubicBezTo>
                    <a:pt x="20888" y="39073"/>
                    <a:pt x="20864" y="39062"/>
                    <a:pt x="20839" y="39062"/>
                  </a:cubicBezTo>
                  <a:cubicBezTo>
                    <a:pt x="20760" y="39062"/>
                    <a:pt x="20678" y="39174"/>
                    <a:pt x="20741" y="39265"/>
                  </a:cubicBezTo>
                  <a:cubicBezTo>
                    <a:pt x="20765" y="39288"/>
                    <a:pt x="20789" y="39312"/>
                    <a:pt x="20801" y="39336"/>
                  </a:cubicBezTo>
                  <a:cubicBezTo>
                    <a:pt x="20741" y="39467"/>
                    <a:pt x="20705" y="39586"/>
                    <a:pt x="20646" y="39729"/>
                  </a:cubicBezTo>
                  <a:lnTo>
                    <a:pt x="20372" y="39455"/>
                  </a:lnTo>
                  <a:cubicBezTo>
                    <a:pt x="20348" y="39431"/>
                    <a:pt x="20313" y="39407"/>
                    <a:pt x="20289" y="39407"/>
                  </a:cubicBezTo>
                  <a:cubicBezTo>
                    <a:pt x="20491" y="39038"/>
                    <a:pt x="20705" y="38669"/>
                    <a:pt x="20896" y="38276"/>
                  </a:cubicBezTo>
                  <a:close/>
                  <a:moveTo>
                    <a:pt x="20193" y="39622"/>
                  </a:moveTo>
                  <a:cubicBezTo>
                    <a:pt x="20193" y="39634"/>
                    <a:pt x="20205" y="39634"/>
                    <a:pt x="20205" y="39646"/>
                  </a:cubicBezTo>
                  <a:cubicBezTo>
                    <a:pt x="20313" y="39765"/>
                    <a:pt x="20432" y="39884"/>
                    <a:pt x="20539" y="40003"/>
                  </a:cubicBezTo>
                  <a:cubicBezTo>
                    <a:pt x="20491" y="40122"/>
                    <a:pt x="20432" y="40241"/>
                    <a:pt x="20384" y="40360"/>
                  </a:cubicBezTo>
                  <a:cubicBezTo>
                    <a:pt x="20313" y="40253"/>
                    <a:pt x="20229" y="40169"/>
                    <a:pt x="20146" y="40062"/>
                  </a:cubicBezTo>
                  <a:cubicBezTo>
                    <a:pt x="20122" y="40034"/>
                    <a:pt x="20093" y="40023"/>
                    <a:pt x="20064" y="40023"/>
                  </a:cubicBezTo>
                  <a:cubicBezTo>
                    <a:pt x="20019" y="40023"/>
                    <a:pt x="19972" y="40050"/>
                    <a:pt x="19943" y="40086"/>
                  </a:cubicBezTo>
                  <a:cubicBezTo>
                    <a:pt x="20015" y="39931"/>
                    <a:pt x="20110" y="39765"/>
                    <a:pt x="20193" y="39622"/>
                  </a:cubicBezTo>
                  <a:close/>
                  <a:moveTo>
                    <a:pt x="21075" y="39622"/>
                  </a:moveTo>
                  <a:lnTo>
                    <a:pt x="21301" y="39884"/>
                  </a:lnTo>
                  <a:cubicBezTo>
                    <a:pt x="21321" y="39910"/>
                    <a:pt x="21340" y="39918"/>
                    <a:pt x="21362" y="39918"/>
                  </a:cubicBezTo>
                  <a:cubicBezTo>
                    <a:pt x="21380" y="39918"/>
                    <a:pt x="21399" y="39913"/>
                    <a:pt x="21420" y="39907"/>
                  </a:cubicBezTo>
                  <a:lnTo>
                    <a:pt x="21420" y="40217"/>
                  </a:lnTo>
                  <a:cubicBezTo>
                    <a:pt x="21384" y="40277"/>
                    <a:pt x="21348" y="40324"/>
                    <a:pt x="21325" y="40384"/>
                  </a:cubicBezTo>
                  <a:cubicBezTo>
                    <a:pt x="21253" y="40336"/>
                    <a:pt x="21194" y="40277"/>
                    <a:pt x="21146" y="40229"/>
                  </a:cubicBezTo>
                  <a:cubicBezTo>
                    <a:pt x="21075" y="40146"/>
                    <a:pt x="20979" y="40062"/>
                    <a:pt x="20908" y="39979"/>
                  </a:cubicBezTo>
                  <a:cubicBezTo>
                    <a:pt x="20967" y="39860"/>
                    <a:pt x="21015" y="39741"/>
                    <a:pt x="21075" y="39622"/>
                  </a:cubicBezTo>
                  <a:close/>
                  <a:moveTo>
                    <a:pt x="20777" y="40277"/>
                  </a:moveTo>
                  <a:cubicBezTo>
                    <a:pt x="20836" y="40336"/>
                    <a:pt x="20884" y="40396"/>
                    <a:pt x="20932" y="40455"/>
                  </a:cubicBezTo>
                  <a:cubicBezTo>
                    <a:pt x="21003" y="40527"/>
                    <a:pt x="21075" y="40622"/>
                    <a:pt x="21146" y="40705"/>
                  </a:cubicBezTo>
                  <a:cubicBezTo>
                    <a:pt x="21086" y="40824"/>
                    <a:pt x="21027" y="40931"/>
                    <a:pt x="20967" y="41050"/>
                  </a:cubicBezTo>
                  <a:lnTo>
                    <a:pt x="20955" y="41039"/>
                  </a:lnTo>
                  <a:cubicBezTo>
                    <a:pt x="20836" y="40896"/>
                    <a:pt x="20729" y="40765"/>
                    <a:pt x="20622" y="40634"/>
                  </a:cubicBezTo>
                  <a:cubicBezTo>
                    <a:pt x="20670" y="40515"/>
                    <a:pt x="20729" y="40396"/>
                    <a:pt x="20777" y="40277"/>
                  </a:cubicBezTo>
                  <a:close/>
                  <a:moveTo>
                    <a:pt x="21336" y="40896"/>
                  </a:moveTo>
                  <a:lnTo>
                    <a:pt x="21384" y="40943"/>
                  </a:lnTo>
                  <a:lnTo>
                    <a:pt x="21384" y="41467"/>
                  </a:lnTo>
                  <a:cubicBezTo>
                    <a:pt x="21313" y="41396"/>
                    <a:pt x="21253" y="41312"/>
                    <a:pt x="21170" y="41241"/>
                  </a:cubicBezTo>
                  <a:cubicBezTo>
                    <a:pt x="21229" y="41122"/>
                    <a:pt x="21277" y="41015"/>
                    <a:pt x="21336" y="40896"/>
                  </a:cubicBezTo>
                  <a:close/>
                  <a:moveTo>
                    <a:pt x="20491" y="40931"/>
                  </a:moveTo>
                  <a:cubicBezTo>
                    <a:pt x="20551" y="41015"/>
                    <a:pt x="20622" y="41110"/>
                    <a:pt x="20705" y="41193"/>
                  </a:cubicBezTo>
                  <a:cubicBezTo>
                    <a:pt x="20741" y="41241"/>
                    <a:pt x="20777" y="41301"/>
                    <a:pt x="20825" y="41348"/>
                  </a:cubicBezTo>
                  <a:cubicBezTo>
                    <a:pt x="20753" y="41455"/>
                    <a:pt x="20717" y="41574"/>
                    <a:pt x="20658" y="41670"/>
                  </a:cubicBezTo>
                  <a:cubicBezTo>
                    <a:pt x="20539" y="41539"/>
                    <a:pt x="20432" y="41408"/>
                    <a:pt x="20324" y="41277"/>
                  </a:cubicBezTo>
                  <a:cubicBezTo>
                    <a:pt x="20384" y="41158"/>
                    <a:pt x="20432" y="41050"/>
                    <a:pt x="20491" y="40931"/>
                  </a:cubicBezTo>
                  <a:close/>
                  <a:moveTo>
                    <a:pt x="20193" y="41539"/>
                  </a:moveTo>
                  <a:cubicBezTo>
                    <a:pt x="20289" y="41646"/>
                    <a:pt x="20360" y="41741"/>
                    <a:pt x="20432" y="41848"/>
                  </a:cubicBezTo>
                  <a:cubicBezTo>
                    <a:pt x="20467" y="41884"/>
                    <a:pt x="20491" y="41932"/>
                    <a:pt x="20527" y="41955"/>
                  </a:cubicBezTo>
                  <a:cubicBezTo>
                    <a:pt x="20479" y="42063"/>
                    <a:pt x="20420" y="42182"/>
                    <a:pt x="20372" y="42289"/>
                  </a:cubicBezTo>
                  <a:cubicBezTo>
                    <a:pt x="20253" y="42182"/>
                    <a:pt x="20134" y="42074"/>
                    <a:pt x="20015" y="41955"/>
                  </a:cubicBezTo>
                  <a:cubicBezTo>
                    <a:pt x="20074" y="41824"/>
                    <a:pt x="20134" y="41693"/>
                    <a:pt x="20193" y="41539"/>
                  </a:cubicBezTo>
                  <a:close/>
                  <a:moveTo>
                    <a:pt x="21027" y="41574"/>
                  </a:moveTo>
                  <a:cubicBezTo>
                    <a:pt x="21122" y="41717"/>
                    <a:pt x="21229" y="41824"/>
                    <a:pt x="21384" y="41908"/>
                  </a:cubicBezTo>
                  <a:lnTo>
                    <a:pt x="21384" y="42384"/>
                  </a:lnTo>
                  <a:cubicBezTo>
                    <a:pt x="21384" y="42408"/>
                    <a:pt x="21372" y="42408"/>
                    <a:pt x="21372" y="42420"/>
                  </a:cubicBezTo>
                  <a:cubicBezTo>
                    <a:pt x="21217" y="42241"/>
                    <a:pt x="21039" y="42063"/>
                    <a:pt x="20884" y="41884"/>
                  </a:cubicBezTo>
                  <a:cubicBezTo>
                    <a:pt x="20920" y="41777"/>
                    <a:pt x="20979" y="41670"/>
                    <a:pt x="21027" y="41574"/>
                  </a:cubicBezTo>
                  <a:close/>
                  <a:moveTo>
                    <a:pt x="20717" y="42193"/>
                  </a:moveTo>
                  <a:cubicBezTo>
                    <a:pt x="20848" y="42372"/>
                    <a:pt x="21015" y="42551"/>
                    <a:pt x="21182" y="42717"/>
                  </a:cubicBezTo>
                  <a:cubicBezTo>
                    <a:pt x="21146" y="42777"/>
                    <a:pt x="21098" y="42836"/>
                    <a:pt x="21075" y="42896"/>
                  </a:cubicBezTo>
                  <a:cubicBezTo>
                    <a:pt x="20908" y="42741"/>
                    <a:pt x="20741" y="42610"/>
                    <a:pt x="20586" y="42467"/>
                  </a:cubicBezTo>
                  <a:lnTo>
                    <a:pt x="20717" y="42193"/>
                  </a:lnTo>
                  <a:close/>
                  <a:moveTo>
                    <a:pt x="21372" y="43039"/>
                  </a:moveTo>
                  <a:lnTo>
                    <a:pt x="21372" y="43194"/>
                  </a:lnTo>
                  <a:cubicBezTo>
                    <a:pt x="21360" y="43182"/>
                    <a:pt x="21336" y="43146"/>
                    <a:pt x="21325" y="43134"/>
                  </a:cubicBezTo>
                  <a:cubicBezTo>
                    <a:pt x="21325" y="43098"/>
                    <a:pt x="21336" y="43075"/>
                    <a:pt x="21372" y="43039"/>
                  </a:cubicBezTo>
                  <a:close/>
                  <a:moveTo>
                    <a:pt x="20444" y="42717"/>
                  </a:moveTo>
                  <a:cubicBezTo>
                    <a:pt x="20598" y="42860"/>
                    <a:pt x="20741" y="43015"/>
                    <a:pt x="20908" y="43146"/>
                  </a:cubicBezTo>
                  <a:cubicBezTo>
                    <a:pt x="20836" y="43265"/>
                    <a:pt x="20777" y="43384"/>
                    <a:pt x="20717" y="43503"/>
                  </a:cubicBezTo>
                  <a:cubicBezTo>
                    <a:pt x="20670" y="43467"/>
                    <a:pt x="20634" y="43432"/>
                    <a:pt x="20598" y="43396"/>
                  </a:cubicBezTo>
                  <a:cubicBezTo>
                    <a:pt x="20491" y="43289"/>
                    <a:pt x="20372" y="43194"/>
                    <a:pt x="20265" y="43086"/>
                  </a:cubicBezTo>
                  <a:cubicBezTo>
                    <a:pt x="20324" y="42967"/>
                    <a:pt x="20384" y="42848"/>
                    <a:pt x="20444" y="42717"/>
                  </a:cubicBezTo>
                  <a:close/>
                  <a:moveTo>
                    <a:pt x="21182" y="43360"/>
                  </a:moveTo>
                  <a:cubicBezTo>
                    <a:pt x="21229" y="43396"/>
                    <a:pt x="21265" y="43432"/>
                    <a:pt x="21313" y="43456"/>
                  </a:cubicBezTo>
                  <a:lnTo>
                    <a:pt x="21348" y="43456"/>
                  </a:lnTo>
                  <a:cubicBezTo>
                    <a:pt x="21348" y="43670"/>
                    <a:pt x="21348" y="43872"/>
                    <a:pt x="21336" y="44087"/>
                  </a:cubicBezTo>
                  <a:cubicBezTo>
                    <a:pt x="21325" y="44087"/>
                    <a:pt x="21325" y="44098"/>
                    <a:pt x="21313" y="44098"/>
                  </a:cubicBezTo>
                  <a:lnTo>
                    <a:pt x="20967" y="43753"/>
                  </a:lnTo>
                  <a:cubicBezTo>
                    <a:pt x="21039" y="43622"/>
                    <a:pt x="21098" y="43491"/>
                    <a:pt x="21182" y="43360"/>
                  </a:cubicBezTo>
                  <a:close/>
                  <a:moveTo>
                    <a:pt x="20146" y="43348"/>
                  </a:moveTo>
                  <a:cubicBezTo>
                    <a:pt x="20229" y="43444"/>
                    <a:pt x="20313" y="43527"/>
                    <a:pt x="20408" y="43610"/>
                  </a:cubicBezTo>
                  <a:lnTo>
                    <a:pt x="20586" y="43789"/>
                  </a:lnTo>
                  <a:cubicBezTo>
                    <a:pt x="20527" y="43908"/>
                    <a:pt x="20444" y="44039"/>
                    <a:pt x="20384" y="44158"/>
                  </a:cubicBezTo>
                  <a:cubicBezTo>
                    <a:pt x="20253" y="44027"/>
                    <a:pt x="20110" y="43896"/>
                    <a:pt x="19967" y="43753"/>
                  </a:cubicBezTo>
                  <a:lnTo>
                    <a:pt x="20146" y="43348"/>
                  </a:lnTo>
                  <a:close/>
                  <a:moveTo>
                    <a:pt x="20813" y="44039"/>
                  </a:moveTo>
                  <a:cubicBezTo>
                    <a:pt x="20932" y="44170"/>
                    <a:pt x="21039" y="44277"/>
                    <a:pt x="21158" y="44384"/>
                  </a:cubicBezTo>
                  <a:cubicBezTo>
                    <a:pt x="21098" y="44491"/>
                    <a:pt x="21039" y="44610"/>
                    <a:pt x="20979" y="44706"/>
                  </a:cubicBezTo>
                  <a:lnTo>
                    <a:pt x="20622" y="44396"/>
                  </a:lnTo>
                  <a:cubicBezTo>
                    <a:pt x="20682" y="44277"/>
                    <a:pt x="20753" y="44158"/>
                    <a:pt x="20813" y="44039"/>
                  </a:cubicBezTo>
                  <a:close/>
                  <a:moveTo>
                    <a:pt x="21277" y="44491"/>
                  </a:moveTo>
                  <a:cubicBezTo>
                    <a:pt x="21301" y="44503"/>
                    <a:pt x="21325" y="44515"/>
                    <a:pt x="21336" y="44527"/>
                  </a:cubicBezTo>
                  <a:lnTo>
                    <a:pt x="21336" y="45039"/>
                  </a:lnTo>
                  <a:cubicBezTo>
                    <a:pt x="21265" y="44968"/>
                    <a:pt x="21194" y="44908"/>
                    <a:pt x="21122" y="44825"/>
                  </a:cubicBezTo>
                  <a:cubicBezTo>
                    <a:pt x="21182" y="44718"/>
                    <a:pt x="21217" y="44610"/>
                    <a:pt x="21277" y="44491"/>
                  </a:cubicBezTo>
                  <a:close/>
                  <a:moveTo>
                    <a:pt x="20503" y="44634"/>
                  </a:moveTo>
                  <a:lnTo>
                    <a:pt x="20848" y="44980"/>
                  </a:lnTo>
                  <a:cubicBezTo>
                    <a:pt x="20765" y="45158"/>
                    <a:pt x="20658" y="45337"/>
                    <a:pt x="20563" y="45515"/>
                  </a:cubicBezTo>
                  <a:cubicBezTo>
                    <a:pt x="20444" y="45408"/>
                    <a:pt x="20336" y="45301"/>
                    <a:pt x="20229" y="45206"/>
                  </a:cubicBezTo>
                  <a:cubicBezTo>
                    <a:pt x="20313" y="45015"/>
                    <a:pt x="20408" y="44825"/>
                    <a:pt x="20503" y="44634"/>
                  </a:cubicBezTo>
                  <a:close/>
                  <a:moveTo>
                    <a:pt x="20979" y="45111"/>
                  </a:moveTo>
                  <a:cubicBezTo>
                    <a:pt x="21086" y="45230"/>
                    <a:pt x="21206" y="45337"/>
                    <a:pt x="21336" y="45444"/>
                  </a:cubicBezTo>
                  <a:lnTo>
                    <a:pt x="21336" y="46230"/>
                  </a:lnTo>
                  <a:lnTo>
                    <a:pt x="21301" y="46182"/>
                  </a:lnTo>
                  <a:cubicBezTo>
                    <a:pt x="21122" y="45992"/>
                    <a:pt x="20908" y="45813"/>
                    <a:pt x="20717" y="45646"/>
                  </a:cubicBezTo>
                  <a:lnTo>
                    <a:pt x="20979" y="45111"/>
                  </a:lnTo>
                  <a:close/>
                  <a:moveTo>
                    <a:pt x="20086" y="45480"/>
                  </a:moveTo>
                  <a:cubicBezTo>
                    <a:pt x="20193" y="45587"/>
                    <a:pt x="20301" y="45706"/>
                    <a:pt x="20408" y="45825"/>
                  </a:cubicBezTo>
                  <a:cubicBezTo>
                    <a:pt x="20324" y="45956"/>
                    <a:pt x="20265" y="46111"/>
                    <a:pt x="20193" y="46254"/>
                  </a:cubicBezTo>
                  <a:cubicBezTo>
                    <a:pt x="20074" y="46146"/>
                    <a:pt x="19967" y="46051"/>
                    <a:pt x="19860" y="45944"/>
                  </a:cubicBezTo>
                  <a:cubicBezTo>
                    <a:pt x="19943" y="45777"/>
                    <a:pt x="20015" y="45634"/>
                    <a:pt x="20086" y="45480"/>
                  </a:cubicBezTo>
                  <a:close/>
                  <a:moveTo>
                    <a:pt x="20539" y="45980"/>
                  </a:moveTo>
                  <a:cubicBezTo>
                    <a:pt x="20705" y="46134"/>
                    <a:pt x="20860" y="46301"/>
                    <a:pt x="21027" y="46456"/>
                  </a:cubicBezTo>
                  <a:cubicBezTo>
                    <a:pt x="20955" y="46563"/>
                    <a:pt x="20884" y="46706"/>
                    <a:pt x="20801" y="46825"/>
                  </a:cubicBezTo>
                  <a:cubicBezTo>
                    <a:pt x="20658" y="46670"/>
                    <a:pt x="20503" y="46527"/>
                    <a:pt x="20348" y="46396"/>
                  </a:cubicBezTo>
                  <a:cubicBezTo>
                    <a:pt x="20408" y="46254"/>
                    <a:pt x="20479" y="46111"/>
                    <a:pt x="20539" y="45980"/>
                  </a:cubicBezTo>
                  <a:close/>
                  <a:moveTo>
                    <a:pt x="19693" y="46277"/>
                  </a:moveTo>
                  <a:cubicBezTo>
                    <a:pt x="19812" y="46373"/>
                    <a:pt x="19932" y="46480"/>
                    <a:pt x="20027" y="46587"/>
                  </a:cubicBezTo>
                  <a:cubicBezTo>
                    <a:pt x="19967" y="46694"/>
                    <a:pt x="19932" y="46801"/>
                    <a:pt x="19872" y="46908"/>
                  </a:cubicBezTo>
                  <a:cubicBezTo>
                    <a:pt x="19765" y="46801"/>
                    <a:pt x="19646" y="46706"/>
                    <a:pt x="19539" y="46611"/>
                  </a:cubicBezTo>
                  <a:cubicBezTo>
                    <a:pt x="19586" y="46492"/>
                    <a:pt x="19646" y="46373"/>
                    <a:pt x="19693" y="46277"/>
                  </a:cubicBezTo>
                  <a:close/>
                  <a:moveTo>
                    <a:pt x="21206" y="46599"/>
                  </a:moveTo>
                  <a:cubicBezTo>
                    <a:pt x="21229" y="46635"/>
                    <a:pt x="21277" y="46658"/>
                    <a:pt x="21325" y="46694"/>
                  </a:cubicBezTo>
                  <a:lnTo>
                    <a:pt x="21325" y="47361"/>
                  </a:lnTo>
                  <a:cubicBezTo>
                    <a:pt x="21217" y="47242"/>
                    <a:pt x="21098" y="47135"/>
                    <a:pt x="21003" y="47016"/>
                  </a:cubicBezTo>
                  <a:cubicBezTo>
                    <a:pt x="21075" y="46885"/>
                    <a:pt x="21134" y="46730"/>
                    <a:pt x="21206" y="46599"/>
                  </a:cubicBezTo>
                  <a:close/>
                  <a:moveTo>
                    <a:pt x="20182" y="46718"/>
                  </a:moveTo>
                  <a:cubicBezTo>
                    <a:pt x="20324" y="46873"/>
                    <a:pt x="20467" y="47004"/>
                    <a:pt x="20610" y="47135"/>
                  </a:cubicBezTo>
                  <a:lnTo>
                    <a:pt x="20432" y="47444"/>
                  </a:lnTo>
                  <a:cubicBezTo>
                    <a:pt x="20301" y="47313"/>
                    <a:pt x="20146" y="47182"/>
                    <a:pt x="20015" y="47051"/>
                  </a:cubicBezTo>
                  <a:cubicBezTo>
                    <a:pt x="20063" y="46944"/>
                    <a:pt x="20122" y="46825"/>
                    <a:pt x="20182" y="46718"/>
                  </a:cubicBezTo>
                  <a:close/>
                  <a:moveTo>
                    <a:pt x="19408" y="46944"/>
                  </a:moveTo>
                  <a:cubicBezTo>
                    <a:pt x="19515" y="47027"/>
                    <a:pt x="19610" y="47135"/>
                    <a:pt x="19717" y="47254"/>
                  </a:cubicBezTo>
                  <a:cubicBezTo>
                    <a:pt x="19646" y="47432"/>
                    <a:pt x="19551" y="47611"/>
                    <a:pt x="19479" y="47789"/>
                  </a:cubicBezTo>
                  <a:cubicBezTo>
                    <a:pt x="19372" y="47682"/>
                    <a:pt x="19277" y="47587"/>
                    <a:pt x="19170" y="47492"/>
                  </a:cubicBezTo>
                  <a:cubicBezTo>
                    <a:pt x="19241" y="47301"/>
                    <a:pt x="19336" y="47123"/>
                    <a:pt x="19408" y="46944"/>
                  </a:cubicBezTo>
                  <a:close/>
                  <a:moveTo>
                    <a:pt x="20836" y="47325"/>
                  </a:moveTo>
                  <a:cubicBezTo>
                    <a:pt x="21003" y="47480"/>
                    <a:pt x="21158" y="47611"/>
                    <a:pt x="21313" y="47754"/>
                  </a:cubicBezTo>
                  <a:lnTo>
                    <a:pt x="21313" y="48051"/>
                  </a:lnTo>
                  <a:cubicBezTo>
                    <a:pt x="21277" y="48111"/>
                    <a:pt x="21253" y="48170"/>
                    <a:pt x="21217" y="48218"/>
                  </a:cubicBezTo>
                  <a:cubicBezTo>
                    <a:pt x="21039" y="48028"/>
                    <a:pt x="20860" y="47849"/>
                    <a:pt x="20670" y="47670"/>
                  </a:cubicBezTo>
                  <a:cubicBezTo>
                    <a:pt x="20729" y="47563"/>
                    <a:pt x="20777" y="47444"/>
                    <a:pt x="20836" y="47325"/>
                  </a:cubicBezTo>
                  <a:close/>
                  <a:moveTo>
                    <a:pt x="19848" y="47385"/>
                  </a:moveTo>
                  <a:lnTo>
                    <a:pt x="20253" y="47789"/>
                  </a:lnTo>
                  <a:cubicBezTo>
                    <a:pt x="20170" y="47956"/>
                    <a:pt x="20086" y="48099"/>
                    <a:pt x="20015" y="48266"/>
                  </a:cubicBezTo>
                  <a:lnTo>
                    <a:pt x="19610" y="47908"/>
                  </a:lnTo>
                  <a:cubicBezTo>
                    <a:pt x="19705" y="47730"/>
                    <a:pt x="19777" y="47563"/>
                    <a:pt x="19848" y="47385"/>
                  </a:cubicBezTo>
                  <a:close/>
                  <a:moveTo>
                    <a:pt x="19479" y="48182"/>
                  </a:moveTo>
                  <a:cubicBezTo>
                    <a:pt x="19610" y="48313"/>
                    <a:pt x="19741" y="48444"/>
                    <a:pt x="19872" y="48551"/>
                  </a:cubicBezTo>
                  <a:cubicBezTo>
                    <a:pt x="19812" y="48670"/>
                    <a:pt x="19765" y="48790"/>
                    <a:pt x="19705" y="48885"/>
                  </a:cubicBezTo>
                  <a:cubicBezTo>
                    <a:pt x="19574" y="48790"/>
                    <a:pt x="19455" y="48670"/>
                    <a:pt x="19312" y="48551"/>
                  </a:cubicBezTo>
                  <a:cubicBezTo>
                    <a:pt x="19372" y="48432"/>
                    <a:pt x="19431" y="48289"/>
                    <a:pt x="19479" y="48182"/>
                  </a:cubicBezTo>
                  <a:close/>
                  <a:moveTo>
                    <a:pt x="20503" y="48016"/>
                  </a:moveTo>
                  <a:cubicBezTo>
                    <a:pt x="20682" y="48194"/>
                    <a:pt x="20860" y="48361"/>
                    <a:pt x="21063" y="48516"/>
                  </a:cubicBezTo>
                  <a:cubicBezTo>
                    <a:pt x="20979" y="48670"/>
                    <a:pt x="20896" y="48801"/>
                    <a:pt x="20801" y="48944"/>
                  </a:cubicBezTo>
                  <a:cubicBezTo>
                    <a:pt x="20622" y="48790"/>
                    <a:pt x="20444" y="48635"/>
                    <a:pt x="20265" y="48468"/>
                  </a:cubicBezTo>
                  <a:cubicBezTo>
                    <a:pt x="20348" y="48325"/>
                    <a:pt x="20420" y="48159"/>
                    <a:pt x="20503" y="48016"/>
                  </a:cubicBezTo>
                  <a:close/>
                  <a:moveTo>
                    <a:pt x="21253" y="48682"/>
                  </a:moveTo>
                  <a:cubicBezTo>
                    <a:pt x="21277" y="48718"/>
                    <a:pt x="21313" y="48730"/>
                    <a:pt x="21336" y="48754"/>
                  </a:cubicBezTo>
                  <a:cubicBezTo>
                    <a:pt x="21313" y="48980"/>
                    <a:pt x="21325" y="49218"/>
                    <a:pt x="21325" y="49456"/>
                  </a:cubicBezTo>
                  <a:cubicBezTo>
                    <a:pt x="21217" y="49349"/>
                    <a:pt x="21122" y="49230"/>
                    <a:pt x="21015" y="49135"/>
                  </a:cubicBezTo>
                  <a:cubicBezTo>
                    <a:pt x="21086" y="48980"/>
                    <a:pt x="21158" y="48837"/>
                    <a:pt x="21253" y="48682"/>
                  </a:cubicBezTo>
                  <a:close/>
                  <a:moveTo>
                    <a:pt x="20134" y="48778"/>
                  </a:moveTo>
                  <a:cubicBezTo>
                    <a:pt x="20301" y="48932"/>
                    <a:pt x="20479" y="49087"/>
                    <a:pt x="20670" y="49230"/>
                  </a:cubicBezTo>
                  <a:lnTo>
                    <a:pt x="20491" y="49587"/>
                  </a:lnTo>
                  <a:cubicBezTo>
                    <a:pt x="20313" y="49432"/>
                    <a:pt x="20134" y="49278"/>
                    <a:pt x="19955" y="49111"/>
                  </a:cubicBezTo>
                  <a:cubicBezTo>
                    <a:pt x="20015" y="48992"/>
                    <a:pt x="20074" y="48885"/>
                    <a:pt x="20134" y="48778"/>
                  </a:cubicBezTo>
                  <a:close/>
                  <a:moveTo>
                    <a:pt x="19170" y="48897"/>
                  </a:moveTo>
                  <a:cubicBezTo>
                    <a:pt x="19289" y="49028"/>
                    <a:pt x="19420" y="49147"/>
                    <a:pt x="19539" y="49254"/>
                  </a:cubicBezTo>
                  <a:cubicBezTo>
                    <a:pt x="19467" y="49409"/>
                    <a:pt x="19396" y="49587"/>
                    <a:pt x="19312" y="49754"/>
                  </a:cubicBezTo>
                  <a:lnTo>
                    <a:pt x="18920" y="49492"/>
                  </a:lnTo>
                  <a:cubicBezTo>
                    <a:pt x="19003" y="49290"/>
                    <a:pt x="19074" y="49087"/>
                    <a:pt x="19170" y="48897"/>
                  </a:cubicBezTo>
                  <a:close/>
                  <a:moveTo>
                    <a:pt x="20860" y="49385"/>
                  </a:moveTo>
                  <a:cubicBezTo>
                    <a:pt x="21003" y="49492"/>
                    <a:pt x="21146" y="49587"/>
                    <a:pt x="21301" y="49683"/>
                  </a:cubicBezTo>
                  <a:cubicBezTo>
                    <a:pt x="21301" y="49683"/>
                    <a:pt x="21277" y="49683"/>
                    <a:pt x="21277" y="49694"/>
                  </a:cubicBezTo>
                  <a:cubicBezTo>
                    <a:pt x="21206" y="49849"/>
                    <a:pt x="21134" y="49980"/>
                    <a:pt x="21039" y="50123"/>
                  </a:cubicBezTo>
                  <a:cubicBezTo>
                    <a:pt x="20920" y="50004"/>
                    <a:pt x="20789" y="49885"/>
                    <a:pt x="20670" y="49766"/>
                  </a:cubicBezTo>
                  <a:cubicBezTo>
                    <a:pt x="20729" y="49635"/>
                    <a:pt x="20801" y="49516"/>
                    <a:pt x="20860" y="49385"/>
                  </a:cubicBezTo>
                  <a:close/>
                  <a:moveTo>
                    <a:pt x="19765" y="49468"/>
                  </a:moveTo>
                  <a:cubicBezTo>
                    <a:pt x="19955" y="49623"/>
                    <a:pt x="20134" y="49766"/>
                    <a:pt x="20313" y="49933"/>
                  </a:cubicBezTo>
                  <a:cubicBezTo>
                    <a:pt x="20253" y="50064"/>
                    <a:pt x="20182" y="50183"/>
                    <a:pt x="20122" y="50325"/>
                  </a:cubicBezTo>
                  <a:lnTo>
                    <a:pt x="19539" y="49921"/>
                  </a:lnTo>
                  <a:lnTo>
                    <a:pt x="19765" y="49468"/>
                  </a:lnTo>
                  <a:close/>
                  <a:moveTo>
                    <a:pt x="18824" y="49766"/>
                  </a:moveTo>
                  <a:cubicBezTo>
                    <a:pt x="18931" y="49861"/>
                    <a:pt x="19062" y="49968"/>
                    <a:pt x="19193" y="50064"/>
                  </a:cubicBezTo>
                  <a:cubicBezTo>
                    <a:pt x="19170" y="50159"/>
                    <a:pt x="19122" y="50242"/>
                    <a:pt x="19098" y="50337"/>
                  </a:cubicBezTo>
                  <a:cubicBezTo>
                    <a:pt x="18955" y="50242"/>
                    <a:pt x="18824" y="50171"/>
                    <a:pt x="18693" y="50075"/>
                  </a:cubicBezTo>
                  <a:lnTo>
                    <a:pt x="18824" y="49766"/>
                  </a:lnTo>
                  <a:close/>
                  <a:moveTo>
                    <a:pt x="21325" y="50064"/>
                  </a:moveTo>
                  <a:lnTo>
                    <a:pt x="21325" y="50385"/>
                  </a:lnTo>
                  <a:cubicBezTo>
                    <a:pt x="21277" y="50337"/>
                    <a:pt x="21253" y="50302"/>
                    <a:pt x="21206" y="50278"/>
                  </a:cubicBezTo>
                  <a:cubicBezTo>
                    <a:pt x="21253" y="50206"/>
                    <a:pt x="21277" y="50123"/>
                    <a:pt x="21325" y="50064"/>
                  </a:cubicBezTo>
                  <a:close/>
                  <a:moveTo>
                    <a:pt x="20503" y="50064"/>
                  </a:moveTo>
                  <a:cubicBezTo>
                    <a:pt x="20634" y="50183"/>
                    <a:pt x="20765" y="50290"/>
                    <a:pt x="20896" y="50397"/>
                  </a:cubicBezTo>
                  <a:cubicBezTo>
                    <a:pt x="20836" y="50516"/>
                    <a:pt x="20777" y="50635"/>
                    <a:pt x="20705" y="50754"/>
                  </a:cubicBezTo>
                  <a:cubicBezTo>
                    <a:pt x="20563" y="50647"/>
                    <a:pt x="20444" y="50540"/>
                    <a:pt x="20313" y="50433"/>
                  </a:cubicBezTo>
                  <a:cubicBezTo>
                    <a:pt x="20372" y="50325"/>
                    <a:pt x="20432" y="50194"/>
                    <a:pt x="20503" y="50064"/>
                  </a:cubicBezTo>
                  <a:close/>
                  <a:moveTo>
                    <a:pt x="19408" y="50218"/>
                  </a:moveTo>
                  <a:cubicBezTo>
                    <a:pt x="19586" y="50361"/>
                    <a:pt x="19777" y="50504"/>
                    <a:pt x="19967" y="50635"/>
                  </a:cubicBezTo>
                  <a:cubicBezTo>
                    <a:pt x="19943" y="50706"/>
                    <a:pt x="19908" y="50766"/>
                    <a:pt x="19884" y="50837"/>
                  </a:cubicBezTo>
                  <a:cubicBezTo>
                    <a:pt x="19693" y="50706"/>
                    <a:pt x="19479" y="50587"/>
                    <a:pt x="19289" y="50456"/>
                  </a:cubicBezTo>
                  <a:cubicBezTo>
                    <a:pt x="19336" y="50373"/>
                    <a:pt x="19360" y="50302"/>
                    <a:pt x="19408" y="50218"/>
                  </a:cubicBezTo>
                  <a:close/>
                  <a:moveTo>
                    <a:pt x="18586" y="50254"/>
                  </a:moveTo>
                  <a:cubicBezTo>
                    <a:pt x="18717" y="50361"/>
                    <a:pt x="18848" y="50468"/>
                    <a:pt x="18991" y="50564"/>
                  </a:cubicBezTo>
                  <a:cubicBezTo>
                    <a:pt x="18920" y="50718"/>
                    <a:pt x="18848" y="50897"/>
                    <a:pt x="18777" y="51064"/>
                  </a:cubicBezTo>
                  <a:cubicBezTo>
                    <a:pt x="18646" y="50968"/>
                    <a:pt x="18491" y="50897"/>
                    <a:pt x="18348" y="50826"/>
                  </a:cubicBezTo>
                  <a:cubicBezTo>
                    <a:pt x="18360" y="50826"/>
                    <a:pt x="18360" y="50814"/>
                    <a:pt x="18360" y="50790"/>
                  </a:cubicBezTo>
                  <a:lnTo>
                    <a:pt x="18586" y="50254"/>
                  </a:lnTo>
                  <a:close/>
                  <a:moveTo>
                    <a:pt x="20170" y="50754"/>
                  </a:moveTo>
                  <a:cubicBezTo>
                    <a:pt x="20301" y="50837"/>
                    <a:pt x="20444" y="50933"/>
                    <a:pt x="20598" y="51016"/>
                  </a:cubicBezTo>
                  <a:cubicBezTo>
                    <a:pt x="20563" y="51087"/>
                    <a:pt x="20527" y="51171"/>
                    <a:pt x="20491" y="51242"/>
                  </a:cubicBezTo>
                  <a:cubicBezTo>
                    <a:pt x="20360" y="51135"/>
                    <a:pt x="20205" y="51052"/>
                    <a:pt x="20074" y="50945"/>
                  </a:cubicBezTo>
                  <a:cubicBezTo>
                    <a:pt x="20086" y="50885"/>
                    <a:pt x="20134" y="50826"/>
                    <a:pt x="20170" y="50754"/>
                  </a:cubicBezTo>
                  <a:close/>
                  <a:moveTo>
                    <a:pt x="19146" y="50695"/>
                  </a:moveTo>
                  <a:cubicBezTo>
                    <a:pt x="19348" y="50837"/>
                    <a:pt x="19539" y="50992"/>
                    <a:pt x="19729" y="51123"/>
                  </a:cubicBezTo>
                  <a:cubicBezTo>
                    <a:pt x="19670" y="51254"/>
                    <a:pt x="19598" y="51409"/>
                    <a:pt x="19539" y="51540"/>
                  </a:cubicBezTo>
                  <a:cubicBezTo>
                    <a:pt x="19336" y="51409"/>
                    <a:pt x="19134" y="51290"/>
                    <a:pt x="18931" y="51147"/>
                  </a:cubicBezTo>
                  <a:cubicBezTo>
                    <a:pt x="19003" y="51004"/>
                    <a:pt x="19074" y="50861"/>
                    <a:pt x="19146" y="50695"/>
                  </a:cubicBezTo>
                  <a:close/>
                  <a:moveTo>
                    <a:pt x="21086" y="50516"/>
                  </a:moveTo>
                  <a:cubicBezTo>
                    <a:pt x="21182" y="50575"/>
                    <a:pt x="21265" y="50647"/>
                    <a:pt x="21360" y="50706"/>
                  </a:cubicBezTo>
                  <a:cubicBezTo>
                    <a:pt x="21360" y="51111"/>
                    <a:pt x="21360" y="51516"/>
                    <a:pt x="21372" y="51933"/>
                  </a:cubicBezTo>
                  <a:cubicBezTo>
                    <a:pt x="21146" y="51718"/>
                    <a:pt x="20908" y="51540"/>
                    <a:pt x="20658" y="51349"/>
                  </a:cubicBezTo>
                  <a:cubicBezTo>
                    <a:pt x="20670" y="51266"/>
                    <a:pt x="20717" y="51183"/>
                    <a:pt x="20765" y="51111"/>
                  </a:cubicBezTo>
                  <a:cubicBezTo>
                    <a:pt x="20836" y="51159"/>
                    <a:pt x="20908" y="51195"/>
                    <a:pt x="21003" y="51230"/>
                  </a:cubicBezTo>
                  <a:cubicBezTo>
                    <a:pt x="21016" y="51236"/>
                    <a:pt x="21028" y="51238"/>
                    <a:pt x="21041" y="51238"/>
                  </a:cubicBezTo>
                  <a:cubicBezTo>
                    <a:pt x="21111" y="51238"/>
                    <a:pt x="21169" y="51160"/>
                    <a:pt x="21098" y="51099"/>
                  </a:cubicBezTo>
                  <a:cubicBezTo>
                    <a:pt x="21027" y="51016"/>
                    <a:pt x="20955" y="50956"/>
                    <a:pt x="20884" y="50885"/>
                  </a:cubicBezTo>
                  <a:cubicBezTo>
                    <a:pt x="20944" y="50766"/>
                    <a:pt x="21015" y="50635"/>
                    <a:pt x="21086" y="50516"/>
                  </a:cubicBezTo>
                  <a:close/>
                  <a:moveTo>
                    <a:pt x="19908" y="51254"/>
                  </a:moveTo>
                  <a:cubicBezTo>
                    <a:pt x="20051" y="51361"/>
                    <a:pt x="20193" y="51457"/>
                    <a:pt x="20348" y="51552"/>
                  </a:cubicBezTo>
                  <a:cubicBezTo>
                    <a:pt x="20289" y="51695"/>
                    <a:pt x="20229" y="51826"/>
                    <a:pt x="20182" y="51957"/>
                  </a:cubicBezTo>
                  <a:cubicBezTo>
                    <a:pt x="20027" y="51849"/>
                    <a:pt x="19884" y="51766"/>
                    <a:pt x="19717" y="51659"/>
                  </a:cubicBezTo>
                  <a:cubicBezTo>
                    <a:pt x="19777" y="51528"/>
                    <a:pt x="19848" y="51397"/>
                    <a:pt x="19908" y="51254"/>
                  </a:cubicBezTo>
                  <a:close/>
                  <a:moveTo>
                    <a:pt x="32052" y="51707"/>
                  </a:moveTo>
                  <a:lnTo>
                    <a:pt x="32052" y="52183"/>
                  </a:lnTo>
                  <a:lnTo>
                    <a:pt x="31469" y="51730"/>
                  </a:lnTo>
                  <a:cubicBezTo>
                    <a:pt x="31671" y="51718"/>
                    <a:pt x="31862" y="51718"/>
                    <a:pt x="32052" y="51707"/>
                  </a:cubicBezTo>
                  <a:close/>
                  <a:moveTo>
                    <a:pt x="20479" y="51623"/>
                  </a:moveTo>
                  <a:cubicBezTo>
                    <a:pt x="20729" y="51790"/>
                    <a:pt x="20991" y="51957"/>
                    <a:pt x="21265" y="52088"/>
                  </a:cubicBezTo>
                  <a:lnTo>
                    <a:pt x="21313" y="52088"/>
                  </a:lnTo>
                  <a:cubicBezTo>
                    <a:pt x="21158" y="52207"/>
                    <a:pt x="21015" y="52314"/>
                    <a:pt x="20860" y="52433"/>
                  </a:cubicBezTo>
                  <a:lnTo>
                    <a:pt x="20277" y="52028"/>
                  </a:lnTo>
                  <a:cubicBezTo>
                    <a:pt x="20336" y="51897"/>
                    <a:pt x="20396" y="51766"/>
                    <a:pt x="20479" y="51623"/>
                  </a:cubicBezTo>
                  <a:close/>
                  <a:moveTo>
                    <a:pt x="24075" y="51183"/>
                  </a:moveTo>
                  <a:lnTo>
                    <a:pt x="24075" y="51183"/>
                  </a:lnTo>
                  <a:cubicBezTo>
                    <a:pt x="24611" y="51290"/>
                    <a:pt x="25146" y="51385"/>
                    <a:pt x="25682" y="51468"/>
                  </a:cubicBezTo>
                  <a:cubicBezTo>
                    <a:pt x="25968" y="51718"/>
                    <a:pt x="26266" y="51957"/>
                    <a:pt x="26551" y="52207"/>
                  </a:cubicBezTo>
                  <a:cubicBezTo>
                    <a:pt x="26766" y="52397"/>
                    <a:pt x="27004" y="52635"/>
                    <a:pt x="27242" y="52814"/>
                  </a:cubicBezTo>
                  <a:cubicBezTo>
                    <a:pt x="27222" y="52816"/>
                    <a:pt x="27199" y="52817"/>
                    <a:pt x="27176" y="52817"/>
                  </a:cubicBezTo>
                  <a:cubicBezTo>
                    <a:pt x="27077" y="52817"/>
                    <a:pt x="26955" y="52800"/>
                    <a:pt x="26849" y="52790"/>
                  </a:cubicBezTo>
                  <a:cubicBezTo>
                    <a:pt x="26587" y="52552"/>
                    <a:pt x="26266" y="52361"/>
                    <a:pt x="25968" y="52159"/>
                  </a:cubicBezTo>
                  <a:cubicBezTo>
                    <a:pt x="25635" y="51945"/>
                    <a:pt x="25301" y="51707"/>
                    <a:pt x="24968" y="51480"/>
                  </a:cubicBezTo>
                  <a:cubicBezTo>
                    <a:pt x="24949" y="51469"/>
                    <a:pt x="24930" y="51464"/>
                    <a:pt x="24912" y="51464"/>
                  </a:cubicBezTo>
                  <a:cubicBezTo>
                    <a:pt x="24820" y="51464"/>
                    <a:pt x="24759" y="51601"/>
                    <a:pt x="24849" y="51671"/>
                  </a:cubicBezTo>
                  <a:cubicBezTo>
                    <a:pt x="25158" y="51897"/>
                    <a:pt x="25480" y="52123"/>
                    <a:pt x="25778" y="52326"/>
                  </a:cubicBezTo>
                  <a:cubicBezTo>
                    <a:pt x="25956" y="52457"/>
                    <a:pt x="26147" y="52611"/>
                    <a:pt x="26337" y="52742"/>
                  </a:cubicBezTo>
                  <a:cubicBezTo>
                    <a:pt x="26159" y="52731"/>
                    <a:pt x="25980" y="52719"/>
                    <a:pt x="25789" y="52683"/>
                  </a:cubicBezTo>
                  <a:cubicBezTo>
                    <a:pt x="25277" y="52135"/>
                    <a:pt x="24646" y="51659"/>
                    <a:pt x="24075" y="51183"/>
                  </a:cubicBezTo>
                  <a:close/>
                  <a:moveTo>
                    <a:pt x="26206" y="51552"/>
                  </a:moveTo>
                  <a:lnTo>
                    <a:pt x="26206" y="51552"/>
                  </a:lnTo>
                  <a:cubicBezTo>
                    <a:pt x="26361" y="51564"/>
                    <a:pt x="26492" y="51599"/>
                    <a:pt x="26635" y="51611"/>
                  </a:cubicBezTo>
                  <a:cubicBezTo>
                    <a:pt x="27171" y="52040"/>
                    <a:pt x="27694" y="52504"/>
                    <a:pt x="28266" y="52909"/>
                  </a:cubicBezTo>
                  <a:cubicBezTo>
                    <a:pt x="28075" y="52885"/>
                    <a:pt x="27885" y="52885"/>
                    <a:pt x="27706" y="52861"/>
                  </a:cubicBezTo>
                  <a:cubicBezTo>
                    <a:pt x="27706" y="52850"/>
                    <a:pt x="27706" y="52850"/>
                    <a:pt x="27694" y="52838"/>
                  </a:cubicBezTo>
                  <a:cubicBezTo>
                    <a:pt x="27468" y="52504"/>
                    <a:pt x="27075" y="52266"/>
                    <a:pt x="26778" y="52016"/>
                  </a:cubicBezTo>
                  <a:cubicBezTo>
                    <a:pt x="26575" y="51861"/>
                    <a:pt x="26397" y="51707"/>
                    <a:pt x="26206" y="51552"/>
                  </a:cubicBezTo>
                  <a:close/>
                  <a:moveTo>
                    <a:pt x="27028" y="51635"/>
                  </a:moveTo>
                  <a:cubicBezTo>
                    <a:pt x="27266" y="51659"/>
                    <a:pt x="27504" y="51671"/>
                    <a:pt x="27754" y="51707"/>
                  </a:cubicBezTo>
                  <a:cubicBezTo>
                    <a:pt x="27754" y="51730"/>
                    <a:pt x="27754" y="51778"/>
                    <a:pt x="27802" y="51790"/>
                  </a:cubicBezTo>
                  <a:cubicBezTo>
                    <a:pt x="28337" y="52147"/>
                    <a:pt x="28861" y="52588"/>
                    <a:pt x="29433" y="52850"/>
                  </a:cubicBezTo>
                  <a:cubicBezTo>
                    <a:pt x="29452" y="52859"/>
                    <a:pt x="29472" y="52864"/>
                    <a:pt x="29492" y="52864"/>
                  </a:cubicBezTo>
                  <a:cubicBezTo>
                    <a:pt x="29592" y="52864"/>
                    <a:pt x="29677" y="52751"/>
                    <a:pt x="29588" y="52671"/>
                  </a:cubicBezTo>
                  <a:cubicBezTo>
                    <a:pt x="29135" y="52302"/>
                    <a:pt x="28599" y="52016"/>
                    <a:pt x="28099" y="51718"/>
                  </a:cubicBezTo>
                  <a:lnTo>
                    <a:pt x="28099" y="51718"/>
                  </a:lnTo>
                  <a:cubicBezTo>
                    <a:pt x="28325" y="51730"/>
                    <a:pt x="28540" y="51754"/>
                    <a:pt x="28754" y="51766"/>
                  </a:cubicBezTo>
                  <a:cubicBezTo>
                    <a:pt x="29278" y="52242"/>
                    <a:pt x="30052" y="52850"/>
                    <a:pt x="30778" y="52909"/>
                  </a:cubicBezTo>
                  <a:cubicBezTo>
                    <a:pt x="30782" y="52910"/>
                    <a:pt x="30786" y="52910"/>
                    <a:pt x="30790" y="52910"/>
                  </a:cubicBezTo>
                  <a:cubicBezTo>
                    <a:pt x="30887" y="52910"/>
                    <a:pt x="30906" y="52764"/>
                    <a:pt x="30838" y="52719"/>
                  </a:cubicBezTo>
                  <a:cubicBezTo>
                    <a:pt x="30540" y="52540"/>
                    <a:pt x="30171" y="52469"/>
                    <a:pt x="29849" y="52302"/>
                  </a:cubicBezTo>
                  <a:cubicBezTo>
                    <a:pt x="29576" y="52147"/>
                    <a:pt x="29314" y="51969"/>
                    <a:pt x="29064" y="51790"/>
                  </a:cubicBezTo>
                  <a:lnTo>
                    <a:pt x="29064" y="51790"/>
                  </a:lnTo>
                  <a:cubicBezTo>
                    <a:pt x="29397" y="51814"/>
                    <a:pt x="29707" y="51814"/>
                    <a:pt x="30028" y="51814"/>
                  </a:cubicBezTo>
                  <a:cubicBezTo>
                    <a:pt x="30254" y="52004"/>
                    <a:pt x="30480" y="52195"/>
                    <a:pt x="30719" y="52373"/>
                  </a:cubicBezTo>
                  <a:cubicBezTo>
                    <a:pt x="30952" y="52548"/>
                    <a:pt x="31265" y="52826"/>
                    <a:pt x="31558" y="52826"/>
                  </a:cubicBezTo>
                  <a:cubicBezTo>
                    <a:pt x="31564" y="52826"/>
                    <a:pt x="31570" y="52826"/>
                    <a:pt x="31576" y="52826"/>
                  </a:cubicBezTo>
                  <a:cubicBezTo>
                    <a:pt x="31659" y="52826"/>
                    <a:pt x="31719" y="52731"/>
                    <a:pt x="31671" y="52659"/>
                  </a:cubicBezTo>
                  <a:cubicBezTo>
                    <a:pt x="31516" y="52421"/>
                    <a:pt x="31195" y="52326"/>
                    <a:pt x="30957" y="52183"/>
                  </a:cubicBezTo>
                  <a:cubicBezTo>
                    <a:pt x="30766" y="52064"/>
                    <a:pt x="30588" y="51945"/>
                    <a:pt x="30409" y="51814"/>
                  </a:cubicBezTo>
                  <a:cubicBezTo>
                    <a:pt x="30659" y="51814"/>
                    <a:pt x="30897" y="51790"/>
                    <a:pt x="31147" y="51790"/>
                  </a:cubicBezTo>
                  <a:cubicBezTo>
                    <a:pt x="31147" y="51814"/>
                    <a:pt x="31147" y="51814"/>
                    <a:pt x="31159" y="51826"/>
                  </a:cubicBezTo>
                  <a:cubicBezTo>
                    <a:pt x="31457" y="52076"/>
                    <a:pt x="31754" y="52373"/>
                    <a:pt x="32064" y="52623"/>
                  </a:cubicBezTo>
                  <a:lnTo>
                    <a:pt x="32064" y="53004"/>
                  </a:lnTo>
                  <a:cubicBezTo>
                    <a:pt x="31687" y="53012"/>
                    <a:pt x="31310" y="53016"/>
                    <a:pt x="30934" y="53016"/>
                  </a:cubicBezTo>
                  <a:cubicBezTo>
                    <a:pt x="30122" y="53016"/>
                    <a:pt x="29313" y="52997"/>
                    <a:pt x="28516" y="52957"/>
                  </a:cubicBezTo>
                  <a:cubicBezTo>
                    <a:pt x="28528" y="52885"/>
                    <a:pt x="28528" y="52838"/>
                    <a:pt x="28504" y="52802"/>
                  </a:cubicBezTo>
                  <a:cubicBezTo>
                    <a:pt x="28040" y="52385"/>
                    <a:pt x="27528" y="52016"/>
                    <a:pt x="27028" y="51635"/>
                  </a:cubicBezTo>
                  <a:close/>
                  <a:moveTo>
                    <a:pt x="20205" y="52230"/>
                  </a:moveTo>
                  <a:cubicBezTo>
                    <a:pt x="20360" y="52326"/>
                    <a:pt x="20503" y="52433"/>
                    <a:pt x="20658" y="52528"/>
                  </a:cubicBezTo>
                  <a:cubicBezTo>
                    <a:pt x="20622" y="52552"/>
                    <a:pt x="20598" y="52588"/>
                    <a:pt x="20586" y="52647"/>
                  </a:cubicBezTo>
                  <a:lnTo>
                    <a:pt x="20586" y="52659"/>
                  </a:lnTo>
                  <a:cubicBezTo>
                    <a:pt x="20384" y="52778"/>
                    <a:pt x="20193" y="52921"/>
                    <a:pt x="19991" y="53052"/>
                  </a:cubicBezTo>
                  <a:cubicBezTo>
                    <a:pt x="19970" y="53045"/>
                    <a:pt x="19946" y="53038"/>
                    <a:pt x="19922" y="53038"/>
                  </a:cubicBezTo>
                  <a:cubicBezTo>
                    <a:pt x="19904" y="53038"/>
                    <a:pt x="19887" y="53042"/>
                    <a:pt x="19872" y="53052"/>
                  </a:cubicBezTo>
                  <a:cubicBezTo>
                    <a:pt x="19848" y="53076"/>
                    <a:pt x="19836" y="53076"/>
                    <a:pt x="19824" y="53088"/>
                  </a:cubicBezTo>
                  <a:cubicBezTo>
                    <a:pt x="19943" y="52802"/>
                    <a:pt x="20074" y="52504"/>
                    <a:pt x="20205" y="52230"/>
                  </a:cubicBezTo>
                  <a:close/>
                  <a:moveTo>
                    <a:pt x="54757" y="7665"/>
                  </a:moveTo>
                  <a:lnTo>
                    <a:pt x="54757" y="7665"/>
                  </a:lnTo>
                  <a:cubicBezTo>
                    <a:pt x="54114" y="14023"/>
                    <a:pt x="54638" y="20703"/>
                    <a:pt x="54603" y="27084"/>
                  </a:cubicBezTo>
                  <a:cubicBezTo>
                    <a:pt x="54579" y="33383"/>
                    <a:pt x="54543" y="39693"/>
                    <a:pt x="54757" y="45992"/>
                  </a:cubicBezTo>
                  <a:cubicBezTo>
                    <a:pt x="54698" y="46003"/>
                    <a:pt x="54650" y="46015"/>
                    <a:pt x="54591" y="46075"/>
                  </a:cubicBezTo>
                  <a:cubicBezTo>
                    <a:pt x="50888" y="50040"/>
                    <a:pt x="46911" y="53838"/>
                    <a:pt x="43351" y="57945"/>
                  </a:cubicBezTo>
                  <a:cubicBezTo>
                    <a:pt x="43589" y="51099"/>
                    <a:pt x="43363" y="44206"/>
                    <a:pt x="43363" y="37360"/>
                  </a:cubicBezTo>
                  <a:cubicBezTo>
                    <a:pt x="43363" y="32299"/>
                    <a:pt x="43577" y="27144"/>
                    <a:pt x="43470" y="22048"/>
                  </a:cubicBezTo>
                  <a:cubicBezTo>
                    <a:pt x="43577" y="20238"/>
                    <a:pt x="43542" y="18441"/>
                    <a:pt x="43232" y="16726"/>
                  </a:cubicBezTo>
                  <a:cubicBezTo>
                    <a:pt x="43220" y="16583"/>
                    <a:pt x="43220" y="16428"/>
                    <a:pt x="43208" y="16297"/>
                  </a:cubicBezTo>
                  <a:cubicBezTo>
                    <a:pt x="47137" y="13535"/>
                    <a:pt x="50793" y="10416"/>
                    <a:pt x="54757" y="7665"/>
                  </a:cubicBezTo>
                  <a:close/>
                  <a:moveTo>
                    <a:pt x="45006" y="1010"/>
                  </a:moveTo>
                  <a:lnTo>
                    <a:pt x="45006" y="1010"/>
                  </a:lnTo>
                  <a:cubicBezTo>
                    <a:pt x="45232" y="1677"/>
                    <a:pt x="44839" y="3439"/>
                    <a:pt x="44816" y="3879"/>
                  </a:cubicBezTo>
                  <a:cubicBezTo>
                    <a:pt x="44732" y="4939"/>
                    <a:pt x="44577" y="6022"/>
                    <a:pt x="44661" y="7082"/>
                  </a:cubicBezTo>
                  <a:cubicBezTo>
                    <a:pt x="44661" y="7142"/>
                    <a:pt x="44720" y="7189"/>
                    <a:pt x="44768" y="7201"/>
                  </a:cubicBezTo>
                  <a:lnTo>
                    <a:pt x="44768" y="7261"/>
                  </a:lnTo>
                  <a:cubicBezTo>
                    <a:pt x="43577" y="8201"/>
                    <a:pt x="42446" y="9356"/>
                    <a:pt x="41637" y="9951"/>
                  </a:cubicBezTo>
                  <a:cubicBezTo>
                    <a:pt x="39934" y="11225"/>
                    <a:pt x="38065" y="12249"/>
                    <a:pt x="36267" y="13345"/>
                  </a:cubicBezTo>
                  <a:cubicBezTo>
                    <a:pt x="36255" y="13321"/>
                    <a:pt x="36219" y="13309"/>
                    <a:pt x="36184" y="13309"/>
                  </a:cubicBezTo>
                  <a:cubicBezTo>
                    <a:pt x="36088" y="13309"/>
                    <a:pt x="36065" y="13392"/>
                    <a:pt x="36088" y="13464"/>
                  </a:cubicBezTo>
                  <a:cubicBezTo>
                    <a:pt x="36005" y="13523"/>
                    <a:pt x="35898" y="13583"/>
                    <a:pt x="35803" y="13642"/>
                  </a:cubicBezTo>
                  <a:lnTo>
                    <a:pt x="35803" y="13428"/>
                  </a:lnTo>
                  <a:cubicBezTo>
                    <a:pt x="35803" y="13374"/>
                    <a:pt x="35764" y="13348"/>
                    <a:pt x="35725" y="13348"/>
                  </a:cubicBezTo>
                  <a:cubicBezTo>
                    <a:pt x="35686" y="13348"/>
                    <a:pt x="35648" y="13374"/>
                    <a:pt x="35648" y="13428"/>
                  </a:cubicBezTo>
                  <a:lnTo>
                    <a:pt x="35648" y="13750"/>
                  </a:lnTo>
                  <a:cubicBezTo>
                    <a:pt x="35493" y="13857"/>
                    <a:pt x="35326" y="13940"/>
                    <a:pt x="35183" y="14047"/>
                  </a:cubicBezTo>
                  <a:cubicBezTo>
                    <a:pt x="35267" y="13750"/>
                    <a:pt x="35303" y="13392"/>
                    <a:pt x="35362" y="13095"/>
                  </a:cubicBezTo>
                  <a:cubicBezTo>
                    <a:pt x="35377" y="13015"/>
                    <a:pt x="35307" y="12962"/>
                    <a:pt x="35243" y="12962"/>
                  </a:cubicBezTo>
                  <a:cubicBezTo>
                    <a:pt x="35201" y="12962"/>
                    <a:pt x="35162" y="12984"/>
                    <a:pt x="35148" y="13035"/>
                  </a:cubicBezTo>
                  <a:cubicBezTo>
                    <a:pt x="35112" y="13249"/>
                    <a:pt x="35052" y="13452"/>
                    <a:pt x="35005" y="13666"/>
                  </a:cubicBezTo>
                  <a:cubicBezTo>
                    <a:pt x="34957" y="13845"/>
                    <a:pt x="34898" y="14035"/>
                    <a:pt x="34898" y="14226"/>
                  </a:cubicBezTo>
                  <a:cubicBezTo>
                    <a:pt x="34779" y="14297"/>
                    <a:pt x="34660" y="14381"/>
                    <a:pt x="34552" y="14464"/>
                  </a:cubicBezTo>
                  <a:cubicBezTo>
                    <a:pt x="34707" y="14059"/>
                    <a:pt x="34791" y="13619"/>
                    <a:pt x="34898" y="13214"/>
                  </a:cubicBezTo>
                  <a:cubicBezTo>
                    <a:pt x="34919" y="13134"/>
                    <a:pt x="34853" y="13081"/>
                    <a:pt x="34790" y="13081"/>
                  </a:cubicBezTo>
                  <a:cubicBezTo>
                    <a:pt x="34749" y="13081"/>
                    <a:pt x="34709" y="13103"/>
                    <a:pt x="34695" y="13154"/>
                  </a:cubicBezTo>
                  <a:cubicBezTo>
                    <a:pt x="34552" y="13619"/>
                    <a:pt x="34350" y="14107"/>
                    <a:pt x="34302" y="14583"/>
                  </a:cubicBezTo>
                  <a:cubicBezTo>
                    <a:pt x="34302" y="14607"/>
                    <a:pt x="34302" y="14619"/>
                    <a:pt x="34314" y="14631"/>
                  </a:cubicBezTo>
                  <a:cubicBezTo>
                    <a:pt x="34302" y="14619"/>
                    <a:pt x="34279" y="14607"/>
                    <a:pt x="34255" y="14607"/>
                  </a:cubicBezTo>
                  <a:cubicBezTo>
                    <a:pt x="34241" y="14598"/>
                    <a:pt x="34226" y="14594"/>
                    <a:pt x="34213" y="14594"/>
                  </a:cubicBezTo>
                  <a:cubicBezTo>
                    <a:pt x="34170" y="14594"/>
                    <a:pt x="34133" y="14633"/>
                    <a:pt x="34124" y="14678"/>
                  </a:cubicBezTo>
                  <a:cubicBezTo>
                    <a:pt x="34076" y="14690"/>
                    <a:pt x="34040" y="14690"/>
                    <a:pt x="33993" y="14702"/>
                  </a:cubicBezTo>
                  <a:cubicBezTo>
                    <a:pt x="34243" y="14166"/>
                    <a:pt x="34374" y="13547"/>
                    <a:pt x="34493" y="12976"/>
                  </a:cubicBezTo>
                  <a:cubicBezTo>
                    <a:pt x="34507" y="12934"/>
                    <a:pt x="34476" y="12909"/>
                    <a:pt x="34446" y="12909"/>
                  </a:cubicBezTo>
                  <a:cubicBezTo>
                    <a:pt x="34424" y="12909"/>
                    <a:pt x="34403" y="12922"/>
                    <a:pt x="34398" y="12952"/>
                  </a:cubicBezTo>
                  <a:cubicBezTo>
                    <a:pt x="34255" y="13547"/>
                    <a:pt x="34017" y="14083"/>
                    <a:pt x="33814" y="14642"/>
                  </a:cubicBezTo>
                  <a:cubicBezTo>
                    <a:pt x="33802" y="14666"/>
                    <a:pt x="33779" y="14666"/>
                    <a:pt x="33779" y="14678"/>
                  </a:cubicBezTo>
                  <a:cubicBezTo>
                    <a:pt x="33755" y="14738"/>
                    <a:pt x="33707" y="14797"/>
                    <a:pt x="33659" y="14857"/>
                  </a:cubicBezTo>
                  <a:cubicBezTo>
                    <a:pt x="33564" y="14916"/>
                    <a:pt x="33457" y="15000"/>
                    <a:pt x="33398" y="15107"/>
                  </a:cubicBezTo>
                  <a:cubicBezTo>
                    <a:pt x="33350" y="15166"/>
                    <a:pt x="33386" y="15226"/>
                    <a:pt x="33409" y="15250"/>
                  </a:cubicBezTo>
                  <a:cubicBezTo>
                    <a:pt x="33409" y="15250"/>
                    <a:pt x="33409" y="15274"/>
                    <a:pt x="33398" y="15274"/>
                  </a:cubicBezTo>
                  <a:cubicBezTo>
                    <a:pt x="33386" y="15274"/>
                    <a:pt x="33350" y="15274"/>
                    <a:pt x="33350" y="15297"/>
                  </a:cubicBezTo>
                  <a:lnTo>
                    <a:pt x="33267" y="15571"/>
                  </a:lnTo>
                  <a:cubicBezTo>
                    <a:pt x="33219" y="15583"/>
                    <a:pt x="33183" y="15619"/>
                    <a:pt x="33183" y="15678"/>
                  </a:cubicBezTo>
                  <a:cubicBezTo>
                    <a:pt x="33171" y="15762"/>
                    <a:pt x="33171" y="15833"/>
                    <a:pt x="33171" y="15928"/>
                  </a:cubicBezTo>
                  <a:cubicBezTo>
                    <a:pt x="33159" y="16000"/>
                    <a:pt x="33124" y="16071"/>
                    <a:pt x="33112" y="16143"/>
                  </a:cubicBezTo>
                  <a:cubicBezTo>
                    <a:pt x="33112" y="16178"/>
                    <a:pt x="33124" y="16202"/>
                    <a:pt x="33147" y="16226"/>
                  </a:cubicBezTo>
                  <a:cubicBezTo>
                    <a:pt x="32850" y="19512"/>
                    <a:pt x="33052" y="22917"/>
                    <a:pt x="33040" y="26215"/>
                  </a:cubicBezTo>
                  <a:lnTo>
                    <a:pt x="33040" y="27585"/>
                  </a:lnTo>
                  <a:cubicBezTo>
                    <a:pt x="33029" y="27580"/>
                    <a:pt x="33018" y="27578"/>
                    <a:pt x="33008" y="27578"/>
                  </a:cubicBezTo>
                  <a:cubicBezTo>
                    <a:pt x="32933" y="27578"/>
                    <a:pt x="32897" y="27685"/>
                    <a:pt x="32981" y="27727"/>
                  </a:cubicBezTo>
                  <a:cubicBezTo>
                    <a:pt x="33005" y="27739"/>
                    <a:pt x="33028" y="27739"/>
                    <a:pt x="33052" y="27751"/>
                  </a:cubicBezTo>
                  <a:cubicBezTo>
                    <a:pt x="33040" y="30906"/>
                    <a:pt x="33040" y="34062"/>
                    <a:pt x="33040" y="37229"/>
                  </a:cubicBezTo>
                  <a:cubicBezTo>
                    <a:pt x="32969" y="44098"/>
                    <a:pt x="32766" y="51064"/>
                    <a:pt x="32981" y="57981"/>
                  </a:cubicBezTo>
                  <a:cubicBezTo>
                    <a:pt x="32969" y="58005"/>
                    <a:pt x="32969" y="58017"/>
                    <a:pt x="32969" y="58029"/>
                  </a:cubicBezTo>
                  <a:lnTo>
                    <a:pt x="32874" y="58076"/>
                  </a:lnTo>
                  <a:cubicBezTo>
                    <a:pt x="32858" y="58053"/>
                    <a:pt x="32833" y="58040"/>
                    <a:pt x="32801" y="58040"/>
                  </a:cubicBezTo>
                  <a:cubicBezTo>
                    <a:pt x="32783" y="58040"/>
                    <a:pt x="32764" y="58044"/>
                    <a:pt x="32743" y="58053"/>
                  </a:cubicBezTo>
                  <a:cubicBezTo>
                    <a:pt x="32683" y="58088"/>
                    <a:pt x="32647" y="58112"/>
                    <a:pt x="32624" y="58136"/>
                  </a:cubicBezTo>
                  <a:cubicBezTo>
                    <a:pt x="32850" y="50349"/>
                    <a:pt x="32671" y="42539"/>
                    <a:pt x="32647" y="34752"/>
                  </a:cubicBezTo>
                  <a:lnTo>
                    <a:pt x="32647" y="34704"/>
                  </a:lnTo>
                  <a:lnTo>
                    <a:pt x="32647" y="34597"/>
                  </a:lnTo>
                  <a:cubicBezTo>
                    <a:pt x="32673" y="34613"/>
                    <a:pt x="32700" y="34620"/>
                    <a:pt x="32726" y="34620"/>
                  </a:cubicBezTo>
                  <a:cubicBezTo>
                    <a:pt x="32881" y="34620"/>
                    <a:pt x="33015" y="34378"/>
                    <a:pt x="32790" y="34276"/>
                  </a:cubicBezTo>
                  <a:cubicBezTo>
                    <a:pt x="32757" y="34268"/>
                    <a:pt x="32725" y="34254"/>
                    <a:pt x="32692" y="34254"/>
                  </a:cubicBezTo>
                  <a:cubicBezTo>
                    <a:pt x="32677" y="34254"/>
                    <a:pt x="32662" y="34257"/>
                    <a:pt x="32647" y="34264"/>
                  </a:cubicBezTo>
                  <a:lnTo>
                    <a:pt x="32647" y="33704"/>
                  </a:lnTo>
                  <a:cubicBezTo>
                    <a:pt x="32647" y="27263"/>
                    <a:pt x="32909" y="20750"/>
                    <a:pt x="32743" y="14273"/>
                  </a:cubicBezTo>
                  <a:cubicBezTo>
                    <a:pt x="32766" y="14273"/>
                    <a:pt x="32802" y="14273"/>
                    <a:pt x="32802" y="14226"/>
                  </a:cubicBezTo>
                  <a:cubicBezTo>
                    <a:pt x="33064" y="13214"/>
                    <a:pt x="33350" y="12202"/>
                    <a:pt x="33624" y="11178"/>
                  </a:cubicBezTo>
                  <a:cubicBezTo>
                    <a:pt x="33631" y="11140"/>
                    <a:pt x="33590" y="11111"/>
                    <a:pt x="33557" y="11111"/>
                  </a:cubicBezTo>
                  <a:cubicBezTo>
                    <a:pt x="33538" y="11111"/>
                    <a:pt x="33521" y="11121"/>
                    <a:pt x="33517" y="11142"/>
                  </a:cubicBezTo>
                  <a:cubicBezTo>
                    <a:pt x="33243" y="12118"/>
                    <a:pt x="32993" y="13083"/>
                    <a:pt x="32731" y="14047"/>
                  </a:cubicBezTo>
                  <a:cubicBezTo>
                    <a:pt x="32731" y="13821"/>
                    <a:pt x="32707" y="13607"/>
                    <a:pt x="32707" y="13380"/>
                  </a:cubicBezTo>
                  <a:cubicBezTo>
                    <a:pt x="32731" y="13380"/>
                    <a:pt x="32755" y="13369"/>
                    <a:pt x="32766" y="13333"/>
                  </a:cubicBezTo>
                  <a:cubicBezTo>
                    <a:pt x="33124" y="12487"/>
                    <a:pt x="33350" y="11583"/>
                    <a:pt x="33624" y="10702"/>
                  </a:cubicBezTo>
                  <a:cubicBezTo>
                    <a:pt x="33631" y="10664"/>
                    <a:pt x="33595" y="10635"/>
                    <a:pt x="33565" y="10635"/>
                  </a:cubicBezTo>
                  <a:cubicBezTo>
                    <a:pt x="33548" y="10635"/>
                    <a:pt x="33533" y="10644"/>
                    <a:pt x="33528" y="10666"/>
                  </a:cubicBezTo>
                  <a:cubicBezTo>
                    <a:pt x="33243" y="11416"/>
                    <a:pt x="32933" y="12154"/>
                    <a:pt x="32707" y="12916"/>
                  </a:cubicBezTo>
                  <a:cubicBezTo>
                    <a:pt x="32671" y="11654"/>
                    <a:pt x="32612" y="10404"/>
                    <a:pt x="32516" y="9154"/>
                  </a:cubicBezTo>
                  <a:cubicBezTo>
                    <a:pt x="32588" y="9106"/>
                    <a:pt x="32647" y="9082"/>
                    <a:pt x="32731" y="9035"/>
                  </a:cubicBezTo>
                  <a:cubicBezTo>
                    <a:pt x="32766" y="8999"/>
                    <a:pt x="32790" y="8963"/>
                    <a:pt x="32802" y="8928"/>
                  </a:cubicBezTo>
                  <a:cubicBezTo>
                    <a:pt x="32814" y="8939"/>
                    <a:pt x="32814" y="8939"/>
                    <a:pt x="32850" y="8939"/>
                  </a:cubicBezTo>
                  <a:cubicBezTo>
                    <a:pt x="32909" y="8939"/>
                    <a:pt x="32921" y="8880"/>
                    <a:pt x="32909" y="8856"/>
                  </a:cubicBezTo>
                  <a:cubicBezTo>
                    <a:pt x="33386" y="8499"/>
                    <a:pt x="33838" y="8142"/>
                    <a:pt x="34314" y="7785"/>
                  </a:cubicBezTo>
                  <a:cubicBezTo>
                    <a:pt x="37827" y="5451"/>
                    <a:pt x="41315" y="3082"/>
                    <a:pt x="45006" y="1010"/>
                  </a:cubicBezTo>
                  <a:close/>
                  <a:moveTo>
                    <a:pt x="43982" y="57838"/>
                  </a:moveTo>
                  <a:lnTo>
                    <a:pt x="43351" y="58505"/>
                  </a:lnTo>
                  <a:lnTo>
                    <a:pt x="43351" y="58386"/>
                  </a:lnTo>
                  <a:cubicBezTo>
                    <a:pt x="43565" y="58207"/>
                    <a:pt x="43768" y="58029"/>
                    <a:pt x="43982" y="57838"/>
                  </a:cubicBezTo>
                  <a:close/>
                  <a:moveTo>
                    <a:pt x="21968" y="13154"/>
                  </a:moveTo>
                  <a:cubicBezTo>
                    <a:pt x="23892" y="13868"/>
                    <a:pt x="26437" y="14446"/>
                    <a:pt x="28785" y="14446"/>
                  </a:cubicBezTo>
                  <a:cubicBezTo>
                    <a:pt x="29924" y="14446"/>
                    <a:pt x="31016" y="14310"/>
                    <a:pt x="31969" y="13988"/>
                  </a:cubicBezTo>
                  <a:cubicBezTo>
                    <a:pt x="32016" y="13976"/>
                    <a:pt x="32040" y="13952"/>
                    <a:pt x="32052" y="13916"/>
                  </a:cubicBezTo>
                  <a:lnTo>
                    <a:pt x="32052" y="13916"/>
                  </a:lnTo>
                  <a:cubicBezTo>
                    <a:pt x="31862" y="20512"/>
                    <a:pt x="32135" y="27144"/>
                    <a:pt x="32135" y="33716"/>
                  </a:cubicBezTo>
                  <a:lnTo>
                    <a:pt x="32135" y="33740"/>
                  </a:lnTo>
                  <a:cubicBezTo>
                    <a:pt x="31683" y="33788"/>
                    <a:pt x="31254" y="33835"/>
                    <a:pt x="30802" y="33859"/>
                  </a:cubicBezTo>
                  <a:cubicBezTo>
                    <a:pt x="30790" y="33847"/>
                    <a:pt x="30778" y="33835"/>
                    <a:pt x="30766" y="33835"/>
                  </a:cubicBezTo>
                  <a:cubicBezTo>
                    <a:pt x="30731" y="33835"/>
                    <a:pt x="30719" y="33847"/>
                    <a:pt x="30707" y="33859"/>
                  </a:cubicBezTo>
                  <a:cubicBezTo>
                    <a:pt x="29920" y="33924"/>
                    <a:pt x="29134" y="33967"/>
                    <a:pt x="28352" y="33967"/>
                  </a:cubicBezTo>
                  <a:cubicBezTo>
                    <a:pt x="27844" y="33967"/>
                    <a:pt x="27339" y="33949"/>
                    <a:pt x="26837" y="33907"/>
                  </a:cubicBezTo>
                  <a:cubicBezTo>
                    <a:pt x="26819" y="33901"/>
                    <a:pt x="26807" y="33898"/>
                    <a:pt x="26795" y="33898"/>
                  </a:cubicBezTo>
                  <a:cubicBezTo>
                    <a:pt x="26784" y="33898"/>
                    <a:pt x="26772" y="33901"/>
                    <a:pt x="26754" y="33907"/>
                  </a:cubicBezTo>
                  <a:cubicBezTo>
                    <a:pt x="25420" y="33788"/>
                    <a:pt x="24099" y="33490"/>
                    <a:pt x="22813" y="32907"/>
                  </a:cubicBezTo>
                  <a:cubicBezTo>
                    <a:pt x="22799" y="32900"/>
                    <a:pt x="22785" y="32898"/>
                    <a:pt x="22773" y="32898"/>
                  </a:cubicBezTo>
                  <a:cubicBezTo>
                    <a:pt x="22687" y="32898"/>
                    <a:pt x="22636" y="33022"/>
                    <a:pt x="22730" y="33073"/>
                  </a:cubicBezTo>
                  <a:cubicBezTo>
                    <a:pt x="23408" y="33419"/>
                    <a:pt x="24123" y="33657"/>
                    <a:pt x="24837" y="33835"/>
                  </a:cubicBezTo>
                  <a:cubicBezTo>
                    <a:pt x="24837" y="33835"/>
                    <a:pt x="24837" y="33847"/>
                    <a:pt x="24849" y="33847"/>
                  </a:cubicBezTo>
                  <a:cubicBezTo>
                    <a:pt x="25087" y="34050"/>
                    <a:pt x="25349" y="34264"/>
                    <a:pt x="25599" y="34443"/>
                  </a:cubicBezTo>
                  <a:cubicBezTo>
                    <a:pt x="25837" y="34621"/>
                    <a:pt x="26099" y="34859"/>
                    <a:pt x="26397" y="34931"/>
                  </a:cubicBezTo>
                  <a:cubicBezTo>
                    <a:pt x="26402" y="34931"/>
                    <a:pt x="26407" y="34932"/>
                    <a:pt x="26412" y="34932"/>
                  </a:cubicBezTo>
                  <a:cubicBezTo>
                    <a:pt x="26484" y="34932"/>
                    <a:pt x="26513" y="34855"/>
                    <a:pt x="26480" y="34800"/>
                  </a:cubicBezTo>
                  <a:cubicBezTo>
                    <a:pt x="26301" y="34585"/>
                    <a:pt x="26016" y="34466"/>
                    <a:pt x="25789" y="34312"/>
                  </a:cubicBezTo>
                  <a:cubicBezTo>
                    <a:pt x="25611" y="34193"/>
                    <a:pt x="25444" y="34038"/>
                    <a:pt x="25266" y="33907"/>
                  </a:cubicBezTo>
                  <a:lnTo>
                    <a:pt x="25266" y="33907"/>
                  </a:lnTo>
                  <a:lnTo>
                    <a:pt x="25980" y="34038"/>
                  </a:lnTo>
                  <a:cubicBezTo>
                    <a:pt x="26337" y="34395"/>
                    <a:pt x="26694" y="34752"/>
                    <a:pt x="27051" y="35121"/>
                  </a:cubicBezTo>
                  <a:cubicBezTo>
                    <a:pt x="25825" y="35038"/>
                    <a:pt x="24575" y="34847"/>
                    <a:pt x="23301" y="34502"/>
                  </a:cubicBezTo>
                  <a:cubicBezTo>
                    <a:pt x="23292" y="34498"/>
                    <a:pt x="23283" y="34496"/>
                    <a:pt x="23275" y="34496"/>
                  </a:cubicBezTo>
                  <a:cubicBezTo>
                    <a:pt x="23211" y="34496"/>
                    <a:pt x="23192" y="34612"/>
                    <a:pt x="23277" y="34633"/>
                  </a:cubicBezTo>
                  <a:cubicBezTo>
                    <a:pt x="25078" y="35156"/>
                    <a:pt x="26958" y="35459"/>
                    <a:pt x="28835" y="35459"/>
                  </a:cubicBezTo>
                  <a:cubicBezTo>
                    <a:pt x="29950" y="35459"/>
                    <a:pt x="31064" y="35352"/>
                    <a:pt x="32159" y="35121"/>
                  </a:cubicBezTo>
                  <a:lnTo>
                    <a:pt x="32159" y="35121"/>
                  </a:lnTo>
                  <a:cubicBezTo>
                    <a:pt x="32147" y="40527"/>
                    <a:pt x="32052" y="45944"/>
                    <a:pt x="32088" y="51361"/>
                  </a:cubicBezTo>
                  <a:cubicBezTo>
                    <a:pt x="31385" y="51421"/>
                    <a:pt x="30707" y="51457"/>
                    <a:pt x="30016" y="51468"/>
                  </a:cubicBezTo>
                  <a:lnTo>
                    <a:pt x="29945" y="51468"/>
                  </a:lnTo>
                  <a:cubicBezTo>
                    <a:pt x="29848" y="51469"/>
                    <a:pt x="29752" y="51470"/>
                    <a:pt x="29655" y="51470"/>
                  </a:cubicBezTo>
                  <a:cubicBezTo>
                    <a:pt x="28395" y="51470"/>
                    <a:pt x="27135" y="51397"/>
                    <a:pt x="25897" y="51242"/>
                  </a:cubicBezTo>
                  <a:cubicBezTo>
                    <a:pt x="25849" y="51195"/>
                    <a:pt x="25789" y="51159"/>
                    <a:pt x="25742" y="51111"/>
                  </a:cubicBezTo>
                  <a:cubicBezTo>
                    <a:pt x="25718" y="51091"/>
                    <a:pt x="25691" y="51082"/>
                    <a:pt x="25664" y="51082"/>
                  </a:cubicBezTo>
                  <a:cubicBezTo>
                    <a:pt x="25599" y="51082"/>
                    <a:pt x="25536" y="51135"/>
                    <a:pt x="25527" y="51195"/>
                  </a:cubicBezTo>
                  <a:cubicBezTo>
                    <a:pt x="24789" y="51099"/>
                    <a:pt x="24051" y="50980"/>
                    <a:pt x="23325" y="50826"/>
                  </a:cubicBezTo>
                  <a:cubicBezTo>
                    <a:pt x="23321" y="50825"/>
                    <a:pt x="23316" y="50825"/>
                    <a:pt x="23312" y="50825"/>
                  </a:cubicBezTo>
                  <a:cubicBezTo>
                    <a:pt x="23214" y="50825"/>
                    <a:pt x="23174" y="50957"/>
                    <a:pt x="23277" y="50980"/>
                  </a:cubicBezTo>
                  <a:cubicBezTo>
                    <a:pt x="23503" y="51040"/>
                    <a:pt x="23718" y="51076"/>
                    <a:pt x="23944" y="51123"/>
                  </a:cubicBezTo>
                  <a:cubicBezTo>
                    <a:pt x="23884" y="51159"/>
                    <a:pt x="23861" y="51242"/>
                    <a:pt x="23920" y="51302"/>
                  </a:cubicBezTo>
                  <a:cubicBezTo>
                    <a:pt x="24408" y="51730"/>
                    <a:pt x="24885" y="52230"/>
                    <a:pt x="25408" y="52623"/>
                  </a:cubicBezTo>
                  <a:cubicBezTo>
                    <a:pt x="25266" y="52611"/>
                    <a:pt x="25123" y="52600"/>
                    <a:pt x="24992" y="52588"/>
                  </a:cubicBezTo>
                  <a:cubicBezTo>
                    <a:pt x="24515" y="52147"/>
                    <a:pt x="23884" y="51838"/>
                    <a:pt x="23349" y="51480"/>
                  </a:cubicBezTo>
                  <a:cubicBezTo>
                    <a:pt x="23330" y="51469"/>
                    <a:pt x="23311" y="51464"/>
                    <a:pt x="23293" y="51464"/>
                  </a:cubicBezTo>
                  <a:cubicBezTo>
                    <a:pt x="23201" y="51464"/>
                    <a:pt x="23140" y="51601"/>
                    <a:pt x="23230" y="51671"/>
                  </a:cubicBezTo>
                  <a:cubicBezTo>
                    <a:pt x="23515" y="51873"/>
                    <a:pt x="23777" y="52064"/>
                    <a:pt x="24063" y="52254"/>
                  </a:cubicBezTo>
                  <a:lnTo>
                    <a:pt x="24420" y="52528"/>
                  </a:lnTo>
                  <a:cubicBezTo>
                    <a:pt x="24134" y="52480"/>
                    <a:pt x="23837" y="52445"/>
                    <a:pt x="23563" y="52409"/>
                  </a:cubicBezTo>
                  <a:cubicBezTo>
                    <a:pt x="23555" y="52407"/>
                    <a:pt x="23548" y="52406"/>
                    <a:pt x="23542" y="52406"/>
                  </a:cubicBezTo>
                  <a:cubicBezTo>
                    <a:pt x="23474" y="52406"/>
                    <a:pt x="23451" y="52506"/>
                    <a:pt x="23527" y="52528"/>
                  </a:cubicBezTo>
                  <a:cubicBezTo>
                    <a:pt x="23956" y="52611"/>
                    <a:pt x="24396" y="52683"/>
                    <a:pt x="24825" y="52766"/>
                  </a:cubicBezTo>
                  <a:cubicBezTo>
                    <a:pt x="24849" y="52778"/>
                    <a:pt x="24885" y="52790"/>
                    <a:pt x="24896" y="52802"/>
                  </a:cubicBezTo>
                  <a:cubicBezTo>
                    <a:pt x="24918" y="52813"/>
                    <a:pt x="24934" y="52819"/>
                    <a:pt x="24951" y="52819"/>
                  </a:cubicBezTo>
                  <a:cubicBezTo>
                    <a:pt x="24970" y="52819"/>
                    <a:pt x="24989" y="52810"/>
                    <a:pt x="25016" y="52790"/>
                  </a:cubicBezTo>
                  <a:cubicBezTo>
                    <a:pt x="25266" y="52838"/>
                    <a:pt x="25539" y="52885"/>
                    <a:pt x="25801" y="52909"/>
                  </a:cubicBezTo>
                  <a:cubicBezTo>
                    <a:pt x="25825" y="52909"/>
                    <a:pt x="25825" y="52921"/>
                    <a:pt x="25837" y="52921"/>
                  </a:cubicBezTo>
                  <a:cubicBezTo>
                    <a:pt x="25848" y="52937"/>
                    <a:pt x="25863" y="52944"/>
                    <a:pt x="25878" y="52944"/>
                  </a:cubicBezTo>
                  <a:cubicBezTo>
                    <a:pt x="25897" y="52944"/>
                    <a:pt x="25914" y="52934"/>
                    <a:pt x="25920" y="52921"/>
                  </a:cubicBezTo>
                  <a:cubicBezTo>
                    <a:pt x="27583" y="53153"/>
                    <a:pt x="29253" y="53259"/>
                    <a:pt x="30931" y="53259"/>
                  </a:cubicBezTo>
                  <a:cubicBezTo>
                    <a:pt x="31320" y="53259"/>
                    <a:pt x="31710" y="53254"/>
                    <a:pt x="32100" y="53242"/>
                  </a:cubicBezTo>
                  <a:cubicBezTo>
                    <a:pt x="32112" y="54886"/>
                    <a:pt x="32147" y="56529"/>
                    <a:pt x="32195" y="58184"/>
                  </a:cubicBezTo>
                  <a:cubicBezTo>
                    <a:pt x="30913" y="58478"/>
                    <a:pt x="29587" y="58638"/>
                    <a:pt x="28266" y="58638"/>
                  </a:cubicBezTo>
                  <a:cubicBezTo>
                    <a:pt x="26067" y="58638"/>
                    <a:pt x="23881" y="58197"/>
                    <a:pt x="21932" y="57207"/>
                  </a:cubicBezTo>
                  <a:cubicBezTo>
                    <a:pt x="21928" y="57203"/>
                    <a:pt x="21924" y="57202"/>
                    <a:pt x="21920" y="57202"/>
                  </a:cubicBezTo>
                  <a:cubicBezTo>
                    <a:pt x="21912" y="57202"/>
                    <a:pt x="21904" y="57207"/>
                    <a:pt x="21896" y="57207"/>
                  </a:cubicBezTo>
                  <a:cubicBezTo>
                    <a:pt x="22122" y="52123"/>
                    <a:pt x="22075" y="46992"/>
                    <a:pt x="21991" y="41872"/>
                  </a:cubicBezTo>
                  <a:cubicBezTo>
                    <a:pt x="21991" y="41848"/>
                    <a:pt x="22015" y="41836"/>
                    <a:pt x="22015" y="41836"/>
                  </a:cubicBezTo>
                  <a:cubicBezTo>
                    <a:pt x="22039" y="41777"/>
                    <a:pt x="22027" y="41729"/>
                    <a:pt x="21991" y="41705"/>
                  </a:cubicBezTo>
                  <a:cubicBezTo>
                    <a:pt x="21956" y="38860"/>
                    <a:pt x="21908" y="36002"/>
                    <a:pt x="21908" y="33180"/>
                  </a:cubicBezTo>
                  <a:cubicBezTo>
                    <a:pt x="21908" y="26525"/>
                    <a:pt x="22110" y="19822"/>
                    <a:pt x="21968" y="13154"/>
                  </a:cubicBezTo>
                  <a:close/>
                  <a:moveTo>
                    <a:pt x="12133" y="14107"/>
                  </a:moveTo>
                  <a:lnTo>
                    <a:pt x="12145" y="14131"/>
                  </a:lnTo>
                  <a:cubicBezTo>
                    <a:pt x="12157" y="14333"/>
                    <a:pt x="12216" y="14523"/>
                    <a:pt x="12335" y="14702"/>
                  </a:cubicBezTo>
                  <a:cubicBezTo>
                    <a:pt x="12361" y="14740"/>
                    <a:pt x="12399" y="14757"/>
                    <a:pt x="12436" y="14757"/>
                  </a:cubicBezTo>
                  <a:cubicBezTo>
                    <a:pt x="12502" y="14757"/>
                    <a:pt x="12565" y="14703"/>
                    <a:pt x="12550" y="14619"/>
                  </a:cubicBezTo>
                  <a:cubicBezTo>
                    <a:pt x="12526" y="14583"/>
                    <a:pt x="12526" y="14547"/>
                    <a:pt x="12514" y="14512"/>
                  </a:cubicBezTo>
                  <a:lnTo>
                    <a:pt x="12514" y="14512"/>
                  </a:lnTo>
                  <a:lnTo>
                    <a:pt x="12633" y="14631"/>
                  </a:lnTo>
                  <a:cubicBezTo>
                    <a:pt x="12550" y="14666"/>
                    <a:pt x="12502" y="14797"/>
                    <a:pt x="12597" y="14869"/>
                  </a:cubicBezTo>
                  <a:cubicBezTo>
                    <a:pt x="13097" y="15214"/>
                    <a:pt x="13645" y="15535"/>
                    <a:pt x="14240" y="15833"/>
                  </a:cubicBezTo>
                  <a:cubicBezTo>
                    <a:pt x="15627" y="16669"/>
                    <a:pt x="17248" y="17166"/>
                    <a:pt x="18829" y="17166"/>
                  </a:cubicBezTo>
                  <a:cubicBezTo>
                    <a:pt x="19026" y="17166"/>
                    <a:pt x="19224" y="17159"/>
                    <a:pt x="19420" y="17143"/>
                  </a:cubicBezTo>
                  <a:cubicBezTo>
                    <a:pt x="19551" y="17131"/>
                    <a:pt x="19634" y="17024"/>
                    <a:pt x="19610" y="16928"/>
                  </a:cubicBezTo>
                  <a:cubicBezTo>
                    <a:pt x="19896" y="16881"/>
                    <a:pt x="20158" y="16833"/>
                    <a:pt x="20432" y="16750"/>
                  </a:cubicBezTo>
                  <a:cubicBezTo>
                    <a:pt x="20444" y="16762"/>
                    <a:pt x="20455" y="16774"/>
                    <a:pt x="20479" y="16774"/>
                  </a:cubicBezTo>
                  <a:cubicBezTo>
                    <a:pt x="20634" y="16821"/>
                    <a:pt x="20848" y="16845"/>
                    <a:pt x="21027" y="16845"/>
                  </a:cubicBezTo>
                  <a:cubicBezTo>
                    <a:pt x="20848" y="17643"/>
                    <a:pt x="20813" y="18441"/>
                    <a:pt x="20598" y="19214"/>
                  </a:cubicBezTo>
                  <a:cubicBezTo>
                    <a:pt x="20574" y="19262"/>
                    <a:pt x="20598" y="19310"/>
                    <a:pt x="20622" y="19334"/>
                  </a:cubicBezTo>
                  <a:cubicBezTo>
                    <a:pt x="20539" y="19905"/>
                    <a:pt x="20455" y="20465"/>
                    <a:pt x="20420" y="21012"/>
                  </a:cubicBezTo>
                  <a:cubicBezTo>
                    <a:pt x="20420" y="21059"/>
                    <a:pt x="20457" y="21083"/>
                    <a:pt x="20492" y="21083"/>
                  </a:cubicBezTo>
                  <a:cubicBezTo>
                    <a:pt x="20519" y="21083"/>
                    <a:pt x="20545" y="21068"/>
                    <a:pt x="20551" y="21036"/>
                  </a:cubicBezTo>
                  <a:cubicBezTo>
                    <a:pt x="20563" y="20941"/>
                    <a:pt x="20574" y="20869"/>
                    <a:pt x="20598" y="20774"/>
                  </a:cubicBezTo>
                  <a:cubicBezTo>
                    <a:pt x="20612" y="20836"/>
                    <a:pt x="20670" y="20875"/>
                    <a:pt x="20728" y="20875"/>
                  </a:cubicBezTo>
                  <a:cubicBezTo>
                    <a:pt x="20770" y="20875"/>
                    <a:pt x="20811" y="20855"/>
                    <a:pt x="20836" y="20810"/>
                  </a:cubicBezTo>
                  <a:cubicBezTo>
                    <a:pt x="21134" y="20357"/>
                    <a:pt x="21229" y="19846"/>
                    <a:pt x="21336" y="19322"/>
                  </a:cubicBezTo>
                  <a:cubicBezTo>
                    <a:pt x="21348" y="19226"/>
                    <a:pt x="21289" y="19143"/>
                    <a:pt x="21194" y="19131"/>
                  </a:cubicBezTo>
                  <a:cubicBezTo>
                    <a:pt x="21098" y="19131"/>
                    <a:pt x="21015" y="19107"/>
                    <a:pt x="20920" y="19107"/>
                  </a:cubicBezTo>
                  <a:cubicBezTo>
                    <a:pt x="21075" y="18536"/>
                    <a:pt x="21217" y="17952"/>
                    <a:pt x="21348" y="17357"/>
                  </a:cubicBezTo>
                  <a:lnTo>
                    <a:pt x="21348" y="17357"/>
                  </a:lnTo>
                  <a:cubicBezTo>
                    <a:pt x="21336" y="22620"/>
                    <a:pt x="21467" y="27906"/>
                    <a:pt x="21467" y="33145"/>
                  </a:cubicBezTo>
                  <a:cubicBezTo>
                    <a:pt x="21467" y="34109"/>
                    <a:pt x="21467" y="35097"/>
                    <a:pt x="21456" y="36062"/>
                  </a:cubicBezTo>
                  <a:cubicBezTo>
                    <a:pt x="21336" y="35955"/>
                    <a:pt x="21217" y="35871"/>
                    <a:pt x="21098" y="35776"/>
                  </a:cubicBezTo>
                  <a:cubicBezTo>
                    <a:pt x="21081" y="35765"/>
                    <a:pt x="21064" y="35759"/>
                    <a:pt x="21048" y="35759"/>
                  </a:cubicBezTo>
                  <a:cubicBezTo>
                    <a:pt x="20965" y="35759"/>
                    <a:pt x="20911" y="35895"/>
                    <a:pt x="20991" y="35955"/>
                  </a:cubicBezTo>
                  <a:cubicBezTo>
                    <a:pt x="21146" y="36062"/>
                    <a:pt x="21289" y="36193"/>
                    <a:pt x="21456" y="36276"/>
                  </a:cubicBezTo>
                  <a:lnTo>
                    <a:pt x="21456" y="36812"/>
                  </a:lnTo>
                  <a:cubicBezTo>
                    <a:pt x="21194" y="36609"/>
                    <a:pt x="20908" y="36431"/>
                    <a:pt x="20634" y="36252"/>
                  </a:cubicBezTo>
                  <a:cubicBezTo>
                    <a:pt x="20614" y="36239"/>
                    <a:pt x="20595" y="36233"/>
                    <a:pt x="20576" y="36233"/>
                  </a:cubicBezTo>
                  <a:cubicBezTo>
                    <a:pt x="20482" y="36233"/>
                    <a:pt x="20416" y="36385"/>
                    <a:pt x="20515" y="36455"/>
                  </a:cubicBezTo>
                  <a:cubicBezTo>
                    <a:pt x="20670" y="36550"/>
                    <a:pt x="20813" y="36657"/>
                    <a:pt x="20967" y="36776"/>
                  </a:cubicBezTo>
                  <a:cubicBezTo>
                    <a:pt x="20848" y="36788"/>
                    <a:pt x="20848" y="36990"/>
                    <a:pt x="20979" y="36990"/>
                  </a:cubicBezTo>
                  <a:cubicBezTo>
                    <a:pt x="21075" y="36990"/>
                    <a:pt x="21086" y="36907"/>
                    <a:pt x="21075" y="36848"/>
                  </a:cubicBezTo>
                  <a:lnTo>
                    <a:pt x="21075" y="36848"/>
                  </a:lnTo>
                  <a:cubicBezTo>
                    <a:pt x="21194" y="36943"/>
                    <a:pt x="21325" y="37026"/>
                    <a:pt x="21456" y="37110"/>
                  </a:cubicBezTo>
                  <a:cubicBezTo>
                    <a:pt x="21456" y="37312"/>
                    <a:pt x="21456" y="37526"/>
                    <a:pt x="21444" y="37729"/>
                  </a:cubicBezTo>
                  <a:cubicBezTo>
                    <a:pt x="21372" y="37681"/>
                    <a:pt x="21289" y="37645"/>
                    <a:pt x="21229" y="37598"/>
                  </a:cubicBezTo>
                  <a:cubicBezTo>
                    <a:pt x="21229" y="37586"/>
                    <a:pt x="21253" y="37562"/>
                    <a:pt x="21253" y="37550"/>
                  </a:cubicBezTo>
                  <a:cubicBezTo>
                    <a:pt x="21292" y="37472"/>
                    <a:pt x="21213" y="37409"/>
                    <a:pt x="21134" y="37409"/>
                  </a:cubicBezTo>
                  <a:cubicBezTo>
                    <a:pt x="21093" y="37409"/>
                    <a:pt x="21051" y="37426"/>
                    <a:pt x="21027" y="37467"/>
                  </a:cubicBezTo>
                  <a:lnTo>
                    <a:pt x="21027" y="37479"/>
                  </a:lnTo>
                  <a:cubicBezTo>
                    <a:pt x="20813" y="37324"/>
                    <a:pt x="20610" y="37169"/>
                    <a:pt x="20432" y="36967"/>
                  </a:cubicBezTo>
                  <a:cubicBezTo>
                    <a:pt x="20408" y="36946"/>
                    <a:pt x="20383" y="36937"/>
                    <a:pt x="20359" y="36937"/>
                  </a:cubicBezTo>
                  <a:cubicBezTo>
                    <a:pt x="20273" y="36937"/>
                    <a:pt x="20200" y="37050"/>
                    <a:pt x="20265" y="37133"/>
                  </a:cubicBezTo>
                  <a:cubicBezTo>
                    <a:pt x="20444" y="37312"/>
                    <a:pt x="20658" y="37538"/>
                    <a:pt x="20896" y="37717"/>
                  </a:cubicBezTo>
                  <a:cubicBezTo>
                    <a:pt x="20848" y="37788"/>
                    <a:pt x="20801" y="37860"/>
                    <a:pt x="20777" y="37943"/>
                  </a:cubicBezTo>
                  <a:cubicBezTo>
                    <a:pt x="20610" y="37848"/>
                    <a:pt x="20432" y="37776"/>
                    <a:pt x="20265" y="37681"/>
                  </a:cubicBezTo>
                  <a:cubicBezTo>
                    <a:pt x="20247" y="37672"/>
                    <a:pt x="20231" y="37668"/>
                    <a:pt x="20215" y="37668"/>
                  </a:cubicBezTo>
                  <a:cubicBezTo>
                    <a:pt x="20125" y="37668"/>
                    <a:pt x="20077" y="37799"/>
                    <a:pt x="20158" y="37860"/>
                  </a:cubicBezTo>
                  <a:cubicBezTo>
                    <a:pt x="20324" y="37955"/>
                    <a:pt x="20491" y="38062"/>
                    <a:pt x="20658" y="38145"/>
                  </a:cubicBezTo>
                  <a:cubicBezTo>
                    <a:pt x="20324" y="38788"/>
                    <a:pt x="20039" y="39455"/>
                    <a:pt x="19741" y="40098"/>
                  </a:cubicBezTo>
                  <a:cubicBezTo>
                    <a:pt x="19717" y="40155"/>
                    <a:pt x="19770" y="40212"/>
                    <a:pt x="19821" y="40212"/>
                  </a:cubicBezTo>
                  <a:cubicBezTo>
                    <a:pt x="19845" y="40212"/>
                    <a:pt x="19869" y="40200"/>
                    <a:pt x="19884" y="40169"/>
                  </a:cubicBezTo>
                  <a:cubicBezTo>
                    <a:pt x="19896" y="40158"/>
                    <a:pt x="19896" y="40146"/>
                    <a:pt x="19908" y="40122"/>
                  </a:cubicBezTo>
                  <a:lnTo>
                    <a:pt x="19908" y="40122"/>
                  </a:lnTo>
                  <a:cubicBezTo>
                    <a:pt x="19896" y="40158"/>
                    <a:pt x="19908" y="40181"/>
                    <a:pt x="19920" y="40229"/>
                  </a:cubicBezTo>
                  <a:cubicBezTo>
                    <a:pt x="20039" y="40384"/>
                    <a:pt x="20158" y="40515"/>
                    <a:pt x="20265" y="40658"/>
                  </a:cubicBezTo>
                  <a:cubicBezTo>
                    <a:pt x="20217" y="40777"/>
                    <a:pt x="20182" y="40920"/>
                    <a:pt x="20134" y="41039"/>
                  </a:cubicBezTo>
                  <a:cubicBezTo>
                    <a:pt x="19979" y="40860"/>
                    <a:pt x="19836" y="40693"/>
                    <a:pt x="19705" y="40503"/>
                  </a:cubicBezTo>
                  <a:cubicBezTo>
                    <a:pt x="19681" y="40473"/>
                    <a:pt x="19650" y="40460"/>
                    <a:pt x="19619" y="40460"/>
                  </a:cubicBezTo>
                  <a:cubicBezTo>
                    <a:pt x="19526" y="40460"/>
                    <a:pt x="19429" y="40569"/>
                    <a:pt x="19491" y="40658"/>
                  </a:cubicBezTo>
                  <a:lnTo>
                    <a:pt x="20027" y="41336"/>
                  </a:lnTo>
                  <a:cubicBezTo>
                    <a:pt x="19967" y="41491"/>
                    <a:pt x="19908" y="41646"/>
                    <a:pt x="19848" y="41812"/>
                  </a:cubicBezTo>
                  <a:cubicBezTo>
                    <a:pt x="19705" y="41670"/>
                    <a:pt x="19551" y="41539"/>
                    <a:pt x="19408" y="41420"/>
                  </a:cubicBezTo>
                  <a:cubicBezTo>
                    <a:pt x="19381" y="41395"/>
                    <a:pt x="19351" y="41385"/>
                    <a:pt x="19323" y="41385"/>
                  </a:cubicBezTo>
                  <a:cubicBezTo>
                    <a:pt x="19228" y="41385"/>
                    <a:pt x="19149" y="41503"/>
                    <a:pt x="19241" y="41586"/>
                  </a:cubicBezTo>
                  <a:cubicBezTo>
                    <a:pt x="19420" y="41753"/>
                    <a:pt x="19586" y="41896"/>
                    <a:pt x="19765" y="42063"/>
                  </a:cubicBezTo>
                  <a:cubicBezTo>
                    <a:pt x="19729" y="42146"/>
                    <a:pt x="19705" y="42229"/>
                    <a:pt x="19670" y="42313"/>
                  </a:cubicBezTo>
                  <a:cubicBezTo>
                    <a:pt x="19654" y="42376"/>
                    <a:pt x="19712" y="42429"/>
                    <a:pt x="19767" y="42429"/>
                  </a:cubicBezTo>
                  <a:cubicBezTo>
                    <a:pt x="19794" y="42429"/>
                    <a:pt x="19820" y="42416"/>
                    <a:pt x="19836" y="42384"/>
                  </a:cubicBezTo>
                  <a:cubicBezTo>
                    <a:pt x="19860" y="42324"/>
                    <a:pt x="19896" y="42265"/>
                    <a:pt x="19908" y="42205"/>
                  </a:cubicBezTo>
                  <a:cubicBezTo>
                    <a:pt x="20027" y="42313"/>
                    <a:pt x="20146" y="42432"/>
                    <a:pt x="20265" y="42539"/>
                  </a:cubicBezTo>
                  <a:cubicBezTo>
                    <a:pt x="20205" y="42670"/>
                    <a:pt x="20146" y="42789"/>
                    <a:pt x="20098" y="42920"/>
                  </a:cubicBezTo>
                  <a:cubicBezTo>
                    <a:pt x="19884" y="42717"/>
                    <a:pt x="19658" y="42491"/>
                    <a:pt x="19443" y="42289"/>
                  </a:cubicBezTo>
                  <a:cubicBezTo>
                    <a:pt x="19417" y="42262"/>
                    <a:pt x="19387" y="42251"/>
                    <a:pt x="19357" y="42251"/>
                  </a:cubicBezTo>
                  <a:cubicBezTo>
                    <a:pt x="19255" y="42251"/>
                    <a:pt x="19160" y="42387"/>
                    <a:pt x="19253" y="42479"/>
                  </a:cubicBezTo>
                  <a:cubicBezTo>
                    <a:pt x="19491" y="42717"/>
                    <a:pt x="19741" y="42955"/>
                    <a:pt x="19979" y="43206"/>
                  </a:cubicBezTo>
                  <a:cubicBezTo>
                    <a:pt x="19920" y="43336"/>
                    <a:pt x="19860" y="43491"/>
                    <a:pt x="19801" y="43622"/>
                  </a:cubicBezTo>
                  <a:cubicBezTo>
                    <a:pt x="19598" y="43420"/>
                    <a:pt x="19372" y="43217"/>
                    <a:pt x="19170" y="43015"/>
                  </a:cubicBezTo>
                  <a:cubicBezTo>
                    <a:pt x="19145" y="42991"/>
                    <a:pt x="19118" y="42980"/>
                    <a:pt x="19093" y="42980"/>
                  </a:cubicBezTo>
                  <a:cubicBezTo>
                    <a:pt x="19005" y="42980"/>
                    <a:pt x="18929" y="43099"/>
                    <a:pt x="19003" y="43182"/>
                  </a:cubicBezTo>
                  <a:cubicBezTo>
                    <a:pt x="19241" y="43420"/>
                    <a:pt x="19467" y="43634"/>
                    <a:pt x="19705" y="43860"/>
                  </a:cubicBezTo>
                  <a:cubicBezTo>
                    <a:pt x="19622" y="44027"/>
                    <a:pt x="19562" y="44206"/>
                    <a:pt x="19491" y="44372"/>
                  </a:cubicBezTo>
                  <a:cubicBezTo>
                    <a:pt x="19459" y="44436"/>
                    <a:pt x="19528" y="44494"/>
                    <a:pt x="19592" y="44494"/>
                  </a:cubicBezTo>
                  <a:cubicBezTo>
                    <a:pt x="19623" y="44494"/>
                    <a:pt x="19654" y="44479"/>
                    <a:pt x="19670" y="44444"/>
                  </a:cubicBezTo>
                  <a:cubicBezTo>
                    <a:pt x="19729" y="44289"/>
                    <a:pt x="19789" y="44158"/>
                    <a:pt x="19860" y="44027"/>
                  </a:cubicBezTo>
                  <a:lnTo>
                    <a:pt x="20265" y="44432"/>
                  </a:lnTo>
                  <a:lnTo>
                    <a:pt x="20003" y="45003"/>
                  </a:lnTo>
                  <a:cubicBezTo>
                    <a:pt x="19503" y="44527"/>
                    <a:pt x="19015" y="44051"/>
                    <a:pt x="18539" y="43563"/>
                  </a:cubicBezTo>
                  <a:cubicBezTo>
                    <a:pt x="18514" y="43538"/>
                    <a:pt x="18487" y="43528"/>
                    <a:pt x="18462" y="43528"/>
                  </a:cubicBezTo>
                  <a:cubicBezTo>
                    <a:pt x="18374" y="43528"/>
                    <a:pt x="18298" y="43647"/>
                    <a:pt x="18372" y="43729"/>
                  </a:cubicBezTo>
                  <a:cubicBezTo>
                    <a:pt x="18872" y="44253"/>
                    <a:pt x="19372" y="44765"/>
                    <a:pt x="19884" y="45277"/>
                  </a:cubicBezTo>
                  <a:cubicBezTo>
                    <a:pt x="19801" y="45444"/>
                    <a:pt x="19741" y="45599"/>
                    <a:pt x="19670" y="45765"/>
                  </a:cubicBezTo>
                  <a:cubicBezTo>
                    <a:pt x="19086" y="45230"/>
                    <a:pt x="18491" y="44706"/>
                    <a:pt x="17931" y="44170"/>
                  </a:cubicBezTo>
                  <a:cubicBezTo>
                    <a:pt x="17906" y="44144"/>
                    <a:pt x="17877" y="44133"/>
                    <a:pt x="17849" y="44133"/>
                  </a:cubicBezTo>
                  <a:cubicBezTo>
                    <a:pt x="17749" y="44133"/>
                    <a:pt x="17659" y="44274"/>
                    <a:pt x="17753" y="44349"/>
                  </a:cubicBezTo>
                  <a:cubicBezTo>
                    <a:pt x="18348" y="44920"/>
                    <a:pt x="18931" y="45515"/>
                    <a:pt x="19527" y="46111"/>
                  </a:cubicBezTo>
                  <a:cubicBezTo>
                    <a:pt x="19479" y="46230"/>
                    <a:pt x="19431" y="46349"/>
                    <a:pt x="19372" y="46468"/>
                  </a:cubicBezTo>
                  <a:cubicBezTo>
                    <a:pt x="18943" y="46063"/>
                    <a:pt x="18515" y="45658"/>
                    <a:pt x="18098" y="45241"/>
                  </a:cubicBezTo>
                  <a:cubicBezTo>
                    <a:pt x="18074" y="45220"/>
                    <a:pt x="18048" y="45212"/>
                    <a:pt x="18023" y="45212"/>
                  </a:cubicBezTo>
                  <a:cubicBezTo>
                    <a:pt x="17935" y="45212"/>
                    <a:pt x="17860" y="45322"/>
                    <a:pt x="17943" y="45396"/>
                  </a:cubicBezTo>
                  <a:cubicBezTo>
                    <a:pt x="18372" y="45837"/>
                    <a:pt x="18812" y="46301"/>
                    <a:pt x="19253" y="46777"/>
                  </a:cubicBezTo>
                  <a:lnTo>
                    <a:pt x="19027" y="47361"/>
                  </a:lnTo>
                  <a:cubicBezTo>
                    <a:pt x="18586" y="46932"/>
                    <a:pt x="18158" y="46492"/>
                    <a:pt x="17741" y="46051"/>
                  </a:cubicBezTo>
                  <a:cubicBezTo>
                    <a:pt x="17718" y="46029"/>
                    <a:pt x="17694" y="46020"/>
                    <a:pt x="17671" y="46020"/>
                  </a:cubicBezTo>
                  <a:cubicBezTo>
                    <a:pt x="17596" y="46020"/>
                    <a:pt x="17534" y="46118"/>
                    <a:pt x="17598" y="46182"/>
                  </a:cubicBezTo>
                  <a:cubicBezTo>
                    <a:pt x="18038" y="46646"/>
                    <a:pt x="18479" y="47135"/>
                    <a:pt x="18943" y="47623"/>
                  </a:cubicBezTo>
                  <a:cubicBezTo>
                    <a:pt x="18931" y="47682"/>
                    <a:pt x="18967" y="47718"/>
                    <a:pt x="19027" y="47718"/>
                  </a:cubicBezTo>
                  <a:lnTo>
                    <a:pt x="19384" y="48075"/>
                  </a:lnTo>
                  <a:cubicBezTo>
                    <a:pt x="19324" y="48206"/>
                    <a:pt x="19289" y="48337"/>
                    <a:pt x="19229" y="48456"/>
                  </a:cubicBezTo>
                  <a:cubicBezTo>
                    <a:pt x="18539" y="47885"/>
                    <a:pt x="17860" y="47289"/>
                    <a:pt x="17205" y="46670"/>
                  </a:cubicBezTo>
                  <a:cubicBezTo>
                    <a:pt x="17184" y="46652"/>
                    <a:pt x="17160" y="46644"/>
                    <a:pt x="17137" y="46644"/>
                  </a:cubicBezTo>
                  <a:cubicBezTo>
                    <a:pt x="17058" y="46644"/>
                    <a:pt x="16988" y="46739"/>
                    <a:pt x="17062" y="46813"/>
                  </a:cubicBezTo>
                  <a:cubicBezTo>
                    <a:pt x="17741" y="47468"/>
                    <a:pt x="18408" y="48135"/>
                    <a:pt x="19086" y="48790"/>
                  </a:cubicBezTo>
                  <a:cubicBezTo>
                    <a:pt x="19003" y="48992"/>
                    <a:pt x="18931" y="49206"/>
                    <a:pt x="18836" y="49432"/>
                  </a:cubicBezTo>
                  <a:cubicBezTo>
                    <a:pt x="18491" y="49206"/>
                    <a:pt x="18158" y="48992"/>
                    <a:pt x="17824" y="48754"/>
                  </a:cubicBezTo>
                  <a:cubicBezTo>
                    <a:pt x="17806" y="48742"/>
                    <a:pt x="17788" y="48736"/>
                    <a:pt x="17772" y="48736"/>
                  </a:cubicBezTo>
                  <a:cubicBezTo>
                    <a:pt x="17694" y="48736"/>
                    <a:pt x="17652" y="48861"/>
                    <a:pt x="17741" y="48921"/>
                  </a:cubicBezTo>
                  <a:cubicBezTo>
                    <a:pt x="18062" y="49159"/>
                    <a:pt x="18408" y="49432"/>
                    <a:pt x="18753" y="49683"/>
                  </a:cubicBezTo>
                  <a:cubicBezTo>
                    <a:pt x="18705" y="49790"/>
                    <a:pt x="18658" y="49885"/>
                    <a:pt x="18634" y="50004"/>
                  </a:cubicBezTo>
                  <a:cubicBezTo>
                    <a:pt x="18372" y="49849"/>
                    <a:pt x="18122" y="49694"/>
                    <a:pt x="17884" y="49528"/>
                  </a:cubicBezTo>
                  <a:cubicBezTo>
                    <a:pt x="17875" y="49523"/>
                    <a:pt x="17866" y="49521"/>
                    <a:pt x="17857" y="49521"/>
                  </a:cubicBezTo>
                  <a:cubicBezTo>
                    <a:pt x="17799" y="49521"/>
                    <a:pt x="17760" y="49616"/>
                    <a:pt x="17812" y="49647"/>
                  </a:cubicBezTo>
                  <a:cubicBezTo>
                    <a:pt x="18062" y="49825"/>
                    <a:pt x="18300" y="50004"/>
                    <a:pt x="18550" y="50206"/>
                  </a:cubicBezTo>
                  <a:lnTo>
                    <a:pt x="18336" y="50778"/>
                  </a:lnTo>
                  <a:lnTo>
                    <a:pt x="18336" y="50802"/>
                  </a:lnTo>
                  <a:cubicBezTo>
                    <a:pt x="17598" y="50385"/>
                    <a:pt x="16872" y="49980"/>
                    <a:pt x="16110" y="49611"/>
                  </a:cubicBezTo>
                  <a:cubicBezTo>
                    <a:pt x="16098" y="49603"/>
                    <a:pt x="16087" y="49600"/>
                    <a:pt x="16076" y="49600"/>
                  </a:cubicBezTo>
                  <a:cubicBezTo>
                    <a:pt x="16019" y="49600"/>
                    <a:pt x="15978" y="49690"/>
                    <a:pt x="16038" y="49730"/>
                  </a:cubicBezTo>
                  <a:cubicBezTo>
                    <a:pt x="16967" y="50206"/>
                    <a:pt x="17860" y="50706"/>
                    <a:pt x="18729" y="51242"/>
                  </a:cubicBezTo>
                  <a:cubicBezTo>
                    <a:pt x="18586" y="51599"/>
                    <a:pt x="18455" y="51957"/>
                    <a:pt x="18312" y="52326"/>
                  </a:cubicBezTo>
                  <a:cubicBezTo>
                    <a:pt x="18304" y="52366"/>
                    <a:pt x="18345" y="52401"/>
                    <a:pt x="18380" y="52401"/>
                  </a:cubicBezTo>
                  <a:cubicBezTo>
                    <a:pt x="18396" y="52401"/>
                    <a:pt x="18412" y="52393"/>
                    <a:pt x="18419" y="52373"/>
                  </a:cubicBezTo>
                  <a:cubicBezTo>
                    <a:pt x="18574" y="52028"/>
                    <a:pt x="18729" y="51695"/>
                    <a:pt x="18896" y="51349"/>
                  </a:cubicBezTo>
                  <a:cubicBezTo>
                    <a:pt x="19110" y="51480"/>
                    <a:pt x="19312" y="51599"/>
                    <a:pt x="19503" y="51730"/>
                  </a:cubicBezTo>
                  <a:cubicBezTo>
                    <a:pt x="19253" y="52314"/>
                    <a:pt x="19003" y="52897"/>
                    <a:pt x="18765" y="53481"/>
                  </a:cubicBezTo>
                  <a:cubicBezTo>
                    <a:pt x="18742" y="53519"/>
                    <a:pt x="18777" y="53547"/>
                    <a:pt x="18815" y="53547"/>
                  </a:cubicBezTo>
                  <a:cubicBezTo>
                    <a:pt x="18837" y="53547"/>
                    <a:pt x="18859" y="53538"/>
                    <a:pt x="18872" y="53516"/>
                  </a:cubicBezTo>
                  <a:cubicBezTo>
                    <a:pt x="19122" y="52957"/>
                    <a:pt x="19384" y="52385"/>
                    <a:pt x="19658" y="51826"/>
                  </a:cubicBezTo>
                  <a:cubicBezTo>
                    <a:pt x="19824" y="51933"/>
                    <a:pt x="19967" y="52028"/>
                    <a:pt x="20122" y="52135"/>
                  </a:cubicBezTo>
                  <a:cubicBezTo>
                    <a:pt x="19979" y="52480"/>
                    <a:pt x="19848" y="52802"/>
                    <a:pt x="19729" y="53147"/>
                  </a:cubicBezTo>
                  <a:cubicBezTo>
                    <a:pt x="18693" y="53778"/>
                    <a:pt x="17705" y="54469"/>
                    <a:pt x="16741" y="55243"/>
                  </a:cubicBezTo>
                  <a:cubicBezTo>
                    <a:pt x="15133" y="56314"/>
                    <a:pt x="13574" y="57445"/>
                    <a:pt x="12216" y="58862"/>
                  </a:cubicBezTo>
                  <a:cubicBezTo>
                    <a:pt x="12216" y="58763"/>
                    <a:pt x="12140" y="58663"/>
                    <a:pt x="12052" y="58663"/>
                  </a:cubicBezTo>
                  <a:cubicBezTo>
                    <a:pt x="12024" y="58663"/>
                    <a:pt x="11995" y="58673"/>
                    <a:pt x="11966" y="58696"/>
                  </a:cubicBezTo>
                  <a:cubicBezTo>
                    <a:pt x="11876" y="58776"/>
                    <a:pt x="11777" y="58806"/>
                    <a:pt x="11683" y="58806"/>
                  </a:cubicBezTo>
                  <a:cubicBezTo>
                    <a:pt x="11666" y="58806"/>
                    <a:pt x="11649" y="58805"/>
                    <a:pt x="11633" y="58803"/>
                  </a:cubicBezTo>
                  <a:cubicBezTo>
                    <a:pt x="11847" y="58624"/>
                    <a:pt x="12026" y="58398"/>
                    <a:pt x="12145" y="58160"/>
                  </a:cubicBezTo>
                  <a:cubicBezTo>
                    <a:pt x="12204" y="58148"/>
                    <a:pt x="12240" y="58100"/>
                    <a:pt x="12264" y="58029"/>
                  </a:cubicBezTo>
                  <a:cubicBezTo>
                    <a:pt x="15562" y="47647"/>
                    <a:pt x="18193" y="36907"/>
                    <a:pt x="20384" y="26239"/>
                  </a:cubicBezTo>
                  <a:cubicBezTo>
                    <a:pt x="20406" y="26159"/>
                    <a:pt x="20335" y="26106"/>
                    <a:pt x="20271" y="26106"/>
                  </a:cubicBezTo>
                  <a:cubicBezTo>
                    <a:pt x="20229" y="26106"/>
                    <a:pt x="20191" y="26128"/>
                    <a:pt x="20182" y="26180"/>
                  </a:cubicBezTo>
                  <a:cubicBezTo>
                    <a:pt x="17634" y="36836"/>
                    <a:pt x="14776" y="47361"/>
                    <a:pt x="11871" y="57922"/>
                  </a:cubicBezTo>
                  <a:cubicBezTo>
                    <a:pt x="11847" y="58017"/>
                    <a:pt x="11883" y="58088"/>
                    <a:pt x="11931" y="58136"/>
                  </a:cubicBezTo>
                  <a:cubicBezTo>
                    <a:pt x="11811" y="58279"/>
                    <a:pt x="11681" y="58422"/>
                    <a:pt x="11514" y="58517"/>
                  </a:cubicBezTo>
                  <a:cubicBezTo>
                    <a:pt x="11502" y="58517"/>
                    <a:pt x="11502" y="58505"/>
                    <a:pt x="11490" y="58505"/>
                  </a:cubicBezTo>
                  <a:cubicBezTo>
                    <a:pt x="10502" y="58362"/>
                    <a:pt x="9537" y="58326"/>
                    <a:pt x="8573" y="58041"/>
                  </a:cubicBezTo>
                  <a:cubicBezTo>
                    <a:pt x="8566" y="58039"/>
                    <a:pt x="8559" y="58038"/>
                    <a:pt x="8552" y="58038"/>
                  </a:cubicBezTo>
                  <a:cubicBezTo>
                    <a:pt x="8460" y="58038"/>
                    <a:pt x="8425" y="58185"/>
                    <a:pt x="8525" y="58207"/>
                  </a:cubicBezTo>
                  <a:cubicBezTo>
                    <a:pt x="9283" y="58438"/>
                    <a:pt x="10173" y="58689"/>
                    <a:pt x="11008" y="58689"/>
                  </a:cubicBezTo>
                  <a:cubicBezTo>
                    <a:pt x="11078" y="58689"/>
                    <a:pt x="11147" y="58687"/>
                    <a:pt x="11216" y="58684"/>
                  </a:cubicBezTo>
                  <a:lnTo>
                    <a:pt x="11216" y="58684"/>
                  </a:lnTo>
                  <a:cubicBezTo>
                    <a:pt x="11133" y="58731"/>
                    <a:pt x="11097" y="58791"/>
                    <a:pt x="11097" y="58862"/>
                  </a:cubicBezTo>
                  <a:cubicBezTo>
                    <a:pt x="9645" y="58755"/>
                    <a:pt x="8347" y="58636"/>
                    <a:pt x="6966" y="57922"/>
                  </a:cubicBezTo>
                  <a:cubicBezTo>
                    <a:pt x="6949" y="57913"/>
                    <a:pt x="6933" y="57910"/>
                    <a:pt x="6917" y="57910"/>
                  </a:cubicBezTo>
                  <a:cubicBezTo>
                    <a:pt x="6818" y="57910"/>
                    <a:pt x="6744" y="58052"/>
                    <a:pt x="6847" y="58124"/>
                  </a:cubicBezTo>
                  <a:cubicBezTo>
                    <a:pt x="7969" y="58746"/>
                    <a:pt x="9381" y="59273"/>
                    <a:pt x="10732" y="59273"/>
                  </a:cubicBezTo>
                  <a:cubicBezTo>
                    <a:pt x="11115" y="59273"/>
                    <a:pt x="11494" y="59231"/>
                    <a:pt x="11859" y="59136"/>
                  </a:cubicBezTo>
                  <a:lnTo>
                    <a:pt x="11871" y="59136"/>
                  </a:lnTo>
                  <a:cubicBezTo>
                    <a:pt x="11055" y="59475"/>
                    <a:pt x="10197" y="59617"/>
                    <a:pt x="9319" y="59617"/>
                  </a:cubicBezTo>
                  <a:cubicBezTo>
                    <a:pt x="6277" y="59617"/>
                    <a:pt x="3000" y="57910"/>
                    <a:pt x="441" y="56755"/>
                  </a:cubicBezTo>
                  <a:cubicBezTo>
                    <a:pt x="477" y="56719"/>
                    <a:pt x="524" y="56695"/>
                    <a:pt x="536" y="56636"/>
                  </a:cubicBezTo>
                  <a:cubicBezTo>
                    <a:pt x="4942" y="42670"/>
                    <a:pt x="9180" y="28454"/>
                    <a:pt x="12133" y="14107"/>
                  </a:cubicBezTo>
                  <a:close/>
                  <a:moveTo>
                    <a:pt x="33528" y="28192"/>
                  </a:moveTo>
                  <a:cubicBezTo>
                    <a:pt x="34314" y="28989"/>
                    <a:pt x="35922" y="29216"/>
                    <a:pt x="36838" y="29466"/>
                  </a:cubicBezTo>
                  <a:cubicBezTo>
                    <a:pt x="37832" y="29727"/>
                    <a:pt x="38825" y="29890"/>
                    <a:pt x="39809" y="29890"/>
                  </a:cubicBezTo>
                  <a:cubicBezTo>
                    <a:pt x="40394" y="29890"/>
                    <a:pt x="40976" y="29833"/>
                    <a:pt x="41553" y="29704"/>
                  </a:cubicBezTo>
                  <a:cubicBezTo>
                    <a:pt x="41672" y="29692"/>
                    <a:pt x="41780" y="29680"/>
                    <a:pt x="41899" y="29668"/>
                  </a:cubicBezTo>
                  <a:lnTo>
                    <a:pt x="41922" y="29668"/>
                  </a:lnTo>
                  <a:cubicBezTo>
                    <a:pt x="41929" y="29765"/>
                    <a:pt x="42019" y="29819"/>
                    <a:pt x="42109" y="29819"/>
                  </a:cubicBezTo>
                  <a:cubicBezTo>
                    <a:pt x="42186" y="29819"/>
                    <a:pt x="42264" y="29780"/>
                    <a:pt x="42291" y="29692"/>
                  </a:cubicBezTo>
                  <a:cubicBezTo>
                    <a:pt x="42315" y="29668"/>
                    <a:pt x="42315" y="29644"/>
                    <a:pt x="42327" y="29621"/>
                  </a:cubicBezTo>
                  <a:cubicBezTo>
                    <a:pt x="42399" y="29609"/>
                    <a:pt x="42470" y="29585"/>
                    <a:pt x="42530" y="29573"/>
                  </a:cubicBezTo>
                  <a:cubicBezTo>
                    <a:pt x="42565" y="29609"/>
                    <a:pt x="42613" y="29621"/>
                    <a:pt x="42649" y="29621"/>
                  </a:cubicBezTo>
                  <a:cubicBezTo>
                    <a:pt x="42684" y="29621"/>
                    <a:pt x="42696" y="29621"/>
                    <a:pt x="42708" y="29609"/>
                  </a:cubicBezTo>
                  <a:cubicBezTo>
                    <a:pt x="42756" y="32204"/>
                    <a:pt x="42803" y="34800"/>
                    <a:pt x="42803" y="37371"/>
                  </a:cubicBezTo>
                  <a:cubicBezTo>
                    <a:pt x="42803" y="43848"/>
                    <a:pt x="42589" y="50385"/>
                    <a:pt x="42792" y="56850"/>
                  </a:cubicBezTo>
                  <a:cubicBezTo>
                    <a:pt x="42673" y="56831"/>
                    <a:pt x="42552" y="56824"/>
                    <a:pt x="42429" y="56824"/>
                  </a:cubicBezTo>
                  <a:cubicBezTo>
                    <a:pt x="42093" y="56824"/>
                    <a:pt x="41748" y="56877"/>
                    <a:pt x="41434" y="56886"/>
                  </a:cubicBezTo>
                  <a:cubicBezTo>
                    <a:pt x="41303" y="56886"/>
                    <a:pt x="41303" y="57088"/>
                    <a:pt x="41434" y="57088"/>
                  </a:cubicBezTo>
                  <a:cubicBezTo>
                    <a:pt x="41739" y="57105"/>
                    <a:pt x="42074" y="57152"/>
                    <a:pt x="42401" y="57152"/>
                  </a:cubicBezTo>
                  <a:cubicBezTo>
                    <a:pt x="42534" y="57152"/>
                    <a:pt x="42665" y="57144"/>
                    <a:pt x="42792" y="57124"/>
                  </a:cubicBezTo>
                  <a:cubicBezTo>
                    <a:pt x="42803" y="57493"/>
                    <a:pt x="42803" y="57862"/>
                    <a:pt x="42815" y="58243"/>
                  </a:cubicBezTo>
                  <a:cubicBezTo>
                    <a:pt x="42434" y="58303"/>
                    <a:pt x="42030" y="58362"/>
                    <a:pt x="41625" y="58374"/>
                  </a:cubicBezTo>
                  <a:cubicBezTo>
                    <a:pt x="41524" y="58380"/>
                    <a:pt x="41419" y="58383"/>
                    <a:pt x="41315" y="58383"/>
                  </a:cubicBezTo>
                  <a:cubicBezTo>
                    <a:pt x="41211" y="58383"/>
                    <a:pt x="41107" y="58380"/>
                    <a:pt x="41006" y="58374"/>
                  </a:cubicBezTo>
                  <a:cubicBezTo>
                    <a:pt x="40898" y="58374"/>
                    <a:pt x="39994" y="58303"/>
                    <a:pt x="40172" y="58100"/>
                  </a:cubicBezTo>
                  <a:cubicBezTo>
                    <a:pt x="40192" y="58071"/>
                    <a:pt x="40164" y="58034"/>
                    <a:pt x="40133" y="58034"/>
                  </a:cubicBezTo>
                  <a:cubicBezTo>
                    <a:pt x="40126" y="58034"/>
                    <a:pt x="40119" y="58036"/>
                    <a:pt x="40113" y="58041"/>
                  </a:cubicBezTo>
                  <a:cubicBezTo>
                    <a:pt x="39827" y="58315"/>
                    <a:pt x="40375" y="58517"/>
                    <a:pt x="40553" y="58565"/>
                  </a:cubicBezTo>
                  <a:cubicBezTo>
                    <a:pt x="40887" y="58654"/>
                    <a:pt x="41244" y="58693"/>
                    <a:pt x="41603" y="58693"/>
                  </a:cubicBezTo>
                  <a:cubicBezTo>
                    <a:pt x="42014" y="58693"/>
                    <a:pt x="42428" y="58641"/>
                    <a:pt x="42815" y="58553"/>
                  </a:cubicBezTo>
                  <a:lnTo>
                    <a:pt x="42815" y="58553"/>
                  </a:lnTo>
                  <a:cubicBezTo>
                    <a:pt x="42803" y="58576"/>
                    <a:pt x="42768" y="58600"/>
                    <a:pt x="42756" y="58624"/>
                  </a:cubicBezTo>
                  <a:cubicBezTo>
                    <a:pt x="42696" y="58684"/>
                    <a:pt x="42732" y="58755"/>
                    <a:pt x="42792" y="58791"/>
                  </a:cubicBezTo>
                  <a:cubicBezTo>
                    <a:pt x="41397" y="59578"/>
                    <a:pt x="40005" y="59886"/>
                    <a:pt x="38606" y="59886"/>
                  </a:cubicBezTo>
                  <a:cubicBezTo>
                    <a:pt x="37234" y="59886"/>
                    <a:pt x="35854" y="59590"/>
                    <a:pt x="34457" y="59160"/>
                  </a:cubicBezTo>
                  <a:cubicBezTo>
                    <a:pt x="34457" y="59148"/>
                    <a:pt x="34433" y="59112"/>
                    <a:pt x="34421" y="59100"/>
                  </a:cubicBezTo>
                  <a:cubicBezTo>
                    <a:pt x="34183" y="58898"/>
                    <a:pt x="33838" y="58731"/>
                    <a:pt x="33505" y="58660"/>
                  </a:cubicBezTo>
                  <a:cubicBezTo>
                    <a:pt x="33528" y="58017"/>
                    <a:pt x="33540" y="57374"/>
                    <a:pt x="33564" y="56719"/>
                  </a:cubicBezTo>
                  <a:cubicBezTo>
                    <a:pt x="33576" y="56731"/>
                    <a:pt x="33588" y="56755"/>
                    <a:pt x="33624" y="56755"/>
                  </a:cubicBezTo>
                  <a:cubicBezTo>
                    <a:pt x="33743" y="56755"/>
                    <a:pt x="33743" y="56576"/>
                    <a:pt x="33624" y="56576"/>
                  </a:cubicBezTo>
                  <a:cubicBezTo>
                    <a:pt x="33588" y="56576"/>
                    <a:pt x="33576" y="56588"/>
                    <a:pt x="33564" y="56600"/>
                  </a:cubicBezTo>
                  <a:cubicBezTo>
                    <a:pt x="33707" y="50147"/>
                    <a:pt x="33540" y="43658"/>
                    <a:pt x="33540" y="37193"/>
                  </a:cubicBezTo>
                  <a:cubicBezTo>
                    <a:pt x="33540" y="34193"/>
                    <a:pt x="33540" y="31192"/>
                    <a:pt x="33528" y="28192"/>
                  </a:cubicBezTo>
                  <a:close/>
                  <a:moveTo>
                    <a:pt x="45555" y="1"/>
                  </a:moveTo>
                  <a:cubicBezTo>
                    <a:pt x="45530" y="1"/>
                    <a:pt x="45506" y="16"/>
                    <a:pt x="45506" y="45"/>
                  </a:cubicBezTo>
                  <a:cubicBezTo>
                    <a:pt x="45506" y="81"/>
                    <a:pt x="45494" y="105"/>
                    <a:pt x="45494" y="141"/>
                  </a:cubicBezTo>
                  <a:lnTo>
                    <a:pt x="45482" y="141"/>
                  </a:lnTo>
                  <a:cubicBezTo>
                    <a:pt x="44220" y="569"/>
                    <a:pt x="43006" y="1153"/>
                    <a:pt x="41851" y="1831"/>
                  </a:cubicBezTo>
                  <a:cubicBezTo>
                    <a:pt x="41004" y="1726"/>
                    <a:pt x="40181" y="1665"/>
                    <a:pt x="39375" y="1665"/>
                  </a:cubicBezTo>
                  <a:cubicBezTo>
                    <a:pt x="38277" y="1665"/>
                    <a:pt x="37210" y="1778"/>
                    <a:pt x="36160" y="2046"/>
                  </a:cubicBezTo>
                  <a:cubicBezTo>
                    <a:pt x="36160" y="1998"/>
                    <a:pt x="36160" y="1950"/>
                    <a:pt x="36148" y="1903"/>
                  </a:cubicBezTo>
                  <a:lnTo>
                    <a:pt x="36148" y="1903"/>
                  </a:lnTo>
                  <a:cubicBezTo>
                    <a:pt x="36173" y="1913"/>
                    <a:pt x="36200" y="1918"/>
                    <a:pt x="36228" y="1918"/>
                  </a:cubicBezTo>
                  <a:cubicBezTo>
                    <a:pt x="36329" y="1918"/>
                    <a:pt x="36431" y="1851"/>
                    <a:pt x="36422" y="1748"/>
                  </a:cubicBezTo>
                  <a:cubicBezTo>
                    <a:pt x="36386" y="1403"/>
                    <a:pt x="36362" y="1057"/>
                    <a:pt x="36303" y="712"/>
                  </a:cubicBezTo>
                  <a:cubicBezTo>
                    <a:pt x="36283" y="612"/>
                    <a:pt x="36211" y="511"/>
                    <a:pt x="36096" y="511"/>
                  </a:cubicBezTo>
                  <a:cubicBezTo>
                    <a:pt x="36075" y="511"/>
                    <a:pt x="36053" y="514"/>
                    <a:pt x="36029" y="522"/>
                  </a:cubicBezTo>
                  <a:cubicBezTo>
                    <a:pt x="35493" y="700"/>
                    <a:pt x="34969" y="915"/>
                    <a:pt x="34469" y="1153"/>
                  </a:cubicBezTo>
                  <a:cubicBezTo>
                    <a:pt x="34421" y="1153"/>
                    <a:pt x="34398" y="1165"/>
                    <a:pt x="34362" y="1188"/>
                  </a:cubicBezTo>
                  <a:cubicBezTo>
                    <a:pt x="32516" y="2070"/>
                    <a:pt x="30861" y="3272"/>
                    <a:pt x="29040" y="4225"/>
                  </a:cubicBezTo>
                  <a:cubicBezTo>
                    <a:pt x="26873" y="5356"/>
                    <a:pt x="24718" y="6391"/>
                    <a:pt x="22753" y="7796"/>
                  </a:cubicBezTo>
                  <a:cubicBezTo>
                    <a:pt x="22741" y="7785"/>
                    <a:pt x="22741" y="7773"/>
                    <a:pt x="22730" y="7773"/>
                  </a:cubicBezTo>
                  <a:cubicBezTo>
                    <a:pt x="22714" y="7749"/>
                    <a:pt x="22690" y="7738"/>
                    <a:pt x="22667" y="7738"/>
                  </a:cubicBezTo>
                  <a:cubicBezTo>
                    <a:pt x="22621" y="7738"/>
                    <a:pt x="22579" y="7781"/>
                    <a:pt x="22610" y="7844"/>
                  </a:cubicBezTo>
                  <a:cubicBezTo>
                    <a:pt x="22610" y="7856"/>
                    <a:pt x="22622" y="7856"/>
                    <a:pt x="22634" y="7880"/>
                  </a:cubicBezTo>
                  <a:cubicBezTo>
                    <a:pt x="22527" y="7880"/>
                    <a:pt x="22432" y="7880"/>
                    <a:pt x="22337" y="7904"/>
                  </a:cubicBezTo>
                  <a:cubicBezTo>
                    <a:pt x="21991" y="7999"/>
                    <a:pt x="21622" y="8225"/>
                    <a:pt x="21575" y="8618"/>
                  </a:cubicBezTo>
                  <a:cubicBezTo>
                    <a:pt x="21575" y="8630"/>
                    <a:pt x="21575" y="8642"/>
                    <a:pt x="21598" y="8666"/>
                  </a:cubicBezTo>
                  <a:cubicBezTo>
                    <a:pt x="21598" y="8749"/>
                    <a:pt x="21598" y="8856"/>
                    <a:pt x="21575" y="8939"/>
                  </a:cubicBezTo>
                  <a:cubicBezTo>
                    <a:pt x="19241" y="9999"/>
                    <a:pt x="16967" y="11190"/>
                    <a:pt x="14729" y="12464"/>
                  </a:cubicBezTo>
                  <a:cubicBezTo>
                    <a:pt x="14716" y="12459"/>
                    <a:pt x="14703" y="12457"/>
                    <a:pt x="14690" y="12457"/>
                  </a:cubicBezTo>
                  <a:cubicBezTo>
                    <a:pt x="14629" y="12457"/>
                    <a:pt x="14567" y="12500"/>
                    <a:pt x="14538" y="12559"/>
                  </a:cubicBezTo>
                  <a:lnTo>
                    <a:pt x="14002" y="12880"/>
                  </a:lnTo>
                  <a:cubicBezTo>
                    <a:pt x="14084" y="12799"/>
                    <a:pt x="14009" y="12665"/>
                    <a:pt x="13896" y="12665"/>
                  </a:cubicBezTo>
                  <a:cubicBezTo>
                    <a:pt x="13877" y="12665"/>
                    <a:pt x="13856" y="12669"/>
                    <a:pt x="13836" y="12678"/>
                  </a:cubicBezTo>
                  <a:cubicBezTo>
                    <a:pt x="13288" y="12952"/>
                    <a:pt x="12752" y="13249"/>
                    <a:pt x="12204" y="13535"/>
                  </a:cubicBezTo>
                  <a:cubicBezTo>
                    <a:pt x="12157" y="13547"/>
                    <a:pt x="12157" y="13595"/>
                    <a:pt x="12157" y="13619"/>
                  </a:cubicBezTo>
                  <a:cubicBezTo>
                    <a:pt x="12145" y="13690"/>
                    <a:pt x="12145" y="13773"/>
                    <a:pt x="12133" y="13857"/>
                  </a:cubicBezTo>
                  <a:cubicBezTo>
                    <a:pt x="12109" y="13845"/>
                    <a:pt x="12097" y="13845"/>
                    <a:pt x="12085" y="13833"/>
                  </a:cubicBezTo>
                  <a:cubicBezTo>
                    <a:pt x="12061" y="13812"/>
                    <a:pt x="12037" y="13803"/>
                    <a:pt x="12016" y="13803"/>
                  </a:cubicBezTo>
                  <a:cubicBezTo>
                    <a:pt x="11952" y="13803"/>
                    <a:pt x="11910" y="13881"/>
                    <a:pt x="11954" y="13952"/>
                  </a:cubicBezTo>
                  <a:cubicBezTo>
                    <a:pt x="11919" y="13964"/>
                    <a:pt x="11907" y="13976"/>
                    <a:pt x="11895" y="14023"/>
                  </a:cubicBezTo>
                  <a:cubicBezTo>
                    <a:pt x="8109" y="28263"/>
                    <a:pt x="4513" y="42491"/>
                    <a:pt x="48" y="56540"/>
                  </a:cubicBezTo>
                  <a:cubicBezTo>
                    <a:pt x="0" y="56671"/>
                    <a:pt x="72" y="56767"/>
                    <a:pt x="167" y="56826"/>
                  </a:cubicBezTo>
                  <a:cubicBezTo>
                    <a:pt x="143" y="56874"/>
                    <a:pt x="167" y="56910"/>
                    <a:pt x="203" y="56945"/>
                  </a:cubicBezTo>
                  <a:cubicBezTo>
                    <a:pt x="2282" y="58340"/>
                    <a:pt x="6132" y="60297"/>
                    <a:pt x="9282" y="60297"/>
                  </a:cubicBezTo>
                  <a:cubicBezTo>
                    <a:pt x="10407" y="60297"/>
                    <a:pt x="11442" y="60048"/>
                    <a:pt x="12276" y="59434"/>
                  </a:cubicBezTo>
                  <a:lnTo>
                    <a:pt x="12288" y="59410"/>
                  </a:lnTo>
                  <a:cubicBezTo>
                    <a:pt x="12335" y="59374"/>
                    <a:pt x="12395" y="59338"/>
                    <a:pt x="12454" y="59291"/>
                  </a:cubicBezTo>
                  <a:cubicBezTo>
                    <a:pt x="12466" y="59315"/>
                    <a:pt x="12490" y="59327"/>
                    <a:pt x="12514" y="59327"/>
                  </a:cubicBezTo>
                  <a:cubicBezTo>
                    <a:pt x="12585" y="59327"/>
                    <a:pt x="12621" y="59255"/>
                    <a:pt x="12609" y="59196"/>
                  </a:cubicBezTo>
                  <a:cubicBezTo>
                    <a:pt x="14419" y="57862"/>
                    <a:pt x="16360" y="56552"/>
                    <a:pt x="18098" y="55100"/>
                  </a:cubicBezTo>
                  <a:cubicBezTo>
                    <a:pt x="19134" y="54397"/>
                    <a:pt x="20170" y="53683"/>
                    <a:pt x="21146" y="52897"/>
                  </a:cubicBezTo>
                  <a:cubicBezTo>
                    <a:pt x="21152" y="52898"/>
                    <a:pt x="21158" y="52899"/>
                    <a:pt x="21164" y="52899"/>
                  </a:cubicBezTo>
                  <a:cubicBezTo>
                    <a:pt x="21215" y="52899"/>
                    <a:pt x="21253" y="52855"/>
                    <a:pt x="21253" y="52802"/>
                  </a:cubicBezTo>
                  <a:cubicBezTo>
                    <a:pt x="21277" y="52778"/>
                    <a:pt x="21325" y="52742"/>
                    <a:pt x="21360" y="52719"/>
                  </a:cubicBezTo>
                  <a:cubicBezTo>
                    <a:pt x="21384" y="54409"/>
                    <a:pt x="21432" y="56124"/>
                    <a:pt x="21515" y="57826"/>
                  </a:cubicBezTo>
                  <a:cubicBezTo>
                    <a:pt x="21515" y="57939"/>
                    <a:pt x="21604" y="57993"/>
                    <a:pt x="21688" y="57993"/>
                  </a:cubicBezTo>
                  <a:cubicBezTo>
                    <a:pt x="21711" y="57993"/>
                    <a:pt x="21733" y="57989"/>
                    <a:pt x="21753" y="57981"/>
                  </a:cubicBezTo>
                  <a:cubicBezTo>
                    <a:pt x="21777" y="58005"/>
                    <a:pt x="21789" y="58017"/>
                    <a:pt x="21801" y="58017"/>
                  </a:cubicBezTo>
                  <a:cubicBezTo>
                    <a:pt x="23622" y="59148"/>
                    <a:pt x="26075" y="59327"/>
                    <a:pt x="28171" y="59434"/>
                  </a:cubicBezTo>
                  <a:cubicBezTo>
                    <a:pt x="28564" y="59452"/>
                    <a:pt x="28959" y="59469"/>
                    <a:pt x="29351" y="59469"/>
                  </a:cubicBezTo>
                  <a:cubicBezTo>
                    <a:pt x="30489" y="59469"/>
                    <a:pt x="31595" y="59327"/>
                    <a:pt x="32516" y="58672"/>
                  </a:cubicBezTo>
                  <a:cubicBezTo>
                    <a:pt x="32528" y="58660"/>
                    <a:pt x="32552" y="58660"/>
                    <a:pt x="32564" y="58636"/>
                  </a:cubicBezTo>
                  <a:cubicBezTo>
                    <a:pt x="32707" y="58517"/>
                    <a:pt x="32862" y="58398"/>
                    <a:pt x="32993" y="58255"/>
                  </a:cubicBezTo>
                  <a:cubicBezTo>
                    <a:pt x="32993" y="58386"/>
                    <a:pt x="32993" y="58517"/>
                    <a:pt x="33005" y="58672"/>
                  </a:cubicBezTo>
                  <a:lnTo>
                    <a:pt x="32909" y="58672"/>
                  </a:lnTo>
                  <a:cubicBezTo>
                    <a:pt x="32755" y="58684"/>
                    <a:pt x="32731" y="58874"/>
                    <a:pt x="32874" y="58934"/>
                  </a:cubicBezTo>
                  <a:cubicBezTo>
                    <a:pt x="32933" y="58969"/>
                    <a:pt x="32993" y="58969"/>
                    <a:pt x="33040" y="58993"/>
                  </a:cubicBezTo>
                  <a:cubicBezTo>
                    <a:pt x="33052" y="59005"/>
                    <a:pt x="33052" y="59029"/>
                    <a:pt x="33064" y="59029"/>
                  </a:cubicBezTo>
                  <a:cubicBezTo>
                    <a:pt x="34887" y="59825"/>
                    <a:pt x="36947" y="60508"/>
                    <a:pt x="38937" y="60508"/>
                  </a:cubicBezTo>
                  <a:cubicBezTo>
                    <a:pt x="40431" y="60508"/>
                    <a:pt x="41886" y="60123"/>
                    <a:pt x="43173" y="59112"/>
                  </a:cubicBezTo>
                  <a:cubicBezTo>
                    <a:pt x="43173" y="59112"/>
                    <a:pt x="43173" y="59100"/>
                    <a:pt x="43184" y="59100"/>
                  </a:cubicBezTo>
                  <a:cubicBezTo>
                    <a:pt x="47768" y="55874"/>
                    <a:pt x="51697" y="51218"/>
                    <a:pt x="55353" y="46992"/>
                  </a:cubicBezTo>
                  <a:cubicBezTo>
                    <a:pt x="55499" y="46734"/>
                    <a:pt x="55338" y="46465"/>
                    <a:pt x="55159" y="46465"/>
                  </a:cubicBezTo>
                  <a:cubicBezTo>
                    <a:pt x="55148" y="46465"/>
                    <a:pt x="55137" y="46466"/>
                    <a:pt x="55126" y="46468"/>
                  </a:cubicBezTo>
                  <a:lnTo>
                    <a:pt x="55126" y="46420"/>
                  </a:lnTo>
                  <a:cubicBezTo>
                    <a:pt x="55138" y="46361"/>
                    <a:pt x="55138" y="46301"/>
                    <a:pt x="55126" y="46242"/>
                  </a:cubicBezTo>
                  <a:cubicBezTo>
                    <a:pt x="55353" y="39860"/>
                    <a:pt x="55317" y="33478"/>
                    <a:pt x="55293" y="27084"/>
                  </a:cubicBezTo>
                  <a:cubicBezTo>
                    <a:pt x="55257" y="20619"/>
                    <a:pt x="55805" y="13845"/>
                    <a:pt x="55126" y="7404"/>
                  </a:cubicBezTo>
                  <a:cubicBezTo>
                    <a:pt x="55312" y="7217"/>
                    <a:pt x="55160" y="6903"/>
                    <a:pt x="54955" y="6903"/>
                  </a:cubicBezTo>
                  <a:cubicBezTo>
                    <a:pt x="54910" y="6903"/>
                    <a:pt x="54863" y="6917"/>
                    <a:pt x="54817" y="6951"/>
                  </a:cubicBezTo>
                  <a:cubicBezTo>
                    <a:pt x="54317" y="7296"/>
                    <a:pt x="53817" y="7654"/>
                    <a:pt x="53305" y="7999"/>
                  </a:cubicBezTo>
                  <a:cubicBezTo>
                    <a:pt x="53186" y="7856"/>
                    <a:pt x="53043" y="7773"/>
                    <a:pt x="52805" y="7701"/>
                  </a:cubicBezTo>
                  <a:cubicBezTo>
                    <a:pt x="52705" y="7671"/>
                    <a:pt x="52611" y="7663"/>
                    <a:pt x="52518" y="7663"/>
                  </a:cubicBezTo>
                  <a:cubicBezTo>
                    <a:pt x="52406" y="7663"/>
                    <a:pt x="52298" y="7675"/>
                    <a:pt x="52189" y="7675"/>
                  </a:cubicBezTo>
                  <a:cubicBezTo>
                    <a:pt x="52140" y="7675"/>
                    <a:pt x="52092" y="7672"/>
                    <a:pt x="52043" y="7665"/>
                  </a:cubicBezTo>
                  <a:cubicBezTo>
                    <a:pt x="51447" y="7606"/>
                    <a:pt x="50900" y="7415"/>
                    <a:pt x="50316" y="7344"/>
                  </a:cubicBezTo>
                  <a:cubicBezTo>
                    <a:pt x="50127" y="7318"/>
                    <a:pt x="49936" y="7305"/>
                    <a:pt x="49747" y="7305"/>
                  </a:cubicBezTo>
                  <a:cubicBezTo>
                    <a:pt x="49057" y="7305"/>
                    <a:pt x="48381" y="7477"/>
                    <a:pt x="47792" y="7832"/>
                  </a:cubicBezTo>
                  <a:cubicBezTo>
                    <a:pt x="47804" y="7249"/>
                    <a:pt x="47876" y="6630"/>
                    <a:pt x="47709" y="6058"/>
                  </a:cubicBezTo>
                  <a:cubicBezTo>
                    <a:pt x="47685" y="5975"/>
                    <a:pt x="47590" y="5891"/>
                    <a:pt x="47506" y="5891"/>
                  </a:cubicBezTo>
                  <a:cubicBezTo>
                    <a:pt x="46899" y="5927"/>
                    <a:pt x="46221" y="6237"/>
                    <a:pt x="45542" y="6689"/>
                  </a:cubicBezTo>
                  <a:cubicBezTo>
                    <a:pt x="45566" y="6570"/>
                    <a:pt x="45590" y="6427"/>
                    <a:pt x="45601" y="6344"/>
                  </a:cubicBezTo>
                  <a:cubicBezTo>
                    <a:pt x="45732" y="5701"/>
                    <a:pt x="45649" y="4939"/>
                    <a:pt x="45661" y="4284"/>
                  </a:cubicBezTo>
                  <a:cubicBezTo>
                    <a:pt x="45685" y="3117"/>
                    <a:pt x="45792" y="1903"/>
                    <a:pt x="45709" y="736"/>
                  </a:cubicBezTo>
                  <a:cubicBezTo>
                    <a:pt x="45720" y="593"/>
                    <a:pt x="45732" y="450"/>
                    <a:pt x="45732" y="319"/>
                  </a:cubicBezTo>
                  <a:cubicBezTo>
                    <a:pt x="45732" y="236"/>
                    <a:pt x="45685" y="176"/>
                    <a:pt x="45625" y="153"/>
                  </a:cubicBezTo>
                  <a:cubicBezTo>
                    <a:pt x="45625" y="117"/>
                    <a:pt x="45613" y="81"/>
                    <a:pt x="45613" y="45"/>
                  </a:cubicBezTo>
                  <a:cubicBezTo>
                    <a:pt x="45607" y="16"/>
                    <a:pt x="45581" y="1"/>
                    <a:pt x="455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37"/>
            <p:cNvSpPr/>
            <p:nvPr/>
          </p:nvSpPr>
          <p:spPr>
            <a:xfrm>
              <a:off x="4222500" y="3002200"/>
              <a:ext cx="7125" cy="10750"/>
            </a:xfrm>
            <a:custGeom>
              <a:avLst/>
              <a:gdLst/>
              <a:ahLst/>
              <a:cxnLst/>
              <a:rect l="l" t="t" r="r" b="b"/>
              <a:pathLst>
                <a:path w="285" h="430" extrusionOk="0">
                  <a:moveTo>
                    <a:pt x="130" y="1"/>
                  </a:moveTo>
                  <a:cubicBezTo>
                    <a:pt x="67" y="1"/>
                    <a:pt x="0" y="64"/>
                    <a:pt x="38" y="147"/>
                  </a:cubicBezTo>
                  <a:cubicBezTo>
                    <a:pt x="62" y="230"/>
                    <a:pt x="109" y="313"/>
                    <a:pt x="157" y="397"/>
                  </a:cubicBezTo>
                  <a:cubicBezTo>
                    <a:pt x="172" y="420"/>
                    <a:pt x="191" y="429"/>
                    <a:pt x="209" y="429"/>
                  </a:cubicBezTo>
                  <a:cubicBezTo>
                    <a:pt x="248" y="429"/>
                    <a:pt x="284" y="386"/>
                    <a:pt x="276" y="337"/>
                  </a:cubicBezTo>
                  <a:cubicBezTo>
                    <a:pt x="264" y="254"/>
                    <a:pt x="228" y="159"/>
                    <a:pt x="216" y="75"/>
                  </a:cubicBezTo>
                  <a:cubicBezTo>
                    <a:pt x="203" y="22"/>
                    <a:pt x="167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37"/>
            <p:cNvSpPr/>
            <p:nvPr/>
          </p:nvSpPr>
          <p:spPr>
            <a:xfrm>
              <a:off x="4302325" y="2713800"/>
              <a:ext cx="6250" cy="4850"/>
            </a:xfrm>
            <a:custGeom>
              <a:avLst/>
              <a:gdLst/>
              <a:ahLst/>
              <a:cxnLst/>
              <a:rect l="l" t="t" r="r" b="b"/>
              <a:pathLst>
                <a:path w="250" h="194" extrusionOk="0">
                  <a:moveTo>
                    <a:pt x="101" y="1"/>
                  </a:moveTo>
                  <a:cubicBezTo>
                    <a:pt x="0" y="1"/>
                    <a:pt x="6" y="193"/>
                    <a:pt x="119" y="193"/>
                  </a:cubicBezTo>
                  <a:cubicBezTo>
                    <a:pt x="250" y="193"/>
                    <a:pt x="250" y="3"/>
                    <a:pt x="119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37"/>
            <p:cNvSpPr/>
            <p:nvPr/>
          </p:nvSpPr>
          <p:spPr>
            <a:xfrm>
              <a:off x="4598550" y="1967900"/>
              <a:ext cx="18400" cy="42450"/>
            </a:xfrm>
            <a:custGeom>
              <a:avLst/>
              <a:gdLst/>
              <a:ahLst/>
              <a:cxnLst/>
              <a:rect l="l" t="t" r="r" b="b"/>
              <a:pathLst>
                <a:path w="736" h="1698" extrusionOk="0">
                  <a:moveTo>
                    <a:pt x="679" y="1"/>
                  </a:moveTo>
                  <a:cubicBezTo>
                    <a:pt x="663" y="1"/>
                    <a:pt x="649" y="9"/>
                    <a:pt x="641" y="26"/>
                  </a:cubicBezTo>
                  <a:cubicBezTo>
                    <a:pt x="367" y="502"/>
                    <a:pt x="188" y="1038"/>
                    <a:pt x="21" y="1561"/>
                  </a:cubicBezTo>
                  <a:cubicBezTo>
                    <a:pt x="0" y="1646"/>
                    <a:pt x="63" y="1698"/>
                    <a:pt x="130" y="1698"/>
                  </a:cubicBezTo>
                  <a:cubicBezTo>
                    <a:pt x="176" y="1698"/>
                    <a:pt x="224" y="1674"/>
                    <a:pt x="248" y="1621"/>
                  </a:cubicBezTo>
                  <a:cubicBezTo>
                    <a:pt x="438" y="1109"/>
                    <a:pt x="641" y="597"/>
                    <a:pt x="736" y="73"/>
                  </a:cubicBezTo>
                  <a:cubicBezTo>
                    <a:pt x="736" y="27"/>
                    <a:pt x="706" y="1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37"/>
            <p:cNvSpPr/>
            <p:nvPr/>
          </p:nvSpPr>
          <p:spPr>
            <a:xfrm>
              <a:off x="4597425" y="1994075"/>
              <a:ext cx="18575" cy="50350"/>
            </a:xfrm>
            <a:custGeom>
              <a:avLst/>
              <a:gdLst/>
              <a:ahLst/>
              <a:cxnLst/>
              <a:rect l="l" t="t" r="r" b="b"/>
              <a:pathLst>
                <a:path w="743" h="2014" extrusionOk="0">
                  <a:moveTo>
                    <a:pt x="650" y="1"/>
                  </a:moveTo>
                  <a:cubicBezTo>
                    <a:pt x="619" y="1"/>
                    <a:pt x="588" y="19"/>
                    <a:pt x="578" y="62"/>
                  </a:cubicBezTo>
                  <a:cubicBezTo>
                    <a:pt x="388" y="693"/>
                    <a:pt x="138" y="1300"/>
                    <a:pt x="7" y="1943"/>
                  </a:cubicBezTo>
                  <a:cubicBezTo>
                    <a:pt x="0" y="1990"/>
                    <a:pt x="31" y="2014"/>
                    <a:pt x="63" y="2014"/>
                  </a:cubicBezTo>
                  <a:cubicBezTo>
                    <a:pt x="89" y="2014"/>
                    <a:pt x="115" y="1999"/>
                    <a:pt x="126" y="1967"/>
                  </a:cubicBezTo>
                  <a:cubicBezTo>
                    <a:pt x="364" y="1360"/>
                    <a:pt x="543" y="717"/>
                    <a:pt x="721" y="98"/>
                  </a:cubicBezTo>
                  <a:cubicBezTo>
                    <a:pt x="743" y="41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37"/>
            <p:cNvSpPr/>
            <p:nvPr/>
          </p:nvSpPr>
          <p:spPr>
            <a:xfrm>
              <a:off x="4512750" y="2126175"/>
              <a:ext cx="57525" cy="6900"/>
            </a:xfrm>
            <a:custGeom>
              <a:avLst/>
              <a:gdLst/>
              <a:ahLst/>
              <a:cxnLst/>
              <a:rect l="l" t="t" r="r" b="b"/>
              <a:pathLst>
                <a:path w="2301" h="276" extrusionOk="0">
                  <a:moveTo>
                    <a:pt x="2171" y="1"/>
                  </a:moveTo>
                  <a:cubicBezTo>
                    <a:pt x="2163" y="1"/>
                    <a:pt x="2153" y="2"/>
                    <a:pt x="2144" y="5"/>
                  </a:cubicBezTo>
                  <a:cubicBezTo>
                    <a:pt x="1589" y="91"/>
                    <a:pt x="1035" y="146"/>
                    <a:pt x="475" y="146"/>
                  </a:cubicBezTo>
                  <a:cubicBezTo>
                    <a:pt x="337" y="146"/>
                    <a:pt x="199" y="143"/>
                    <a:pt x="60" y="136"/>
                  </a:cubicBezTo>
                  <a:cubicBezTo>
                    <a:pt x="1" y="136"/>
                    <a:pt x="1" y="195"/>
                    <a:pt x="48" y="207"/>
                  </a:cubicBezTo>
                  <a:cubicBezTo>
                    <a:pt x="386" y="252"/>
                    <a:pt x="723" y="276"/>
                    <a:pt x="1060" y="276"/>
                  </a:cubicBezTo>
                  <a:cubicBezTo>
                    <a:pt x="1437" y="276"/>
                    <a:pt x="1814" y="246"/>
                    <a:pt x="2191" y="183"/>
                  </a:cubicBezTo>
                  <a:cubicBezTo>
                    <a:pt x="2301" y="173"/>
                    <a:pt x="2269" y="1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37"/>
            <p:cNvSpPr/>
            <p:nvPr/>
          </p:nvSpPr>
          <p:spPr>
            <a:xfrm>
              <a:off x="4573775" y="2126575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60" y="1"/>
                  </a:moveTo>
                  <a:cubicBezTo>
                    <a:pt x="0" y="1"/>
                    <a:pt x="0" y="108"/>
                    <a:pt x="60" y="108"/>
                  </a:cubicBezTo>
                  <a:cubicBezTo>
                    <a:pt x="143" y="108"/>
                    <a:pt x="143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37"/>
            <p:cNvSpPr/>
            <p:nvPr/>
          </p:nvSpPr>
          <p:spPr>
            <a:xfrm>
              <a:off x="4540725" y="2142200"/>
              <a:ext cx="38425" cy="6000"/>
            </a:xfrm>
            <a:custGeom>
              <a:avLst/>
              <a:gdLst/>
              <a:ahLst/>
              <a:cxnLst/>
              <a:rect l="l" t="t" r="r" b="b"/>
              <a:pathLst>
                <a:path w="1537" h="240" extrusionOk="0">
                  <a:moveTo>
                    <a:pt x="1039" y="1"/>
                  </a:moveTo>
                  <a:cubicBezTo>
                    <a:pt x="722" y="1"/>
                    <a:pt x="409" y="34"/>
                    <a:pt x="108" y="43"/>
                  </a:cubicBezTo>
                  <a:cubicBezTo>
                    <a:pt x="1" y="43"/>
                    <a:pt x="1" y="197"/>
                    <a:pt x="108" y="197"/>
                  </a:cubicBezTo>
                  <a:cubicBezTo>
                    <a:pt x="409" y="206"/>
                    <a:pt x="722" y="239"/>
                    <a:pt x="1039" y="239"/>
                  </a:cubicBezTo>
                  <a:cubicBezTo>
                    <a:pt x="1161" y="239"/>
                    <a:pt x="1283" y="234"/>
                    <a:pt x="1406" y="221"/>
                  </a:cubicBezTo>
                  <a:cubicBezTo>
                    <a:pt x="1537" y="209"/>
                    <a:pt x="1537" y="31"/>
                    <a:pt x="1406" y="19"/>
                  </a:cubicBezTo>
                  <a:cubicBezTo>
                    <a:pt x="1283" y="5"/>
                    <a:pt x="1161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37"/>
            <p:cNvSpPr/>
            <p:nvPr/>
          </p:nvSpPr>
          <p:spPr>
            <a:xfrm>
              <a:off x="4548875" y="2156325"/>
              <a:ext cx="30575" cy="9325"/>
            </a:xfrm>
            <a:custGeom>
              <a:avLst/>
              <a:gdLst/>
              <a:ahLst/>
              <a:cxnLst/>
              <a:rect l="l" t="t" r="r" b="b"/>
              <a:pathLst>
                <a:path w="1223" h="373" extrusionOk="0">
                  <a:moveTo>
                    <a:pt x="592" y="1"/>
                  </a:moveTo>
                  <a:cubicBezTo>
                    <a:pt x="422" y="1"/>
                    <a:pt x="250" y="28"/>
                    <a:pt x="103" y="61"/>
                  </a:cubicBezTo>
                  <a:cubicBezTo>
                    <a:pt x="0" y="95"/>
                    <a:pt x="19" y="252"/>
                    <a:pt x="127" y="252"/>
                  </a:cubicBezTo>
                  <a:cubicBezTo>
                    <a:pt x="131" y="252"/>
                    <a:pt x="135" y="252"/>
                    <a:pt x="139" y="251"/>
                  </a:cubicBezTo>
                  <a:cubicBezTo>
                    <a:pt x="205" y="247"/>
                    <a:pt x="270" y="244"/>
                    <a:pt x="335" y="244"/>
                  </a:cubicBezTo>
                  <a:cubicBezTo>
                    <a:pt x="449" y="244"/>
                    <a:pt x="562" y="253"/>
                    <a:pt x="675" y="275"/>
                  </a:cubicBezTo>
                  <a:cubicBezTo>
                    <a:pt x="806" y="299"/>
                    <a:pt x="937" y="359"/>
                    <a:pt x="1092" y="370"/>
                  </a:cubicBezTo>
                  <a:cubicBezTo>
                    <a:pt x="1100" y="372"/>
                    <a:pt x="1107" y="373"/>
                    <a:pt x="1115" y="373"/>
                  </a:cubicBezTo>
                  <a:cubicBezTo>
                    <a:pt x="1222" y="373"/>
                    <a:pt x="1218" y="212"/>
                    <a:pt x="1151" y="156"/>
                  </a:cubicBezTo>
                  <a:cubicBezTo>
                    <a:pt x="996" y="40"/>
                    <a:pt x="795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37"/>
            <p:cNvSpPr/>
            <p:nvPr/>
          </p:nvSpPr>
          <p:spPr>
            <a:xfrm>
              <a:off x="4554500" y="2177475"/>
              <a:ext cx="22275" cy="8700"/>
            </a:xfrm>
            <a:custGeom>
              <a:avLst/>
              <a:gdLst/>
              <a:ahLst/>
              <a:cxnLst/>
              <a:rect l="l" t="t" r="r" b="b"/>
              <a:pathLst>
                <a:path w="891" h="348" extrusionOk="0">
                  <a:moveTo>
                    <a:pt x="142" y="0"/>
                  </a:moveTo>
                  <a:cubicBezTo>
                    <a:pt x="20" y="0"/>
                    <a:pt x="1" y="204"/>
                    <a:pt x="117" y="227"/>
                  </a:cubicBezTo>
                  <a:cubicBezTo>
                    <a:pt x="315" y="282"/>
                    <a:pt x="493" y="347"/>
                    <a:pt x="688" y="347"/>
                  </a:cubicBezTo>
                  <a:cubicBezTo>
                    <a:pt x="704" y="347"/>
                    <a:pt x="720" y="347"/>
                    <a:pt x="736" y="346"/>
                  </a:cubicBezTo>
                  <a:cubicBezTo>
                    <a:pt x="831" y="346"/>
                    <a:pt x="891" y="179"/>
                    <a:pt x="795" y="144"/>
                  </a:cubicBezTo>
                  <a:cubicBezTo>
                    <a:pt x="581" y="48"/>
                    <a:pt x="379" y="36"/>
                    <a:pt x="152" y="1"/>
                  </a:cubicBezTo>
                  <a:cubicBezTo>
                    <a:pt x="149" y="0"/>
                    <a:pt x="145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37"/>
            <p:cNvSpPr/>
            <p:nvPr/>
          </p:nvSpPr>
          <p:spPr>
            <a:xfrm>
              <a:off x="4569000" y="2189375"/>
              <a:ext cx="7175" cy="5700"/>
            </a:xfrm>
            <a:custGeom>
              <a:avLst/>
              <a:gdLst/>
              <a:ahLst/>
              <a:cxnLst/>
              <a:rect l="l" t="t" r="r" b="b"/>
              <a:pathLst>
                <a:path w="287" h="228" extrusionOk="0">
                  <a:moveTo>
                    <a:pt x="156" y="1"/>
                  </a:moveTo>
                  <a:cubicBezTo>
                    <a:pt x="1" y="1"/>
                    <a:pt x="1" y="227"/>
                    <a:pt x="156" y="227"/>
                  </a:cubicBezTo>
                  <a:cubicBezTo>
                    <a:pt x="287" y="227"/>
                    <a:pt x="28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37"/>
            <p:cNvSpPr/>
            <p:nvPr/>
          </p:nvSpPr>
          <p:spPr>
            <a:xfrm>
              <a:off x="4572875" y="2205175"/>
              <a:ext cx="5100" cy="3575"/>
            </a:xfrm>
            <a:custGeom>
              <a:avLst/>
              <a:gdLst/>
              <a:ahLst/>
              <a:cxnLst/>
              <a:rect l="l" t="t" r="r" b="b"/>
              <a:pathLst>
                <a:path w="204" h="143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203" y="143"/>
                    <a:pt x="203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37"/>
            <p:cNvSpPr/>
            <p:nvPr/>
          </p:nvSpPr>
          <p:spPr>
            <a:xfrm>
              <a:off x="4348450" y="2585875"/>
              <a:ext cx="50600" cy="36200"/>
            </a:xfrm>
            <a:custGeom>
              <a:avLst/>
              <a:gdLst/>
              <a:ahLst/>
              <a:cxnLst/>
              <a:rect l="l" t="t" r="r" b="b"/>
              <a:pathLst>
                <a:path w="2024" h="1448" extrusionOk="0">
                  <a:moveTo>
                    <a:pt x="84" y="0"/>
                  </a:moveTo>
                  <a:cubicBezTo>
                    <a:pt x="48" y="0"/>
                    <a:pt x="0" y="36"/>
                    <a:pt x="48" y="83"/>
                  </a:cubicBezTo>
                  <a:cubicBezTo>
                    <a:pt x="310" y="298"/>
                    <a:pt x="655" y="429"/>
                    <a:pt x="941" y="619"/>
                  </a:cubicBezTo>
                  <a:cubicBezTo>
                    <a:pt x="1262" y="857"/>
                    <a:pt x="1560" y="1143"/>
                    <a:pt x="1870" y="1429"/>
                  </a:cubicBezTo>
                  <a:cubicBezTo>
                    <a:pt x="1888" y="1442"/>
                    <a:pt x="1906" y="1448"/>
                    <a:pt x="1923" y="1448"/>
                  </a:cubicBezTo>
                  <a:cubicBezTo>
                    <a:pt x="1983" y="1448"/>
                    <a:pt x="2023" y="1377"/>
                    <a:pt x="1977" y="1322"/>
                  </a:cubicBezTo>
                  <a:cubicBezTo>
                    <a:pt x="1727" y="1012"/>
                    <a:pt x="1441" y="774"/>
                    <a:pt x="1120" y="536"/>
                  </a:cubicBezTo>
                  <a:cubicBezTo>
                    <a:pt x="822" y="322"/>
                    <a:pt x="441" y="6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37"/>
            <p:cNvSpPr/>
            <p:nvPr/>
          </p:nvSpPr>
          <p:spPr>
            <a:xfrm>
              <a:off x="4381975" y="2594075"/>
              <a:ext cx="41075" cy="28750"/>
            </a:xfrm>
            <a:custGeom>
              <a:avLst/>
              <a:gdLst/>
              <a:ahLst/>
              <a:cxnLst/>
              <a:rect l="l" t="t" r="r" b="b"/>
              <a:pathLst>
                <a:path w="1643" h="1150" extrusionOk="0">
                  <a:moveTo>
                    <a:pt x="121" y="1"/>
                  </a:moveTo>
                  <a:cubicBezTo>
                    <a:pt x="55" y="1"/>
                    <a:pt x="1" y="85"/>
                    <a:pt x="64" y="148"/>
                  </a:cubicBezTo>
                  <a:cubicBezTo>
                    <a:pt x="505" y="529"/>
                    <a:pt x="969" y="875"/>
                    <a:pt x="1469" y="1137"/>
                  </a:cubicBezTo>
                  <a:cubicBezTo>
                    <a:pt x="1486" y="1146"/>
                    <a:pt x="1502" y="1150"/>
                    <a:pt x="1517" y="1150"/>
                  </a:cubicBezTo>
                  <a:cubicBezTo>
                    <a:pt x="1598" y="1150"/>
                    <a:pt x="1643" y="1032"/>
                    <a:pt x="1553" y="982"/>
                  </a:cubicBezTo>
                  <a:cubicBezTo>
                    <a:pt x="1076" y="696"/>
                    <a:pt x="624" y="386"/>
                    <a:pt x="183" y="29"/>
                  </a:cubicBezTo>
                  <a:cubicBezTo>
                    <a:pt x="163" y="9"/>
                    <a:pt x="141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37"/>
            <p:cNvSpPr/>
            <p:nvPr/>
          </p:nvSpPr>
          <p:spPr>
            <a:xfrm>
              <a:off x="4595800" y="2043650"/>
              <a:ext cx="32100" cy="91350"/>
            </a:xfrm>
            <a:custGeom>
              <a:avLst/>
              <a:gdLst/>
              <a:ahLst/>
              <a:cxnLst/>
              <a:rect l="l" t="t" r="r" b="b"/>
              <a:pathLst>
                <a:path w="1284" h="3654" extrusionOk="0">
                  <a:moveTo>
                    <a:pt x="1178" y="1"/>
                  </a:moveTo>
                  <a:cubicBezTo>
                    <a:pt x="1139" y="1"/>
                    <a:pt x="1099" y="24"/>
                    <a:pt x="1084" y="79"/>
                  </a:cubicBezTo>
                  <a:cubicBezTo>
                    <a:pt x="882" y="817"/>
                    <a:pt x="655" y="1579"/>
                    <a:pt x="453" y="2318"/>
                  </a:cubicBezTo>
                  <a:cubicBezTo>
                    <a:pt x="358" y="2639"/>
                    <a:pt x="1" y="3270"/>
                    <a:pt x="215" y="3592"/>
                  </a:cubicBezTo>
                  <a:cubicBezTo>
                    <a:pt x="235" y="3623"/>
                    <a:pt x="274" y="3653"/>
                    <a:pt x="323" y="3653"/>
                  </a:cubicBezTo>
                  <a:cubicBezTo>
                    <a:pt x="330" y="3653"/>
                    <a:pt x="338" y="3653"/>
                    <a:pt x="346" y="3651"/>
                  </a:cubicBezTo>
                  <a:cubicBezTo>
                    <a:pt x="429" y="3604"/>
                    <a:pt x="465" y="3568"/>
                    <a:pt x="477" y="3484"/>
                  </a:cubicBezTo>
                  <a:cubicBezTo>
                    <a:pt x="489" y="3437"/>
                    <a:pt x="465" y="3377"/>
                    <a:pt x="429" y="3365"/>
                  </a:cubicBezTo>
                  <a:cubicBezTo>
                    <a:pt x="417" y="3365"/>
                    <a:pt x="417" y="3353"/>
                    <a:pt x="405" y="3353"/>
                  </a:cubicBezTo>
                  <a:cubicBezTo>
                    <a:pt x="401" y="3346"/>
                    <a:pt x="396" y="3343"/>
                    <a:pt x="390" y="3343"/>
                  </a:cubicBezTo>
                  <a:cubicBezTo>
                    <a:pt x="379" y="3343"/>
                    <a:pt x="366" y="3353"/>
                    <a:pt x="358" y="3353"/>
                  </a:cubicBezTo>
                  <a:cubicBezTo>
                    <a:pt x="512" y="2961"/>
                    <a:pt x="774" y="2008"/>
                    <a:pt x="810" y="1877"/>
                  </a:cubicBezTo>
                  <a:cubicBezTo>
                    <a:pt x="953" y="1294"/>
                    <a:pt x="1120" y="698"/>
                    <a:pt x="1263" y="115"/>
                  </a:cubicBezTo>
                  <a:cubicBezTo>
                    <a:pt x="1283" y="46"/>
                    <a:pt x="1232" y="1"/>
                    <a:pt x="11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37"/>
            <p:cNvSpPr/>
            <p:nvPr/>
          </p:nvSpPr>
          <p:spPr>
            <a:xfrm>
              <a:off x="4610800" y="2055000"/>
              <a:ext cx="26475" cy="68650"/>
            </a:xfrm>
            <a:custGeom>
              <a:avLst/>
              <a:gdLst/>
              <a:ahLst/>
              <a:cxnLst/>
              <a:rect l="l" t="t" r="r" b="b"/>
              <a:pathLst>
                <a:path w="1059" h="2746" extrusionOk="0">
                  <a:moveTo>
                    <a:pt x="934" y="1"/>
                  </a:moveTo>
                  <a:cubicBezTo>
                    <a:pt x="897" y="1"/>
                    <a:pt x="859" y="20"/>
                    <a:pt x="841" y="66"/>
                  </a:cubicBezTo>
                  <a:cubicBezTo>
                    <a:pt x="722" y="494"/>
                    <a:pt x="591" y="935"/>
                    <a:pt x="448" y="1364"/>
                  </a:cubicBezTo>
                  <a:cubicBezTo>
                    <a:pt x="293" y="1792"/>
                    <a:pt x="91" y="2209"/>
                    <a:pt x="8" y="2638"/>
                  </a:cubicBezTo>
                  <a:cubicBezTo>
                    <a:pt x="0" y="2699"/>
                    <a:pt x="42" y="2745"/>
                    <a:pt x="88" y="2745"/>
                  </a:cubicBezTo>
                  <a:cubicBezTo>
                    <a:pt x="114" y="2745"/>
                    <a:pt x="141" y="2731"/>
                    <a:pt x="163" y="2697"/>
                  </a:cubicBezTo>
                  <a:cubicBezTo>
                    <a:pt x="639" y="1983"/>
                    <a:pt x="817" y="935"/>
                    <a:pt x="1044" y="125"/>
                  </a:cubicBezTo>
                  <a:cubicBezTo>
                    <a:pt x="1058" y="52"/>
                    <a:pt x="996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37"/>
            <p:cNvSpPr/>
            <p:nvPr/>
          </p:nvSpPr>
          <p:spPr>
            <a:xfrm>
              <a:off x="4003350" y="3190950"/>
              <a:ext cx="63825" cy="13425"/>
            </a:xfrm>
            <a:custGeom>
              <a:avLst/>
              <a:gdLst/>
              <a:ahLst/>
              <a:cxnLst/>
              <a:rect l="l" t="t" r="r" b="b"/>
              <a:pathLst>
                <a:path w="2553" h="537" extrusionOk="0">
                  <a:moveTo>
                    <a:pt x="161" y="0"/>
                  </a:moveTo>
                  <a:cubicBezTo>
                    <a:pt x="46" y="0"/>
                    <a:pt x="1" y="172"/>
                    <a:pt x="124" y="217"/>
                  </a:cubicBezTo>
                  <a:cubicBezTo>
                    <a:pt x="686" y="369"/>
                    <a:pt x="1347" y="537"/>
                    <a:pt x="1967" y="537"/>
                  </a:cubicBezTo>
                  <a:cubicBezTo>
                    <a:pt x="2122" y="537"/>
                    <a:pt x="2274" y="526"/>
                    <a:pt x="2422" y="502"/>
                  </a:cubicBezTo>
                  <a:cubicBezTo>
                    <a:pt x="2553" y="467"/>
                    <a:pt x="2553" y="241"/>
                    <a:pt x="2422" y="229"/>
                  </a:cubicBezTo>
                  <a:cubicBezTo>
                    <a:pt x="1672" y="121"/>
                    <a:pt x="934" y="169"/>
                    <a:pt x="184" y="2"/>
                  </a:cubicBezTo>
                  <a:cubicBezTo>
                    <a:pt x="176" y="1"/>
                    <a:pt x="169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37"/>
            <p:cNvSpPr/>
            <p:nvPr/>
          </p:nvSpPr>
          <p:spPr>
            <a:xfrm>
              <a:off x="4021800" y="3173675"/>
              <a:ext cx="52825" cy="14100"/>
            </a:xfrm>
            <a:custGeom>
              <a:avLst/>
              <a:gdLst/>
              <a:ahLst/>
              <a:cxnLst/>
              <a:rect l="l" t="t" r="r" b="b"/>
              <a:pathLst>
                <a:path w="2113" h="564" extrusionOk="0">
                  <a:moveTo>
                    <a:pt x="137" y="1"/>
                  </a:moveTo>
                  <a:cubicBezTo>
                    <a:pt x="35" y="1"/>
                    <a:pt x="0" y="148"/>
                    <a:pt x="101" y="181"/>
                  </a:cubicBezTo>
                  <a:cubicBezTo>
                    <a:pt x="614" y="349"/>
                    <a:pt x="1220" y="563"/>
                    <a:pt x="1772" y="563"/>
                  </a:cubicBezTo>
                  <a:cubicBezTo>
                    <a:pt x="1847" y="563"/>
                    <a:pt x="1921" y="559"/>
                    <a:pt x="1994" y="551"/>
                  </a:cubicBezTo>
                  <a:cubicBezTo>
                    <a:pt x="2077" y="539"/>
                    <a:pt x="2113" y="420"/>
                    <a:pt x="2017" y="384"/>
                  </a:cubicBezTo>
                  <a:cubicBezTo>
                    <a:pt x="1720" y="301"/>
                    <a:pt x="1398" y="277"/>
                    <a:pt x="1089" y="217"/>
                  </a:cubicBezTo>
                  <a:cubicBezTo>
                    <a:pt x="767" y="158"/>
                    <a:pt x="458" y="86"/>
                    <a:pt x="160" y="3"/>
                  </a:cubicBezTo>
                  <a:cubicBezTo>
                    <a:pt x="152" y="1"/>
                    <a:pt x="145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37"/>
            <p:cNvSpPr/>
            <p:nvPr/>
          </p:nvSpPr>
          <p:spPr>
            <a:xfrm>
              <a:off x="4043850" y="3161775"/>
              <a:ext cx="39125" cy="12225"/>
            </a:xfrm>
            <a:custGeom>
              <a:avLst/>
              <a:gdLst/>
              <a:ahLst/>
              <a:cxnLst/>
              <a:rect l="l" t="t" r="r" b="b"/>
              <a:pathLst>
                <a:path w="1565" h="489" extrusionOk="0">
                  <a:moveTo>
                    <a:pt x="186" y="1"/>
                  </a:moveTo>
                  <a:cubicBezTo>
                    <a:pt x="57" y="1"/>
                    <a:pt x="0" y="206"/>
                    <a:pt x="147" y="229"/>
                  </a:cubicBezTo>
                  <a:cubicBezTo>
                    <a:pt x="373" y="288"/>
                    <a:pt x="635" y="336"/>
                    <a:pt x="873" y="396"/>
                  </a:cubicBezTo>
                  <a:cubicBezTo>
                    <a:pt x="1038" y="434"/>
                    <a:pt x="1202" y="489"/>
                    <a:pt x="1366" y="489"/>
                  </a:cubicBezTo>
                  <a:cubicBezTo>
                    <a:pt x="1404" y="489"/>
                    <a:pt x="1443" y="486"/>
                    <a:pt x="1481" y="479"/>
                  </a:cubicBezTo>
                  <a:cubicBezTo>
                    <a:pt x="1564" y="455"/>
                    <a:pt x="1564" y="324"/>
                    <a:pt x="1516" y="276"/>
                  </a:cubicBezTo>
                  <a:cubicBezTo>
                    <a:pt x="1338" y="157"/>
                    <a:pt x="1112" y="157"/>
                    <a:pt x="897" y="122"/>
                  </a:cubicBezTo>
                  <a:cubicBezTo>
                    <a:pt x="659" y="74"/>
                    <a:pt x="445" y="38"/>
                    <a:pt x="207" y="3"/>
                  </a:cubicBezTo>
                  <a:cubicBezTo>
                    <a:pt x="200" y="1"/>
                    <a:pt x="193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37"/>
            <p:cNvSpPr/>
            <p:nvPr/>
          </p:nvSpPr>
          <p:spPr>
            <a:xfrm>
              <a:off x="4062500" y="3141275"/>
              <a:ext cx="18425" cy="7875"/>
            </a:xfrm>
            <a:custGeom>
              <a:avLst/>
              <a:gdLst/>
              <a:ahLst/>
              <a:cxnLst/>
              <a:rect l="l" t="t" r="r" b="b"/>
              <a:pathLst>
                <a:path w="737" h="315" extrusionOk="0">
                  <a:moveTo>
                    <a:pt x="139" y="0"/>
                  </a:moveTo>
                  <a:cubicBezTo>
                    <a:pt x="30" y="0"/>
                    <a:pt x="0" y="157"/>
                    <a:pt x="104" y="192"/>
                  </a:cubicBezTo>
                  <a:cubicBezTo>
                    <a:pt x="258" y="239"/>
                    <a:pt x="425" y="263"/>
                    <a:pt x="568" y="311"/>
                  </a:cubicBezTo>
                  <a:cubicBezTo>
                    <a:pt x="578" y="314"/>
                    <a:pt x="587" y="315"/>
                    <a:pt x="596" y="315"/>
                  </a:cubicBezTo>
                  <a:cubicBezTo>
                    <a:pt x="696" y="315"/>
                    <a:pt x="737" y="142"/>
                    <a:pt x="628" y="120"/>
                  </a:cubicBezTo>
                  <a:cubicBezTo>
                    <a:pt x="473" y="73"/>
                    <a:pt x="318" y="49"/>
                    <a:pt x="151" y="1"/>
                  </a:cubicBezTo>
                  <a:cubicBezTo>
                    <a:pt x="147" y="1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37"/>
            <p:cNvSpPr/>
            <p:nvPr/>
          </p:nvSpPr>
          <p:spPr>
            <a:xfrm>
              <a:off x="4076400" y="313117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48" y="0"/>
                  </a:moveTo>
                  <a:cubicBezTo>
                    <a:pt x="0" y="0"/>
                    <a:pt x="0" y="96"/>
                    <a:pt x="48" y="96"/>
                  </a:cubicBezTo>
                  <a:cubicBezTo>
                    <a:pt x="107" y="96"/>
                    <a:pt x="107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37"/>
            <p:cNvSpPr/>
            <p:nvPr/>
          </p:nvSpPr>
          <p:spPr>
            <a:xfrm>
              <a:off x="4077275" y="31261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cubicBezTo>
                    <a:pt x="1" y="1"/>
                    <a:pt x="1" y="25"/>
                    <a:pt x="13" y="25"/>
                  </a:cubicBezTo>
                  <a:cubicBezTo>
                    <a:pt x="25" y="25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37"/>
            <p:cNvSpPr/>
            <p:nvPr/>
          </p:nvSpPr>
          <p:spPr>
            <a:xfrm>
              <a:off x="4309750" y="262695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extrusionOk="0">
                  <a:moveTo>
                    <a:pt x="84" y="0"/>
                  </a:moveTo>
                  <a:cubicBezTo>
                    <a:pt x="1" y="0"/>
                    <a:pt x="1" y="143"/>
                    <a:pt x="84" y="143"/>
                  </a:cubicBezTo>
                  <a:cubicBezTo>
                    <a:pt x="179" y="143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37"/>
            <p:cNvSpPr/>
            <p:nvPr/>
          </p:nvSpPr>
          <p:spPr>
            <a:xfrm>
              <a:off x="4093325" y="2379900"/>
              <a:ext cx="147700" cy="48350"/>
            </a:xfrm>
            <a:custGeom>
              <a:avLst/>
              <a:gdLst/>
              <a:ahLst/>
              <a:cxnLst/>
              <a:rect l="l" t="t" r="r" b="b"/>
              <a:pathLst>
                <a:path w="5908" h="1934" extrusionOk="0">
                  <a:moveTo>
                    <a:pt x="178" y="1"/>
                  </a:moveTo>
                  <a:cubicBezTo>
                    <a:pt x="64" y="1"/>
                    <a:pt x="0" y="169"/>
                    <a:pt x="109" y="238"/>
                  </a:cubicBezTo>
                  <a:cubicBezTo>
                    <a:pt x="1688" y="1238"/>
                    <a:pt x="3537" y="1934"/>
                    <a:pt x="5420" y="1934"/>
                  </a:cubicBezTo>
                  <a:cubicBezTo>
                    <a:pt x="5511" y="1934"/>
                    <a:pt x="5602" y="1932"/>
                    <a:pt x="5693" y="1929"/>
                  </a:cubicBezTo>
                  <a:cubicBezTo>
                    <a:pt x="5907" y="1905"/>
                    <a:pt x="5907" y="1631"/>
                    <a:pt x="5693" y="1595"/>
                  </a:cubicBezTo>
                  <a:cubicBezTo>
                    <a:pt x="3728" y="1405"/>
                    <a:pt x="1978" y="1036"/>
                    <a:pt x="252" y="24"/>
                  </a:cubicBezTo>
                  <a:cubicBezTo>
                    <a:pt x="226" y="8"/>
                    <a:pt x="201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37"/>
            <p:cNvSpPr/>
            <p:nvPr/>
          </p:nvSpPr>
          <p:spPr>
            <a:xfrm>
              <a:off x="4150575" y="2380275"/>
              <a:ext cx="90725" cy="30950"/>
            </a:xfrm>
            <a:custGeom>
              <a:avLst/>
              <a:gdLst/>
              <a:ahLst/>
              <a:cxnLst/>
              <a:rect l="l" t="t" r="r" b="b"/>
              <a:pathLst>
                <a:path w="3629" h="1238" extrusionOk="0">
                  <a:moveTo>
                    <a:pt x="150" y="0"/>
                  </a:moveTo>
                  <a:cubicBezTo>
                    <a:pt x="61" y="0"/>
                    <a:pt x="1" y="132"/>
                    <a:pt x="105" y="164"/>
                  </a:cubicBezTo>
                  <a:cubicBezTo>
                    <a:pt x="1153" y="640"/>
                    <a:pt x="2343" y="1116"/>
                    <a:pt x="3522" y="1235"/>
                  </a:cubicBezTo>
                  <a:cubicBezTo>
                    <a:pt x="3530" y="1237"/>
                    <a:pt x="3537" y="1238"/>
                    <a:pt x="3543" y="1238"/>
                  </a:cubicBezTo>
                  <a:cubicBezTo>
                    <a:pt x="3629" y="1238"/>
                    <a:pt x="3624" y="1102"/>
                    <a:pt x="3558" y="1080"/>
                  </a:cubicBezTo>
                  <a:cubicBezTo>
                    <a:pt x="2427" y="723"/>
                    <a:pt x="1296" y="485"/>
                    <a:pt x="188" y="9"/>
                  </a:cubicBezTo>
                  <a:cubicBezTo>
                    <a:pt x="175" y="3"/>
                    <a:pt x="162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37"/>
            <p:cNvSpPr/>
            <p:nvPr/>
          </p:nvSpPr>
          <p:spPr>
            <a:xfrm>
              <a:off x="4171325" y="2364800"/>
              <a:ext cx="67025" cy="23750"/>
            </a:xfrm>
            <a:custGeom>
              <a:avLst/>
              <a:gdLst/>
              <a:ahLst/>
              <a:cxnLst/>
              <a:rect l="l" t="t" r="r" b="b"/>
              <a:pathLst>
                <a:path w="2681" h="950" extrusionOk="0">
                  <a:moveTo>
                    <a:pt x="132" y="1"/>
                  </a:moveTo>
                  <a:cubicBezTo>
                    <a:pt x="46" y="1"/>
                    <a:pt x="0" y="145"/>
                    <a:pt x="85" y="187"/>
                  </a:cubicBezTo>
                  <a:cubicBezTo>
                    <a:pt x="847" y="521"/>
                    <a:pt x="1728" y="902"/>
                    <a:pt x="2573" y="949"/>
                  </a:cubicBezTo>
                  <a:cubicBezTo>
                    <a:pt x="2680" y="949"/>
                    <a:pt x="2680" y="818"/>
                    <a:pt x="2609" y="771"/>
                  </a:cubicBezTo>
                  <a:cubicBezTo>
                    <a:pt x="1799" y="473"/>
                    <a:pt x="966" y="330"/>
                    <a:pt x="168" y="9"/>
                  </a:cubicBezTo>
                  <a:cubicBezTo>
                    <a:pt x="155" y="3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37"/>
            <p:cNvSpPr/>
            <p:nvPr/>
          </p:nvSpPr>
          <p:spPr>
            <a:xfrm>
              <a:off x="4193850" y="2359000"/>
              <a:ext cx="44775" cy="12025"/>
            </a:xfrm>
            <a:custGeom>
              <a:avLst/>
              <a:gdLst/>
              <a:ahLst/>
              <a:cxnLst/>
              <a:rect l="l" t="t" r="r" b="b"/>
              <a:pathLst>
                <a:path w="1791" h="481" extrusionOk="0">
                  <a:moveTo>
                    <a:pt x="163" y="1"/>
                  </a:moveTo>
                  <a:cubicBezTo>
                    <a:pt x="47" y="1"/>
                    <a:pt x="0" y="184"/>
                    <a:pt x="124" y="229"/>
                  </a:cubicBezTo>
                  <a:cubicBezTo>
                    <a:pt x="509" y="369"/>
                    <a:pt x="945" y="481"/>
                    <a:pt x="1364" y="481"/>
                  </a:cubicBezTo>
                  <a:cubicBezTo>
                    <a:pt x="1476" y="481"/>
                    <a:pt x="1587" y="473"/>
                    <a:pt x="1696" y="455"/>
                  </a:cubicBezTo>
                  <a:cubicBezTo>
                    <a:pt x="1791" y="443"/>
                    <a:pt x="1791" y="288"/>
                    <a:pt x="1696" y="276"/>
                  </a:cubicBezTo>
                  <a:cubicBezTo>
                    <a:pt x="1196" y="181"/>
                    <a:pt x="696" y="169"/>
                    <a:pt x="184" y="3"/>
                  </a:cubicBezTo>
                  <a:cubicBezTo>
                    <a:pt x="176" y="1"/>
                    <a:pt x="169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37"/>
            <p:cNvSpPr/>
            <p:nvPr/>
          </p:nvSpPr>
          <p:spPr>
            <a:xfrm>
              <a:off x="4205050" y="2341925"/>
              <a:ext cx="31550" cy="11300"/>
            </a:xfrm>
            <a:custGeom>
              <a:avLst/>
              <a:gdLst/>
              <a:ahLst/>
              <a:cxnLst/>
              <a:rect l="l" t="t" r="r" b="b"/>
              <a:pathLst>
                <a:path w="1262" h="452" extrusionOk="0">
                  <a:moveTo>
                    <a:pt x="159" y="0"/>
                  </a:moveTo>
                  <a:cubicBezTo>
                    <a:pt x="36" y="0"/>
                    <a:pt x="0" y="190"/>
                    <a:pt x="140" y="233"/>
                  </a:cubicBezTo>
                  <a:cubicBezTo>
                    <a:pt x="450" y="316"/>
                    <a:pt x="760" y="412"/>
                    <a:pt x="1069" y="447"/>
                  </a:cubicBezTo>
                  <a:cubicBezTo>
                    <a:pt x="1081" y="450"/>
                    <a:pt x="1092" y="452"/>
                    <a:pt x="1102" y="452"/>
                  </a:cubicBezTo>
                  <a:cubicBezTo>
                    <a:pt x="1220" y="452"/>
                    <a:pt x="1261" y="278"/>
                    <a:pt x="1141" y="245"/>
                  </a:cubicBezTo>
                  <a:cubicBezTo>
                    <a:pt x="843" y="138"/>
                    <a:pt x="510" y="78"/>
                    <a:pt x="200" y="7"/>
                  </a:cubicBezTo>
                  <a:cubicBezTo>
                    <a:pt x="185" y="2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37"/>
            <p:cNvSpPr/>
            <p:nvPr/>
          </p:nvSpPr>
          <p:spPr>
            <a:xfrm>
              <a:off x="4226100" y="2321250"/>
              <a:ext cx="7475" cy="5975"/>
            </a:xfrm>
            <a:custGeom>
              <a:avLst/>
              <a:gdLst/>
              <a:ahLst/>
              <a:cxnLst/>
              <a:rect l="l" t="t" r="r" b="b"/>
              <a:pathLst>
                <a:path w="299" h="239" extrusionOk="0">
                  <a:moveTo>
                    <a:pt x="144" y="0"/>
                  </a:moveTo>
                  <a:cubicBezTo>
                    <a:pt x="1" y="0"/>
                    <a:pt x="1" y="239"/>
                    <a:pt x="144" y="239"/>
                  </a:cubicBezTo>
                  <a:cubicBezTo>
                    <a:pt x="299" y="239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37"/>
            <p:cNvSpPr/>
            <p:nvPr/>
          </p:nvSpPr>
          <p:spPr>
            <a:xfrm>
              <a:off x="4794325" y="3185650"/>
              <a:ext cx="51825" cy="8550"/>
            </a:xfrm>
            <a:custGeom>
              <a:avLst/>
              <a:gdLst/>
              <a:ahLst/>
              <a:cxnLst/>
              <a:rect l="l" t="t" r="r" b="b"/>
              <a:pathLst>
                <a:path w="2073" h="342" extrusionOk="0">
                  <a:moveTo>
                    <a:pt x="156" y="0"/>
                  </a:moveTo>
                  <a:cubicBezTo>
                    <a:pt x="1" y="0"/>
                    <a:pt x="1" y="238"/>
                    <a:pt x="156" y="238"/>
                  </a:cubicBezTo>
                  <a:cubicBezTo>
                    <a:pt x="650" y="268"/>
                    <a:pt x="1152" y="341"/>
                    <a:pt x="1641" y="341"/>
                  </a:cubicBezTo>
                  <a:cubicBezTo>
                    <a:pt x="1730" y="341"/>
                    <a:pt x="1818" y="339"/>
                    <a:pt x="1906" y="333"/>
                  </a:cubicBezTo>
                  <a:cubicBezTo>
                    <a:pt x="2025" y="333"/>
                    <a:pt x="2073" y="131"/>
                    <a:pt x="1942" y="119"/>
                  </a:cubicBezTo>
                  <a:cubicBezTo>
                    <a:pt x="1358" y="24"/>
                    <a:pt x="751" y="24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37"/>
            <p:cNvSpPr/>
            <p:nvPr/>
          </p:nvSpPr>
          <p:spPr>
            <a:xfrm>
              <a:off x="4815475" y="3159150"/>
              <a:ext cx="27400" cy="5675"/>
            </a:xfrm>
            <a:custGeom>
              <a:avLst/>
              <a:gdLst/>
              <a:ahLst/>
              <a:cxnLst/>
              <a:rect l="l" t="t" r="r" b="b"/>
              <a:pathLst>
                <a:path w="1096" h="227" extrusionOk="0">
                  <a:moveTo>
                    <a:pt x="941" y="0"/>
                  </a:moveTo>
                  <a:cubicBezTo>
                    <a:pt x="679" y="0"/>
                    <a:pt x="393" y="0"/>
                    <a:pt x="131" y="12"/>
                  </a:cubicBezTo>
                  <a:cubicBezTo>
                    <a:pt x="128" y="12"/>
                    <a:pt x="124" y="12"/>
                    <a:pt x="120" y="12"/>
                  </a:cubicBezTo>
                  <a:cubicBezTo>
                    <a:pt x="0" y="12"/>
                    <a:pt x="4" y="203"/>
                    <a:pt x="131" y="203"/>
                  </a:cubicBezTo>
                  <a:cubicBezTo>
                    <a:pt x="393" y="203"/>
                    <a:pt x="679" y="203"/>
                    <a:pt x="941" y="227"/>
                  </a:cubicBezTo>
                  <a:cubicBezTo>
                    <a:pt x="1096" y="227"/>
                    <a:pt x="1096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37"/>
            <p:cNvSpPr/>
            <p:nvPr/>
          </p:nvSpPr>
          <p:spPr>
            <a:xfrm>
              <a:off x="4832450" y="3141875"/>
              <a:ext cx="15775" cy="10750"/>
            </a:xfrm>
            <a:custGeom>
              <a:avLst/>
              <a:gdLst/>
              <a:ahLst/>
              <a:cxnLst/>
              <a:rect l="l" t="t" r="r" b="b"/>
              <a:pathLst>
                <a:path w="631" h="430" extrusionOk="0">
                  <a:moveTo>
                    <a:pt x="381" y="0"/>
                  </a:moveTo>
                  <a:cubicBezTo>
                    <a:pt x="358" y="0"/>
                    <a:pt x="333" y="11"/>
                    <a:pt x="310" y="37"/>
                  </a:cubicBezTo>
                  <a:lnTo>
                    <a:pt x="190" y="156"/>
                  </a:lnTo>
                  <a:cubicBezTo>
                    <a:pt x="167" y="179"/>
                    <a:pt x="167" y="191"/>
                    <a:pt x="167" y="227"/>
                  </a:cubicBezTo>
                  <a:lnTo>
                    <a:pt x="131" y="227"/>
                  </a:lnTo>
                  <a:cubicBezTo>
                    <a:pt x="127" y="227"/>
                    <a:pt x="124" y="227"/>
                    <a:pt x="121" y="227"/>
                  </a:cubicBezTo>
                  <a:cubicBezTo>
                    <a:pt x="0" y="227"/>
                    <a:pt x="4" y="430"/>
                    <a:pt x="155" y="430"/>
                  </a:cubicBezTo>
                  <a:cubicBezTo>
                    <a:pt x="262" y="430"/>
                    <a:pt x="381" y="430"/>
                    <a:pt x="512" y="418"/>
                  </a:cubicBezTo>
                  <a:cubicBezTo>
                    <a:pt x="631" y="406"/>
                    <a:pt x="631" y="239"/>
                    <a:pt x="512" y="227"/>
                  </a:cubicBezTo>
                  <a:lnTo>
                    <a:pt x="393" y="227"/>
                  </a:lnTo>
                  <a:lnTo>
                    <a:pt x="452" y="168"/>
                  </a:lnTo>
                  <a:cubicBezTo>
                    <a:pt x="516" y="104"/>
                    <a:pt x="456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37"/>
            <p:cNvSpPr/>
            <p:nvPr/>
          </p:nvSpPr>
          <p:spPr>
            <a:xfrm>
              <a:off x="4797025" y="2262875"/>
              <a:ext cx="42875" cy="8975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24" y="0"/>
                  </a:moveTo>
                  <a:cubicBezTo>
                    <a:pt x="0" y="0"/>
                    <a:pt x="7" y="217"/>
                    <a:pt x="155" y="240"/>
                  </a:cubicBezTo>
                  <a:cubicBezTo>
                    <a:pt x="607" y="276"/>
                    <a:pt x="1084" y="335"/>
                    <a:pt x="1548" y="359"/>
                  </a:cubicBezTo>
                  <a:cubicBezTo>
                    <a:pt x="1691" y="359"/>
                    <a:pt x="1715" y="145"/>
                    <a:pt x="1584" y="121"/>
                  </a:cubicBezTo>
                  <a:cubicBezTo>
                    <a:pt x="1107" y="38"/>
                    <a:pt x="631" y="26"/>
                    <a:pt x="143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37"/>
            <p:cNvSpPr/>
            <p:nvPr/>
          </p:nvSpPr>
          <p:spPr>
            <a:xfrm>
              <a:off x="4814575" y="2250075"/>
              <a:ext cx="31575" cy="7250"/>
            </a:xfrm>
            <a:custGeom>
              <a:avLst/>
              <a:gdLst/>
              <a:ahLst/>
              <a:cxnLst/>
              <a:rect l="l" t="t" r="r" b="b"/>
              <a:pathLst>
                <a:path w="1263" h="290" extrusionOk="0">
                  <a:moveTo>
                    <a:pt x="703" y="0"/>
                  </a:moveTo>
                  <a:cubicBezTo>
                    <a:pt x="525" y="0"/>
                    <a:pt x="346" y="7"/>
                    <a:pt x="167" y="14"/>
                  </a:cubicBezTo>
                  <a:cubicBezTo>
                    <a:pt x="1" y="14"/>
                    <a:pt x="1" y="276"/>
                    <a:pt x="167" y="276"/>
                  </a:cubicBezTo>
                  <a:cubicBezTo>
                    <a:pt x="346" y="283"/>
                    <a:pt x="525" y="289"/>
                    <a:pt x="703" y="289"/>
                  </a:cubicBezTo>
                  <a:cubicBezTo>
                    <a:pt x="834" y="289"/>
                    <a:pt x="965" y="286"/>
                    <a:pt x="1096" y="276"/>
                  </a:cubicBezTo>
                  <a:cubicBezTo>
                    <a:pt x="1263" y="252"/>
                    <a:pt x="1263" y="38"/>
                    <a:pt x="1096" y="14"/>
                  </a:cubicBezTo>
                  <a:cubicBezTo>
                    <a:pt x="965" y="4"/>
                    <a:pt x="834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37"/>
            <p:cNvSpPr/>
            <p:nvPr/>
          </p:nvSpPr>
          <p:spPr>
            <a:xfrm>
              <a:off x="4826575" y="2238850"/>
              <a:ext cx="15825" cy="7775"/>
            </a:xfrm>
            <a:custGeom>
              <a:avLst/>
              <a:gdLst/>
              <a:ahLst/>
              <a:cxnLst/>
              <a:rect l="l" t="t" r="r" b="b"/>
              <a:pathLst>
                <a:path w="633" h="311" extrusionOk="0">
                  <a:moveTo>
                    <a:pt x="146" y="1"/>
                  </a:moveTo>
                  <a:cubicBezTo>
                    <a:pt x="43" y="1"/>
                    <a:pt x="1" y="192"/>
                    <a:pt x="128" y="213"/>
                  </a:cubicBezTo>
                  <a:lnTo>
                    <a:pt x="485" y="308"/>
                  </a:lnTo>
                  <a:cubicBezTo>
                    <a:pt x="493" y="310"/>
                    <a:pt x="500" y="310"/>
                    <a:pt x="508" y="310"/>
                  </a:cubicBezTo>
                  <a:cubicBezTo>
                    <a:pt x="608" y="310"/>
                    <a:pt x="633" y="164"/>
                    <a:pt x="533" y="141"/>
                  </a:cubicBezTo>
                  <a:cubicBezTo>
                    <a:pt x="414" y="94"/>
                    <a:pt x="306" y="46"/>
                    <a:pt x="187" y="10"/>
                  </a:cubicBezTo>
                  <a:cubicBezTo>
                    <a:pt x="173" y="4"/>
                    <a:pt x="159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37"/>
            <p:cNvSpPr/>
            <p:nvPr/>
          </p:nvSpPr>
          <p:spPr>
            <a:xfrm>
              <a:off x="4841075" y="2229875"/>
              <a:ext cx="7750" cy="6275"/>
            </a:xfrm>
            <a:custGeom>
              <a:avLst/>
              <a:gdLst/>
              <a:ahLst/>
              <a:cxnLst/>
              <a:rect l="l" t="t" r="r" b="b"/>
              <a:pathLst>
                <a:path w="310" h="251" extrusionOk="0">
                  <a:moveTo>
                    <a:pt x="167" y="0"/>
                  </a:moveTo>
                  <a:cubicBezTo>
                    <a:pt x="0" y="24"/>
                    <a:pt x="0" y="250"/>
                    <a:pt x="167" y="250"/>
                  </a:cubicBezTo>
                  <a:cubicBezTo>
                    <a:pt x="310" y="250"/>
                    <a:pt x="31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37"/>
            <p:cNvSpPr/>
            <p:nvPr/>
          </p:nvSpPr>
          <p:spPr>
            <a:xfrm>
              <a:off x="4920950" y="2150925"/>
              <a:ext cx="170925" cy="119875"/>
            </a:xfrm>
            <a:custGeom>
              <a:avLst/>
              <a:gdLst/>
              <a:ahLst/>
              <a:cxnLst/>
              <a:rect l="l" t="t" r="r" b="b"/>
              <a:pathLst>
                <a:path w="6837" h="4795" extrusionOk="0">
                  <a:moveTo>
                    <a:pt x="6665" y="1"/>
                  </a:moveTo>
                  <a:cubicBezTo>
                    <a:pt x="6648" y="1"/>
                    <a:pt x="6632" y="5"/>
                    <a:pt x="6616" y="15"/>
                  </a:cubicBezTo>
                  <a:cubicBezTo>
                    <a:pt x="4330" y="1337"/>
                    <a:pt x="2223" y="3087"/>
                    <a:pt x="79" y="4623"/>
                  </a:cubicBezTo>
                  <a:cubicBezTo>
                    <a:pt x="1" y="4672"/>
                    <a:pt x="52" y="4795"/>
                    <a:pt x="120" y="4795"/>
                  </a:cubicBezTo>
                  <a:cubicBezTo>
                    <a:pt x="134" y="4795"/>
                    <a:pt x="149" y="4790"/>
                    <a:pt x="163" y="4777"/>
                  </a:cubicBezTo>
                  <a:cubicBezTo>
                    <a:pt x="2342" y="3265"/>
                    <a:pt x="4723" y="1884"/>
                    <a:pt x="6747" y="194"/>
                  </a:cubicBezTo>
                  <a:cubicBezTo>
                    <a:pt x="6837" y="114"/>
                    <a:pt x="6751" y="1"/>
                    <a:pt x="66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37"/>
            <p:cNvSpPr/>
            <p:nvPr/>
          </p:nvSpPr>
          <p:spPr>
            <a:xfrm>
              <a:off x="4920250" y="2271975"/>
              <a:ext cx="16100" cy="116800"/>
            </a:xfrm>
            <a:custGeom>
              <a:avLst/>
              <a:gdLst/>
              <a:ahLst/>
              <a:cxnLst/>
              <a:rect l="l" t="t" r="r" b="b"/>
              <a:pathLst>
                <a:path w="644" h="4672" extrusionOk="0">
                  <a:moveTo>
                    <a:pt x="145" y="1"/>
                  </a:moveTo>
                  <a:cubicBezTo>
                    <a:pt x="100" y="1"/>
                    <a:pt x="55" y="36"/>
                    <a:pt x="48" y="90"/>
                  </a:cubicBezTo>
                  <a:cubicBezTo>
                    <a:pt x="0" y="1317"/>
                    <a:pt x="155" y="2626"/>
                    <a:pt x="369" y="3841"/>
                  </a:cubicBezTo>
                  <a:cubicBezTo>
                    <a:pt x="369" y="4079"/>
                    <a:pt x="369" y="4317"/>
                    <a:pt x="393" y="4555"/>
                  </a:cubicBezTo>
                  <a:cubicBezTo>
                    <a:pt x="393" y="4632"/>
                    <a:pt x="447" y="4671"/>
                    <a:pt x="500" y="4671"/>
                  </a:cubicBezTo>
                  <a:cubicBezTo>
                    <a:pt x="554" y="4671"/>
                    <a:pt x="608" y="4632"/>
                    <a:pt x="608" y="4555"/>
                  </a:cubicBezTo>
                  <a:cubicBezTo>
                    <a:pt x="608" y="4412"/>
                    <a:pt x="608" y="4257"/>
                    <a:pt x="619" y="4115"/>
                  </a:cubicBezTo>
                  <a:cubicBezTo>
                    <a:pt x="619" y="4103"/>
                    <a:pt x="643" y="4103"/>
                    <a:pt x="643" y="4103"/>
                  </a:cubicBezTo>
                  <a:lnTo>
                    <a:pt x="643" y="3936"/>
                  </a:lnTo>
                  <a:cubicBezTo>
                    <a:pt x="643" y="2864"/>
                    <a:pt x="608" y="1840"/>
                    <a:pt x="596" y="793"/>
                  </a:cubicBezTo>
                  <a:cubicBezTo>
                    <a:pt x="596" y="727"/>
                    <a:pt x="548" y="694"/>
                    <a:pt x="500" y="694"/>
                  </a:cubicBezTo>
                  <a:cubicBezTo>
                    <a:pt x="453" y="694"/>
                    <a:pt x="405" y="727"/>
                    <a:pt x="405" y="793"/>
                  </a:cubicBezTo>
                  <a:lnTo>
                    <a:pt x="405" y="983"/>
                  </a:lnTo>
                  <a:cubicBezTo>
                    <a:pt x="358" y="674"/>
                    <a:pt x="298" y="364"/>
                    <a:pt x="227" y="66"/>
                  </a:cubicBezTo>
                  <a:cubicBezTo>
                    <a:pt x="211" y="21"/>
                    <a:pt x="178" y="1"/>
                    <a:pt x="1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37"/>
            <p:cNvSpPr/>
            <p:nvPr/>
          </p:nvSpPr>
          <p:spPr>
            <a:xfrm>
              <a:off x="4959025" y="2152475"/>
              <a:ext cx="153525" cy="233500"/>
            </a:xfrm>
            <a:custGeom>
              <a:avLst/>
              <a:gdLst/>
              <a:ahLst/>
              <a:cxnLst/>
              <a:rect l="l" t="t" r="r" b="b"/>
              <a:pathLst>
                <a:path w="6141" h="9340" extrusionOk="0">
                  <a:moveTo>
                    <a:pt x="5849" y="1"/>
                  </a:moveTo>
                  <a:cubicBezTo>
                    <a:pt x="5816" y="1"/>
                    <a:pt x="5784" y="24"/>
                    <a:pt x="5784" y="72"/>
                  </a:cubicBezTo>
                  <a:cubicBezTo>
                    <a:pt x="5736" y="1739"/>
                    <a:pt x="5653" y="3394"/>
                    <a:pt x="5712" y="5073"/>
                  </a:cubicBezTo>
                  <a:cubicBezTo>
                    <a:pt x="5694" y="5061"/>
                    <a:pt x="5682" y="5055"/>
                    <a:pt x="5672" y="5055"/>
                  </a:cubicBezTo>
                  <a:cubicBezTo>
                    <a:pt x="5662" y="5055"/>
                    <a:pt x="5653" y="5061"/>
                    <a:pt x="5641" y="5073"/>
                  </a:cubicBezTo>
                  <a:cubicBezTo>
                    <a:pt x="3688" y="6263"/>
                    <a:pt x="1914" y="7787"/>
                    <a:pt x="80" y="9145"/>
                  </a:cubicBezTo>
                  <a:cubicBezTo>
                    <a:pt x="1" y="9204"/>
                    <a:pt x="55" y="9340"/>
                    <a:pt x="137" y="9340"/>
                  </a:cubicBezTo>
                  <a:cubicBezTo>
                    <a:pt x="153" y="9340"/>
                    <a:pt x="170" y="9335"/>
                    <a:pt x="188" y="9323"/>
                  </a:cubicBezTo>
                  <a:cubicBezTo>
                    <a:pt x="2033" y="7990"/>
                    <a:pt x="4045" y="6740"/>
                    <a:pt x="5760" y="5227"/>
                  </a:cubicBezTo>
                  <a:cubicBezTo>
                    <a:pt x="5760" y="5227"/>
                    <a:pt x="5760" y="5216"/>
                    <a:pt x="5772" y="5216"/>
                  </a:cubicBezTo>
                  <a:cubicBezTo>
                    <a:pt x="5807" y="5227"/>
                    <a:pt x="5831" y="5239"/>
                    <a:pt x="5855" y="5239"/>
                  </a:cubicBezTo>
                  <a:cubicBezTo>
                    <a:pt x="5855" y="5299"/>
                    <a:pt x="5903" y="5347"/>
                    <a:pt x="5974" y="5347"/>
                  </a:cubicBezTo>
                  <a:cubicBezTo>
                    <a:pt x="6129" y="5347"/>
                    <a:pt x="6141" y="5132"/>
                    <a:pt x="5998" y="5096"/>
                  </a:cubicBezTo>
                  <a:cubicBezTo>
                    <a:pt x="6069" y="3418"/>
                    <a:pt x="5962" y="1739"/>
                    <a:pt x="5915" y="72"/>
                  </a:cubicBezTo>
                  <a:cubicBezTo>
                    <a:pt x="5915" y="24"/>
                    <a:pt x="5882" y="1"/>
                    <a:pt x="58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3" name="Google Shape;8743;p37"/>
          <p:cNvSpPr/>
          <p:nvPr/>
        </p:nvSpPr>
        <p:spPr>
          <a:xfrm>
            <a:off x="713225" y="4366423"/>
            <a:ext cx="7717533" cy="32550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</vt:lpstr>
      <vt:lpstr>Livvic</vt:lpstr>
      <vt:lpstr>Arial</vt:lpstr>
      <vt:lpstr>Muli</vt:lpstr>
      <vt:lpstr>Merriweather</vt:lpstr>
      <vt:lpstr>Berkshire Swash</vt:lpstr>
      <vt:lpstr>Writing History Thesis by Slidesgo</vt:lpstr>
      <vt:lpstr>Linked Historians</vt:lpstr>
      <vt:lpstr>The Team</vt:lpstr>
      <vt:lpstr>PowerPoint Presentation</vt:lpstr>
      <vt:lpstr>PowerPoint Presentation</vt:lpstr>
      <vt:lpstr>Let’s continue to the project…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Недялко Нейчев Либчев</cp:lastModifiedBy>
  <cp:revision>1</cp:revision>
  <dcterms:modified xsi:type="dcterms:W3CDTF">2025-04-08T20:05:10Z</dcterms:modified>
</cp:coreProperties>
</file>