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</p:sldIdLst>
  <p:sldSz cx="9144000" cy="5143500" type="screen16x9"/>
  <p:notesSz cx="6858000" cy="9144000"/>
  <p:embeddedFontLst>
    <p:embeddedFont>
      <p:font typeface="Albert Sans" panose="020B0604020202020204" charset="0"/>
      <p:regular r:id="rId10"/>
      <p:bold r:id="rId11"/>
      <p:italic r:id="rId12"/>
      <p:boldItalic r:id="rId13"/>
    </p:embeddedFont>
    <p:embeddedFont>
      <p:font typeface="Anaheim" panose="020B0604020202020204" charset="0"/>
      <p:regular r:id="rId14"/>
    </p:embeddedFont>
    <p:embeddedFont>
      <p:font typeface="Arial Rounded MT Bold" panose="020F0704030504030204" pitchFamily="34" charset="0"/>
      <p:regular r:id="rId15"/>
    </p:embeddedFont>
    <p:embeddedFont>
      <p:font typeface="Bebas Neue" panose="020B0606020202050201" pitchFamily="34" charset="0"/>
      <p:regular r:id="rId16"/>
    </p:embeddedFont>
    <p:embeddedFont>
      <p:font typeface="Caveat Brush" pitchFamily="2" charset="0"/>
      <p:regular r:id="rId17"/>
    </p:embeddedFont>
    <p:embeddedFont>
      <p:font typeface="Epilog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230BD-051D-4BF4-833C-455E97FB59E0}">
  <a:tblStyle styleId="{212230BD-051D-4BF4-833C-455E97FB5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3" r:id="rId10"/>
    <p:sldLayoutId id="214748366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3766" y="891570"/>
            <a:ext cx="6116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MASTERCODERS</a:t>
            </a:r>
          </a:p>
        </p:txBody>
      </p:sp>
      <p:pic>
        <p:nvPicPr>
          <p:cNvPr id="3" name="Картина 2" descr="Картина, която съдържа символ, лого, черен, емблем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D0DD8326-143E-A111-FCB0-3D1FD0317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9116"/>
          <a:stretch/>
        </p:blipFill>
        <p:spPr>
          <a:xfrm>
            <a:off x="2732272" y="2013414"/>
            <a:ext cx="2630374" cy="2630374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1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2688" y="346607"/>
            <a:ext cx="3316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Table Of Contents</a:t>
            </a:r>
            <a:endParaRPr lang="bg-B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564" y="1330036"/>
            <a:ext cx="749877" cy="749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78" y="1269422"/>
            <a:ext cx="810491" cy="810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978" y="2308049"/>
            <a:ext cx="823048" cy="835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563" y="2359600"/>
            <a:ext cx="749878" cy="7498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22595" y="1504919"/>
            <a:ext cx="1343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Our team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0080" y="1504919"/>
            <a:ext cx="1250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idea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2595" y="2540121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Process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80080" y="2534484"/>
            <a:ext cx="2116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Used programs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491" y="3564049"/>
            <a:ext cx="1297996" cy="12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63" y="327182"/>
            <a:ext cx="7713900" cy="640200"/>
          </a:xfrm>
        </p:spPr>
        <p:txBody>
          <a:bodyPr/>
          <a:lstStyle/>
          <a:p>
            <a:pPr algn="ctr"/>
            <a:r>
              <a:rPr lang="en-US" sz="4000" dirty="0"/>
              <a:t>Our team</a:t>
            </a:r>
            <a:endParaRPr lang="bg-BG" sz="4000" dirty="0"/>
          </a:p>
        </p:txBody>
      </p:sp>
      <p:sp>
        <p:nvSpPr>
          <p:cNvPr id="7" name="Rectangle 6"/>
          <p:cNvSpPr/>
          <p:nvPr/>
        </p:nvSpPr>
        <p:spPr>
          <a:xfrm>
            <a:off x="-214854" y="3697403"/>
            <a:ext cx="2784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476" y="3697403"/>
            <a:ext cx="2066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15896" y="3697403"/>
            <a:ext cx="199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301106" y="1512541"/>
            <a:ext cx="937223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IVELIN VOYNOV- Scrum Trainer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DANIEL KOSTADINOV- QA Engineer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ALEXANDER LALEV- Backend Developer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LUCHEZAR RASHKOV- Frontend Developer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62" y="99516"/>
            <a:ext cx="1068532" cy="1068532"/>
          </a:xfrm>
          <a:prstGeom prst="rect">
            <a:avLst/>
          </a:prstGeom>
        </p:spPr>
      </p:pic>
      <p:pic>
        <p:nvPicPr>
          <p:cNvPr id="3" name="Picture 7" descr="A child in a blue shirt&#10;&#10;Description automatically generated">
            <a:extLst>
              <a:ext uri="{FF2B5EF4-FFF2-40B4-BE49-F238E27FC236}">
                <a16:creationId xmlns:a16="http://schemas.microsoft.com/office/drawing/2014/main" id="{713D8EBA-5A5E-BAD2-7E96-C4428EEA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38" y="1970776"/>
            <a:ext cx="814824" cy="8148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11" descr="A person in a white shirt&#10;&#10;Description automatically generated">
            <a:extLst>
              <a:ext uri="{FF2B5EF4-FFF2-40B4-BE49-F238E27FC236}">
                <a16:creationId xmlns:a16="http://schemas.microsoft.com/office/drawing/2014/main" id="{2258DB0B-84B4-C8C7-AA74-F26E9E74D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13" y="1195048"/>
            <a:ext cx="814825" cy="814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Картина 4" descr="Картина, която съдържа символ, лого, черен, емблем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E67D469B-B1FA-B825-AD1C-9D1C094FB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9116"/>
          <a:stretch/>
        </p:blipFill>
        <p:spPr>
          <a:xfrm>
            <a:off x="-4349" y="-45796"/>
            <a:ext cx="1193757" cy="11937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12" name="Картина 11" descr="Картина, която съдържа човек, Човешко лице, вежда, Чело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7031E932-662A-BE3C-EF7F-18BE0F401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7650" y="2787005"/>
            <a:ext cx="820576" cy="6932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Картина 12" descr="Картина, която съдържа Човешко лице, човек, мъж, дрехи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1602F0F2-3753-4A2A-0BD7-178248E04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6572" y="3470320"/>
            <a:ext cx="674607" cy="7538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046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75" y="-343107"/>
            <a:ext cx="6367800" cy="2529300"/>
          </a:xfrm>
        </p:spPr>
        <p:txBody>
          <a:bodyPr/>
          <a:lstStyle/>
          <a:p>
            <a:r>
              <a:rPr lang="en-US" sz="4000" dirty="0"/>
              <a:t>The idea</a:t>
            </a:r>
            <a:endParaRPr lang="bg-BG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42900"/>
            <a:ext cx="2031206" cy="20312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14575" y="25834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Our idea was to create an event </a:t>
            </a:r>
            <a:r>
              <a:rPr lang="en-US" sz="1800" dirty="0" err="1"/>
              <a:t>organisation</a:t>
            </a:r>
            <a:r>
              <a:rPr lang="en-US" sz="1800"/>
              <a:t> app with the help of C++</a:t>
            </a:r>
            <a:endParaRPr lang="en-US" sz="1800" dirty="0"/>
          </a:p>
        </p:txBody>
      </p:sp>
      <p:pic>
        <p:nvPicPr>
          <p:cNvPr id="5" name="Картина 4" descr="Картина, която съдържа символ, лого, черен, емблем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E83FC2E6-1169-CEC8-14CD-A5B36CB3F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9116"/>
          <a:stretch/>
        </p:blipFill>
        <p:spPr>
          <a:xfrm>
            <a:off x="82502" y="3814164"/>
            <a:ext cx="1278785" cy="127878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261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528" y="214745"/>
            <a:ext cx="4521054" cy="832066"/>
          </a:xfrm>
        </p:spPr>
        <p:txBody>
          <a:bodyPr/>
          <a:lstStyle/>
          <a:p>
            <a:r>
              <a:rPr lang="en-US" sz="4000" dirty="0"/>
              <a:t>Process</a:t>
            </a:r>
            <a:endParaRPr lang="bg-B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055" y="1046811"/>
            <a:ext cx="6576000" cy="713400"/>
          </a:xfrm>
        </p:spPr>
        <p:txBody>
          <a:bodyPr/>
          <a:lstStyle/>
          <a:p>
            <a:pPr lvl="0"/>
            <a:r>
              <a:rPr lang="en-US" b="1" dirty="0">
                <a:latin typeface="Caveat Brush" panose="020B0604020202020204" charset="0"/>
              </a:rPr>
              <a:t>Step at work.</a:t>
            </a:r>
          </a:p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77385"/>
            <a:ext cx="1226126" cy="1226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73" y="1976005"/>
            <a:ext cx="2833253" cy="28332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6486" y="2222945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Discussing the idea</a:t>
            </a:r>
          </a:p>
        </p:txBody>
      </p:sp>
      <p:sp>
        <p:nvSpPr>
          <p:cNvPr id="9" name="Rectangle 8"/>
          <p:cNvSpPr/>
          <p:nvPr/>
        </p:nvSpPr>
        <p:spPr>
          <a:xfrm>
            <a:off x="792697" y="2714380"/>
            <a:ext cx="15327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Idea and explanation.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60" y="2169259"/>
            <a:ext cx="2510051" cy="936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35" y="2161180"/>
            <a:ext cx="2431473" cy="991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60" y="3741643"/>
            <a:ext cx="2505972" cy="11005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35" y="3553613"/>
            <a:ext cx="2687782" cy="12991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21582" y="2714380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Work on the idea</a:t>
            </a:r>
            <a:endParaRPr lang="bg-BG" sz="1100" i="1" dirty="0"/>
          </a:p>
        </p:txBody>
      </p:sp>
      <p:sp>
        <p:nvSpPr>
          <p:cNvPr id="16" name="Rectangle 15"/>
          <p:cNvSpPr/>
          <p:nvPr/>
        </p:nvSpPr>
        <p:spPr>
          <a:xfrm>
            <a:off x="6654818" y="222294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Coding</a:t>
            </a:r>
            <a:endParaRPr lang="bg-BG" sz="1800" dirty="0"/>
          </a:p>
        </p:txBody>
      </p:sp>
      <p:sp>
        <p:nvSpPr>
          <p:cNvPr id="17" name="Rectangle 16"/>
          <p:cNvSpPr/>
          <p:nvPr/>
        </p:nvSpPr>
        <p:spPr>
          <a:xfrm>
            <a:off x="839119" y="380013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Debugging</a:t>
            </a:r>
            <a:endParaRPr lang="bg-BG" sz="1800" dirty="0"/>
          </a:p>
        </p:txBody>
      </p:sp>
      <p:sp>
        <p:nvSpPr>
          <p:cNvPr id="18" name="Rectangle 17"/>
          <p:cNvSpPr/>
          <p:nvPr/>
        </p:nvSpPr>
        <p:spPr>
          <a:xfrm>
            <a:off x="358283" y="4400208"/>
            <a:ext cx="240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Troubleshooting the errors we have</a:t>
            </a:r>
            <a:endParaRPr lang="bg-BG" sz="1100" i="1" dirty="0"/>
          </a:p>
        </p:txBody>
      </p:sp>
      <p:sp>
        <p:nvSpPr>
          <p:cNvPr id="19" name="Rectangle 18"/>
          <p:cNvSpPr/>
          <p:nvPr/>
        </p:nvSpPr>
        <p:spPr>
          <a:xfrm>
            <a:off x="6506724" y="3741643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Realization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06348" y="4381139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Ways of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78138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9485" y="589062"/>
            <a:ext cx="40895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Epilogue" panose="020B0604020202020204" charset="0"/>
              </a:rPr>
              <a:t>Used programs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831" y="4006351"/>
            <a:ext cx="977422" cy="977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98" y="1323303"/>
            <a:ext cx="988124" cy="955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62" y="1300281"/>
            <a:ext cx="1037926" cy="989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804" y="4002263"/>
            <a:ext cx="1100840" cy="1096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619" y="2502465"/>
            <a:ext cx="1109913" cy="10887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0285" y="2654599"/>
            <a:ext cx="880341" cy="989650"/>
          </a:xfrm>
          <a:prstGeom prst="rect">
            <a:avLst/>
          </a:prstGeom>
        </p:spPr>
      </p:pic>
      <p:pic>
        <p:nvPicPr>
          <p:cNvPr id="3" name="Picture 6" descr="A red and black sign&#10;&#10;Description automatically generated">
            <a:extLst>
              <a:ext uri="{FF2B5EF4-FFF2-40B4-BE49-F238E27FC236}">
                <a16:creationId xmlns:a16="http://schemas.microsoft.com/office/drawing/2014/main" id="{F473C038-127E-F927-444B-E2642444F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50" y="2654599"/>
            <a:ext cx="1155348" cy="11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82" y="781956"/>
            <a:ext cx="7713900" cy="1406100"/>
          </a:xfrm>
        </p:spPr>
        <p:txBody>
          <a:bodyPr/>
          <a:lstStyle/>
          <a:p>
            <a:r>
              <a:rPr lang="en" sz="5000" dirty="0"/>
              <a:t>Thanks</a:t>
            </a:r>
            <a:endParaRPr lang="bg-BG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82" y="2472200"/>
            <a:ext cx="7713900" cy="2131800"/>
          </a:xfrm>
        </p:spPr>
        <p:txBody>
          <a:bodyPr/>
          <a:lstStyle/>
          <a:p>
            <a:pPr lvl="0"/>
            <a:r>
              <a:rPr lang="en-US" sz="2000" i="1" dirty="0"/>
              <a:t>Let’s go to the app ...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58" y="1875704"/>
            <a:ext cx="6082145" cy="749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928" y="3281804"/>
            <a:ext cx="2221807" cy="17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20364"/>
      </p:ext>
    </p:extLst>
  </p:cSld>
  <p:clrMapOvr>
    <a:masterClrMapping/>
  </p:clrMapOvr>
</p:sld>
</file>

<file path=ppt/theme/theme1.xml><?xml version="1.0" encoding="utf-8"?>
<a:theme xmlns:a="http://schemas.openxmlformats.org/drawingml/2006/main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412</TotalTime>
  <Words>83</Words>
  <Application>Microsoft Office PowerPoint</Application>
  <PresentationFormat>Презентация на цял екран (16:9)</PresentationFormat>
  <Paragraphs>33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5" baseType="lpstr">
      <vt:lpstr>Arial</vt:lpstr>
      <vt:lpstr>Bebas Neue</vt:lpstr>
      <vt:lpstr>Epilogue</vt:lpstr>
      <vt:lpstr>Arial Rounded MT Bold</vt:lpstr>
      <vt:lpstr>Albert Sans</vt:lpstr>
      <vt:lpstr>Anaheim</vt:lpstr>
      <vt:lpstr>Caveat Brush</vt:lpstr>
      <vt:lpstr>Mean Value Theorem by Slidesgo</vt:lpstr>
      <vt:lpstr>Презентация на PowerPoint</vt:lpstr>
      <vt:lpstr>Презентация на PowerPoint</vt:lpstr>
      <vt:lpstr>Our team</vt:lpstr>
      <vt:lpstr>The idea</vt:lpstr>
      <vt:lpstr>Process</vt:lpstr>
      <vt:lpstr>Презентация на PowerPoint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Stilian</dc:creator>
  <cp:lastModifiedBy>Ивелин П. Войнов</cp:lastModifiedBy>
  <cp:revision>19</cp:revision>
  <dcterms:modified xsi:type="dcterms:W3CDTF">2025-04-07T14:36:15Z</dcterms:modified>
</cp:coreProperties>
</file>