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62" r:id="rId11"/>
    <p:sldId id="263" r:id="rId12"/>
    <p:sldId id="264" r:id="rId13"/>
    <p:sldId id="265" r:id="rId14"/>
    <p:sldId id="266" r:id="rId15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68" userDrawn="1">
          <p15:clr>
            <a:srgbClr val="A4A3A4"/>
          </p15:clr>
        </p15:guide>
        <p15:guide id="2" pos="2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A77F39-E55F-807B-10EB-5106E331CA15}" v="11" dt="2025-04-09T17:35:07.13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6" y="-474"/>
      </p:cViewPr>
      <p:guideLst>
        <p:guide orient="horz" pos="268"/>
        <p:guide pos="2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120896" cy="396951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67485" y="6319442"/>
            <a:ext cx="4120514" cy="39675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3240" y="412922"/>
            <a:ext cx="17380765" cy="96101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24433" y="673113"/>
            <a:ext cx="4004309" cy="928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97" y="2132641"/>
            <a:ext cx="8153400" cy="785440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01846" y="1984324"/>
            <a:ext cx="6454673" cy="665797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53600" y="413282"/>
            <a:ext cx="17380585" cy="9459595"/>
          </a:xfrm>
          <a:custGeom>
            <a:avLst/>
            <a:gdLst/>
            <a:ahLst/>
            <a:cxnLst/>
            <a:rect l="l" t="t" r="r" b="b"/>
            <a:pathLst>
              <a:path w="17380585" h="9459595">
                <a:moveTo>
                  <a:pt x="0" y="9061059"/>
                </a:moveTo>
                <a:lnTo>
                  <a:pt x="0" y="395272"/>
                </a:lnTo>
                <a:lnTo>
                  <a:pt x="50870" y="392960"/>
                </a:lnTo>
                <a:lnTo>
                  <a:pt x="100184" y="386182"/>
                </a:lnTo>
                <a:lnTo>
                  <a:pt x="147652" y="375176"/>
                </a:lnTo>
                <a:lnTo>
                  <a:pt x="192985" y="360180"/>
                </a:lnTo>
                <a:lnTo>
                  <a:pt x="235894" y="341432"/>
                </a:lnTo>
                <a:lnTo>
                  <a:pt x="276089" y="319171"/>
                </a:lnTo>
                <a:lnTo>
                  <a:pt x="313282" y="293635"/>
                </a:lnTo>
                <a:lnTo>
                  <a:pt x="347182" y="265061"/>
                </a:lnTo>
                <a:lnTo>
                  <a:pt x="377500" y="233688"/>
                </a:lnTo>
                <a:lnTo>
                  <a:pt x="403948" y="199754"/>
                </a:lnTo>
                <a:lnTo>
                  <a:pt x="426236" y="163496"/>
                </a:lnTo>
                <a:lnTo>
                  <a:pt x="444075" y="125154"/>
                </a:lnTo>
                <a:lnTo>
                  <a:pt x="457175" y="84965"/>
                </a:lnTo>
                <a:lnTo>
                  <a:pt x="465247" y="43168"/>
                </a:lnTo>
                <a:lnTo>
                  <a:pt x="468002" y="0"/>
                </a:lnTo>
                <a:lnTo>
                  <a:pt x="16914966" y="0"/>
                </a:lnTo>
                <a:lnTo>
                  <a:pt x="16917685" y="43168"/>
                </a:lnTo>
                <a:lnTo>
                  <a:pt x="16925654" y="84965"/>
                </a:lnTo>
                <a:lnTo>
                  <a:pt x="16938596" y="125154"/>
                </a:lnTo>
                <a:lnTo>
                  <a:pt x="16956231" y="163496"/>
                </a:lnTo>
                <a:lnTo>
                  <a:pt x="16978278" y="199754"/>
                </a:lnTo>
                <a:lnTo>
                  <a:pt x="17004460" y="233688"/>
                </a:lnTo>
                <a:lnTo>
                  <a:pt x="17034497" y="265061"/>
                </a:lnTo>
                <a:lnTo>
                  <a:pt x="17068109" y="293635"/>
                </a:lnTo>
                <a:lnTo>
                  <a:pt x="17105017" y="319171"/>
                </a:lnTo>
                <a:lnTo>
                  <a:pt x="17144942" y="341432"/>
                </a:lnTo>
                <a:lnTo>
                  <a:pt x="17187604" y="360180"/>
                </a:lnTo>
                <a:lnTo>
                  <a:pt x="17232725" y="375176"/>
                </a:lnTo>
                <a:lnTo>
                  <a:pt x="17280025" y="386182"/>
                </a:lnTo>
                <a:lnTo>
                  <a:pt x="17329225" y="392960"/>
                </a:lnTo>
                <a:lnTo>
                  <a:pt x="17380045" y="395272"/>
                </a:lnTo>
                <a:lnTo>
                  <a:pt x="17380045" y="9061059"/>
                </a:lnTo>
                <a:lnTo>
                  <a:pt x="17329225" y="9063381"/>
                </a:lnTo>
                <a:lnTo>
                  <a:pt x="17280025" y="9070190"/>
                </a:lnTo>
                <a:lnTo>
                  <a:pt x="17232725" y="9081248"/>
                </a:lnTo>
                <a:lnTo>
                  <a:pt x="17187604" y="9096319"/>
                </a:lnTo>
                <a:lnTo>
                  <a:pt x="17144942" y="9115166"/>
                </a:lnTo>
                <a:lnTo>
                  <a:pt x="17105017" y="9137552"/>
                </a:lnTo>
                <a:lnTo>
                  <a:pt x="17068109" y="9163240"/>
                </a:lnTo>
                <a:lnTo>
                  <a:pt x="17034497" y="9191994"/>
                </a:lnTo>
                <a:lnTo>
                  <a:pt x="17004460" y="9223577"/>
                </a:lnTo>
                <a:lnTo>
                  <a:pt x="16978278" y="9257751"/>
                </a:lnTo>
                <a:lnTo>
                  <a:pt x="16956231" y="9294281"/>
                </a:lnTo>
                <a:lnTo>
                  <a:pt x="16938596" y="9332929"/>
                </a:lnTo>
                <a:lnTo>
                  <a:pt x="16925654" y="9373459"/>
                </a:lnTo>
                <a:lnTo>
                  <a:pt x="16917685" y="9415633"/>
                </a:lnTo>
                <a:lnTo>
                  <a:pt x="16914966" y="9459215"/>
                </a:lnTo>
                <a:lnTo>
                  <a:pt x="468002" y="9459215"/>
                </a:lnTo>
                <a:lnTo>
                  <a:pt x="465247" y="9415633"/>
                </a:lnTo>
                <a:lnTo>
                  <a:pt x="457175" y="9373459"/>
                </a:lnTo>
                <a:lnTo>
                  <a:pt x="444075" y="9332929"/>
                </a:lnTo>
                <a:lnTo>
                  <a:pt x="426236" y="9294281"/>
                </a:lnTo>
                <a:lnTo>
                  <a:pt x="403948" y="9257751"/>
                </a:lnTo>
                <a:lnTo>
                  <a:pt x="377500" y="9223577"/>
                </a:lnTo>
                <a:lnTo>
                  <a:pt x="347182" y="9191994"/>
                </a:lnTo>
                <a:lnTo>
                  <a:pt x="313282" y="9163240"/>
                </a:lnTo>
                <a:lnTo>
                  <a:pt x="276089" y="9137552"/>
                </a:lnTo>
                <a:lnTo>
                  <a:pt x="235894" y="9115166"/>
                </a:lnTo>
                <a:lnTo>
                  <a:pt x="192985" y="9096319"/>
                </a:lnTo>
                <a:lnTo>
                  <a:pt x="147652" y="9081248"/>
                </a:lnTo>
                <a:lnTo>
                  <a:pt x="100184" y="9070190"/>
                </a:lnTo>
                <a:lnTo>
                  <a:pt x="50870" y="9063381"/>
                </a:lnTo>
                <a:lnTo>
                  <a:pt x="0" y="9061059"/>
                </a:lnTo>
                <a:close/>
              </a:path>
            </a:pathLst>
          </a:custGeom>
          <a:ln w="3175">
            <a:solidFill>
              <a:srgbClr val="BEB2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8663" y="367348"/>
            <a:ext cx="15103373" cy="1191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3.png"/><Relationship Id="rId3" Type="http://schemas.openxmlformats.org/officeDocument/2006/relationships/image" Target="../media/image31.png"/><Relationship Id="rId21" Type="http://schemas.openxmlformats.org/officeDocument/2006/relationships/image" Target="../media/image48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2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53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1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0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53.png"/><Relationship Id="rId7" Type="http://schemas.openxmlformats.org/officeDocument/2006/relationships/image" Target="../media/image4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52.png"/><Relationship Id="rId10" Type="http://schemas.openxmlformats.org/officeDocument/2006/relationships/image" Target="../media/image48.png"/><Relationship Id="rId4" Type="http://schemas.openxmlformats.org/officeDocument/2006/relationships/image" Target="../media/image50.png"/><Relationship Id="rId9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67485" y="6319442"/>
            <a:ext cx="4120514" cy="396755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7834610" cy="9873615"/>
            <a:chOff x="0" y="0"/>
            <a:chExt cx="17834610" cy="98736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455410" cy="66581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3600" y="413282"/>
              <a:ext cx="17380585" cy="9459595"/>
            </a:xfrm>
            <a:custGeom>
              <a:avLst/>
              <a:gdLst/>
              <a:ahLst/>
              <a:cxnLst/>
              <a:rect l="l" t="t" r="r" b="b"/>
              <a:pathLst>
                <a:path w="17380585" h="9459595">
                  <a:moveTo>
                    <a:pt x="0" y="9061059"/>
                  </a:moveTo>
                  <a:lnTo>
                    <a:pt x="0" y="395272"/>
                  </a:lnTo>
                  <a:lnTo>
                    <a:pt x="50870" y="392960"/>
                  </a:lnTo>
                  <a:lnTo>
                    <a:pt x="100184" y="386182"/>
                  </a:lnTo>
                  <a:lnTo>
                    <a:pt x="147652" y="375176"/>
                  </a:lnTo>
                  <a:lnTo>
                    <a:pt x="192985" y="360180"/>
                  </a:lnTo>
                  <a:lnTo>
                    <a:pt x="235894" y="341432"/>
                  </a:lnTo>
                  <a:lnTo>
                    <a:pt x="276089" y="319171"/>
                  </a:lnTo>
                  <a:lnTo>
                    <a:pt x="313282" y="293635"/>
                  </a:lnTo>
                  <a:lnTo>
                    <a:pt x="347182" y="265061"/>
                  </a:lnTo>
                  <a:lnTo>
                    <a:pt x="377500" y="233688"/>
                  </a:lnTo>
                  <a:lnTo>
                    <a:pt x="403948" y="199754"/>
                  </a:lnTo>
                  <a:lnTo>
                    <a:pt x="426236" y="163496"/>
                  </a:lnTo>
                  <a:lnTo>
                    <a:pt x="444075" y="125154"/>
                  </a:lnTo>
                  <a:lnTo>
                    <a:pt x="457175" y="84965"/>
                  </a:lnTo>
                  <a:lnTo>
                    <a:pt x="465247" y="43168"/>
                  </a:lnTo>
                  <a:lnTo>
                    <a:pt x="468002" y="0"/>
                  </a:lnTo>
                  <a:lnTo>
                    <a:pt x="16914966" y="0"/>
                  </a:lnTo>
                  <a:lnTo>
                    <a:pt x="16917685" y="43168"/>
                  </a:lnTo>
                  <a:lnTo>
                    <a:pt x="16925654" y="84965"/>
                  </a:lnTo>
                  <a:lnTo>
                    <a:pt x="16938596" y="125154"/>
                  </a:lnTo>
                  <a:lnTo>
                    <a:pt x="16956231" y="163496"/>
                  </a:lnTo>
                  <a:lnTo>
                    <a:pt x="16978278" y="199754"/>
                  </a:lnTo>
                  <a:lnTo>
                    <a:pt x="17004460" y="233688"/>
                  </a:lnTo>
                  <a:lnTo>
                    <a:pt x="17034497" y="265061"/>
                  </a:lnTo>
                  <a:lnTo>
                    <a:pt x="17068109" y="293635"/>
                  </a:lnTo>
                  <a:lnTo>
                    <a:pt x="17105017" y="319171"/>
                  </a:lnTo>
                  <a:lnTo>
                    <a:pt x="17144942" y="341432"/>
                  </a:lnTo>
                  <a:lnTo>
                    <a:pt x="17187604" y="360180"/>
                  </a:lnTo>
                  <a:lnTo>
                    <a:pt x="17232725" y="375176"/>
                  </a:lnTo>
                  <a:lnTo>
                    <a:pt x="17280025" y="386182"/>
                  </a:lnTo>
                  <a:lnTo>
                    <a:pt x="17329225" y="392960"/>
                  </a:lnTo>
                  <a:lnTo>
                    <a:pt x="17380045" y="395272"/>
                  </a:lnTo>
                  <a:lnTo>
                    <a:pt x="17380045" y="9061059"/>
                  </a:lnTo>
                  <a:lnTo>
                    <a:pt x="17329225" y="9063381"/>
                  </a:lnTo>
                  <a:lnTo>
                    <a:pt x="17280025" y="9070190"/>
                  </a:lnTo>
                  <a:lnTo>
                    <a:pt x="17232725" y="9081248"/>
                  </a:lnTo>
                  <a:lnTo>
                    <a:pt x="17187604" y="9096319"/>
                  </a:lnTo>
                  <a:lnTo>
                    <a:pt x="17144942" y="9115166"/>
                  </a:lnTo>
                  <a:lnTo>
                    <a:pt x="17105017" y="9137552"/>
                  </a:lnTo>
                  <a:lnTo>
                    <a:pt x="17068109" y="9163240"/>
                  </a:lnTo>
                  <a:lnTo>
                    <a:pt x="17034497" y="9191994"/>
                  </a:lnTo>
                  <a:lnTo>
                    <a:pt x="17004460" y="9223577"/>
                  </a:lnTo>
                  <a:lnTo>
                    <a:pt x="16978278" y="9257751"/>
                  </a:lnTo>
                  <a:lnTo>
                    <a:pt x="16956231" y="9294281"/>
                  </a:lnTo>
                  <a:lnTo>
                    <a:pt x="16938596" y="9332929"/>
                  </a:lnTo>
                  <a:lnTo>
                    <a:pt x="16925654" y="9373459"/>
                  </a:lnTo>
                  <a:lnTo>
                    <a:pt x="16917685" y="9415633"/>
                  </a:lnTo>
                  <a:lnTo>
                    <a:pt x="16914966" y="9459215"/>
                  </a:lnTo>
                  <a:lnTo>
                    <a:pt x="468002" y="9459215"/>
                  </a:lnTo>
                  <a:lnTo>
                    <a:pt x="465247" y="9415633"/>
                  </a:lnTo>
                  <a:lnTo>
                    <a:pt x="457175" y="9373459"/>
                  </a:lnTo>
                  <a:lnTo>
                    <a:pt x="444075" y="9332929"/>
                  </a:lnTo>
                  <a:lnTo>
                    <a:pt x="426236" y="9294281"/>
                  </a:lnTo>
                  <a:lnTo>
                    <a:pt x="403948" y="9257751"/>
                  </a:lnTo>
                  <a:lnTo>
                    <a:pt x="377500" y="9223577"/>
                  </a:lnTo>
                  <a:lnTo>
                    <a:pt x="347182" y="9191994"/>
                  </a:lnTo>
                  <a:lnTo>
                    <a:pt x="313282" y="9163240"/>
                  </a:lnTo>
                  <a:lnTo>
                    <a:pt x="276089" y="9137552"/>
                  </a:lnTo>
                  <a:lnTo>
                    <a:pt x="235894" y="9115166"/>
                  </a:lnTo>
                  <a:lnTo>
                    <a:pt x="192985" y="9096319"/>
                  </a:lnTo>
                  <a:lnTo>
                    <a:pt x="147652" y="9081248"/>
                  </a:lnTo>
                  <a:lnTo>
                    <a:pt x="100184" y="9070190"/>
                  </a:lnTo>
                  <a:lnTo>
                    <a:pt x="50870" y="9063381"/>
                  </a:lnTo>
                  <a:lnTo>
                    <a:pt x="0" y="9061059"/>
                  </a:lnTo>
                  <a:close/>
                </a:path>
              </a:pathLst>
            </a:custGeom>
            <a:ln w="3175">
              <a:solidFill>
                <a:srgbClr val="BEB2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155736" y="2570238"/>
            <a:ext cx="8995613" cy="1605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350" spc="1075" dirty="0">
                <a:latin typeface="Libre Baskerville" panose="020B0604020202020204" charset="0"/>
              </a:rPr>
              <a:t>MBPHistory</a:t>
            </a:r>
            <a:endParaRPr sz="10350" dirty="0">
              <a:latin typeface="Libre Baskerville" panose="020B060402020202020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75118" y="2576157"/>
            <a:ext cx="8574405" cy="6856730"/>
            <a:chOff x="1275118" y="2576157"/>
            <a:chExt cx="8574405" cy="6856730"/>
          </a:xfrm>
        </p:grpSpPr>
        <p:sp>
          <p:nvSpPr>
            <p:cNvPr id="8" name="object 8"/>
            <p:cNvSpPr/>
            <p:nvPr/>
          </p:nvSpPr>
          <p:spPr>
            <a:xfrm>
              <a:off x="1275118" y="8412403"/>
              <a:ext cx="8096884" cy="1020444"/>
            </a:xfrm>
            <a:custGeom>
              <a:avLst/>
              <a:gdLst/>
              <a:ahLst/>
              <a:cxnLst/>
              <a:rect l="l" t="t" r="r" b="b"/>
              <a:pathLst>
                <a:path w="8096884" h="1020445">
                  <a:moveTo>
                    <a:pt x="4048569" y="0"/>
                  </a:moveTo>
                  <a:lnTo>
                    <a:pt x="3970708" y="92"/>
                  </a:lnTo>
                  <a:lnTo>
                    <a:pt x="3893204" y="368"/>
                  </a:lnTo>
                  <a:lnTo>
                    <a:pt x="3816072" y="825"/>
                  </a:lnTo>
                  <a:lnTo>
                    <a:pt x="3739325" y="1463"/>
                  </a:lnTo>
                  <a:lnTo>
                    <a:pt x="3662975" y="2280"/>
                  </a:lnTo>
                  <a:lnTo>
                    <a:pt x="3587035" y="3273"/>
                  </a:lnTo>
                  <a:lnTo>
                    <a:pt x="3511519" y="4442"/>
                  </a:lnTo>
                  <a:lnTo>
                    <a:pt x="3436440" y="5784"/>
                  </a:lnTo>
                  <a:lnTo>
                    <a:pt x="3361811" y="7299"/>
                  </a:lnTo>
                  <a:lnTo>
                    <a:pt x="3287645" y="8983"/>
                  </a:lnTo>
                  <a:lnTo>
                    <a:pt x="3213954" y="10837"/>
                  </a:lnTo>
                  <a:lnTo>
                    <a:pt x="3140753" y="12857"/>
                  </a:lnTo>
                  <a:lnTo>
                    <a:pt x="3068053" y="15043"/>
                  </a:lnTo>
                  <a:lnTo>
                    <a:pt x="2995869" y="17393"/>
                  </a:lnTo>
                  <a:lnTo>
                    <a:pt x="2924213" y="19905"/>
                  </a:lnTo>
                  <a:lnTo>
                    <a:pt x="2853099" y="22577"/>
                  </a:lnTo>
                  <a:lnTo>
                    <a:pt x="2782538" y="25408"/>
                  </a:lnTo>
                  <a:lnTo>
                    <a:pt x="2712545" y="28397"/>
                  </a:lnTo>
                  <a:lnTo>
                    <a:pt x="2643133" y="31541"/>
                  </a:lnTo>
                  <a:lnTo>
                    <a:pt x="2574315" y="34839"/>
                  </a:lnTo>
                  <a:lnTo>
                    <a:pt x="2506103" y="38289"/>
                  </a:lnTo>
                  <a:lnTo>
                    <a:pt x="2438510" y="41890"/>
                  </a:lnTo>
                  <a:lnTo>
                    <a:pt x="2371551" y="45640"/>
                  </a:lnTo>
                  <a:lnTo>
                    <a:pt x="2305238" y="49537"/>
                  </a:lnTo>
                  <a:lnTo>
                    <a:pt x="2239583" y="53580"/>
                  </a:lnTo>
                  <a:lnTo>
                    <a:pt x="2174601" y="57767"/>
                  </a:lnTo>
                  <a:lnTo>
                    <a:pt x="2110303" y="62096"/>
                  </a:lnTo>
                  <a:lnTo>
                    <a:pt x="2046704" y="66567"/>
                  </a:lnTo>
                  <a:lnTo>
                    <a:pt x="1983816" y="71176"/>
                  </a:lnTo>
                  <a:lnTo>
                    <a:pt x="1921653" y="75923"/>
                  </a:lnTo>
                  <a:lnTo>
                    <a:pt x="1860227" y="80806"/>
                  </a:lnTo>
                  <a:lnTo>
                    <a:pt x="1799552" y="85822"/>
                  </a:lnTo>
                  <a:lnTo>
                    <a:pt x="1739640" y="90972"/>
                  </a:lnTo>
                  <a:lnTo>
                    <a:pt x="1680504" y="96252"/>
                  </a:lnTo>
                  <a:lnTo>
                    <a:pt x="1622159" y="101662"/>
                  </a:lnTo>
                  <a:lnTo>
                    <a:pt x="1564616" y="107199"/>
                  </a:lnTo>
                  <a:lnTo>
                    <a:pt x="1507889" y="112863"/>
                  </a:lnTo>
                  <a:lnTo>
                    <a:pt x="1451991" y="118650"/>
                  </a:lnTo>
                  <a:lnTo>
                    <a:pt x="1396935" y="124560"/>
                  </a:lnTo>
                  <a:lnTo>
                    <a:pt x="1342735" y="130592"/>
                  </a:lnTo>
                  <a:lnTo>
                    <a:pt x="1289402" y="136743"/>
                  </a:lnTo>
                  <a:lnTo>
                    <a:pt x="1236951" y="143011"/>
                  </a:lnTo>
                  <a:lnTo>
                    <a:pt x="1185394" y="149396"/>
                  </a:lnTo>
                  <a:lnTo>
                    <a:pt x="1134744" y="155895"/>
                  </a:lnTo>
                  <a:lnTo>
                    <a:pt x="1085015" y="162507"/>
                  </a:lnTo>
                  <a:lnTo>
                    <a:pt x="1036219" y="169230"/>
                  </a:lnTo>
                  <a:lnTo>
                    <a:pt x="988370" y="176063"/>
                  </a:lnTo>
                  <a:lnTo>
                    <a:pt x="941481" y="183004"/>
                  </a:lnTo>
                  <a:lnTo>
                    <a:pt x="895565" y="190051"/>
                  </a:lnTo>
                  <a:lnTo>
                    <a:pt x="850634" y="197202"/>
                  </a:lnTo>
                  <a:lnTo>
                    <a:pt x="806702" y="204457"/>
                  </a:lnTo>
                  <a:lnTo>
                    <a:pt x="763782" y="211813"/>
                  </a:lnTo>
                  <a:lnTo>
                    <a:pt x="721888" y="219269"/>
                  </a:lnTo>
                  <a:lnTo>
                    <a:pt x="681031" y="226822"/>
                  </a:lnTo>
                  <a:lnTo>
                    <a:pt x="641226" y="234472"/>
                  </a:lnTo>
                  <a:lnTo>
                    <a:pt x="602485" y="242217"/>
                  </a:lnTo>
                  <a:lnTo>
                    <a:pt x="564821" y="250055"/>
                  </a:lnTo>
                  <a:lnTo>
                    <a:pt x="492778" y="266004"/>
                  </a:lnTo>
                  <a:lnTo>
                    <a:pt x="425202" y="282305"/>
                  </a:lnTo>
                  <a:lnTo>
                    <a:pt x="362196" y="298946"/>
                  </a:lnTo>
                  <a:lnTo>
                    <a:pt x="303866" y="315914"/>
                  </a:lnTo>
                  <a:lnTo>
                    <a:pt x="250316" y="333195"/>
                  </a:lnTo>
                  <a:lnTo>
                    <a:pt x="201651" y="350776"/>
                  </a:lnTo>
                  <a:lnTo>
                    <a:pt x="157975" y="368644"/>
                  </a:lnTo>
                  <a:lnTo>
                    <a:pt x="119393" y="386786"/>
                  </a:lnTo>
                  <a:lnTo>
                    <a:pt x="86010" y="405188"/>
                  </a:lnTo>
                  <a:lnTo>
                    <a:pt x="45911" y="433252"/>
                  </a:lnTo>
                  <a:lnTo>
                    <a:pt x="18097" y="461829"/>
                  </a:lnTo>
                  <a:lnTo>
                    <a:pt x="732" y="500652"/>
                  </a:lnTo>
                  <a:lnTo>
                    <a:pt x="0" y="510476"/>
                  </a:lnTo>
                  <a:lnTo>
                    <a:pt x="732" y="520274"/>
                  </a:lnTo>
                  <a:lnTo>
                    <a:pt x="18097" y="559001"/>
                  </a:lnTo>
                  <a:lnTo>
                    <a:pt x="45911" y="587512"/>
                  </a:lnTo>
                  <a:lnTo>
                    <a:pt x="86010" y="615516"/>
                  </a:lnTo>
                  <a:lnTo>
                    <a:pt x="119393" y="633880"/>
                  </a:lnTo>
                  <a:lnTo>
                    <a:pt x="157975" y="651986"/>
                  </a:lnTo>
                  <a:lnTo>
                    <a:pt x="201651" y="669820"/>
                  </a:lnTo>
                  <a:lnTo>
                    <a:pt x="250316" y="687369"/>
                  </a:lnTo>
                  <a:lnTo>
                    <a:pt x="303866" y="704620"/>
                  </a:lnTo>
                  <a:lnTo>
                    <a:pt x="362196" y="721559"/>
                  </a:lnTo>
                  <a:lnTo>
                    <a:pt x="425202" y="738174"/>
                  </a:lnTo>
                  <a:lnTo>
                    <a:pt x="492778" y="754450"/>
                  </a:lnTo>
                  <a:lnTo>
                    <a:pt x="564821" y="770376"/>
                  </a:lnTo>
                  <a:lnTo>
                    <a:pt x="602485" y="778203"/>
                  </a:lnTo>
                  <a:lnTo>
                    <a:pt x="641226" y="785937"/>
                  </a:lnTo>
                  <a:lnTo>
                    <a:pt x="681031" y="793577"/>
                  </a:lnTo>
                  <a:lnTo>
                    <a:pt x="721888" y="801120"/>
                  </a:lnTo>
                  <a:lnTo>
                    <a:pt x="763782" y="808567"/>
                  </a:lnTo>
                  <a:lnTo>
                    <a:pt x="806702" y="815913"/>
                  </a:lnTo>
                  <a:lnTo>
                    <a:pt x="850634" y="823159"/>
                  </a:lnTo>
                  <a:lnTo>
                    <a:pt x="895565" y="830302"/>
                  </a:lnTo>
                  <a:lnTo>
                    <a:pt x="941481" y="837341"/>
                  </a:lnTo>
                  <a:lnTo>
                    <a:pt x="988370" y="844274"/>
                  </a:lnTo>
                  <a:lnTo>
                    <a:pt x="1036219" y="851099"/>
                  </a:lnTo>
                  <a:lnTo>
                    <a:pt x="1085015" y="857816"/>
                  </a:lnTo>
                  <a:lnTo>
                    <a:pt x="1134744" y="864421"/>
                  </a:lnTo>
                  <a:lnTo>
                    <a:pt x="1185394" y="870914"/>
                  </a:lnTo>
                  <a:lnTo>
                    <a:pt x="1236951" y="877292"/>
                  </a:lnTo>
                  <a:lnTo>
                    <a:pt x="1289402" y="883555"/>
                  </a:lnTo>
                  <a:lnTo>
                    <a:pt x="1342735" y="889700"/>
                  </a:lnTo>
                  <a:lnTo>
                    <a:pt x="1396935" y="895726"/>
                  </a:lnTo>
                  <a:lnTo>
                    <a:pt x="1451991" y="901631"/>
                  </a:lnTo>
                  <a:lnTo>
                    <a:pt x="1507889" y="907414"/>
                  </a:lnTo>
                  <a:lnTo>
                    <a:pt x="1564616" y="913073"/>
                  </a:lnTo>
                  <a:lnTo>
                    <a:pt x="1622159" y="918606"/>
                  </a:lnTo>
                  <a:lnTo>
                    <a:pt x="1680504" y="924012"/>
                  </a:lnTo>
                  <a:lnTo>
                    <a:pt x="1739640" y="929288"/>
                  </a:lnTo>
                  <a:lnTo>
                    <a:pt x="1799552" y="934434"/>
                  </a:lnTo>
                  <a:lnTo>
                    <a:pt x="1860227" y="939448"/>
                  </a:lnTo>
                  <a:lnTo>
                    <a:pt x="1921653" y="944327"/>
                  </a:lnTo>
                  <a:lnTo>
                    <a:pt x="1983816" y="949071"/>
                  </a:lnTo>
                  <a:lnTo>
                    <a:pt x="2046704" y="953678"/>
                  </a:lnTo>
                  <a:lnTo>
                    <a:pt x="2110303" y="958145"/>
                  </a:lnTo>
                  <a:lnTo>
                    <a:pt x="2174601" y="962472"/>
                  </a:lnTo>
                  <a:lnTo>
                    <a:pt x="2239583" y="966657"/>
                  </a:lnTo>
                  <a:lnTo>
                    <a:pt x="2305238" y="970698"/>
                  </a:lnTo>
                  <a:lnTo>
                    <a:pt x="2371551" y="974594"/>
                  </a:lnTo>
                  <a:lnTo>
                    <a:pt x="2438510" y="978342"/>
                  </a:lnTo>
                  <a:lnTo>
                    <a:pt x="2506103" y="981941"/>
                  </a:lnTo>
                  <a:lnTo>
                    <a:pt x="2574315" y="985390"/>
                  </a:lnTo>
                  <a:lnTo>
                    <a:pt x="2643133" y="988687"/>
                  </a:lnTo>
                  <a:lnTo>
                    <a:pt x="2712545" y="991830"/>
                  </a:lnTo>
                  <a:lnTo>
                    <a:pt x="2782538" y="994817"/>
                  </a:lnTo>
                  <a:lnTo>
                    <a:pt x="2853099" y="997648"/>
                  </a:lnTo>
                  <a:lnTo>
                    <a:pt x="2924213" y="1000319"/>
                  </a:lnTo>
                  <a:lnTo>
                    <a:pt x="2995869" y="1002830"/>
                  </a:lnTo>
                  <a:lnTo>
                    <a:pt x="3068053" y="1005180"/>
                  </a:lnTo>
                  <a:lnTo>
                    <a:pt x="3140753" y="1007365"/>
                  </a:lnTo>
                  <a:lnTo>
                    <a:pt x="3213954" y="1009385"/>
                  </a:lnTo>
                  <a:lnTo>
                    <a:pt x="3287645" y="1011238"/>
                  </a:lnTo>
                  <a:lnTo>
                    <a:pt x="3361811" y="1012923"/>
                  </a:lnTo>
                  <a:lnTo>
                    <a:pt x="3436440" y="1014437"/>
                  </a:lnTo>
                  <a:lnTo>
                    <a:pt x="3511519" y="1015779"/>
                  </a:lnTo>
                  <a:lnTo>
                    <a:pt x="3587035" y="1016948"/>
                  </a:lnTo>
                  <a:lnTo>
                    <a:pt x="3662975" y="1017941"/>
                  </a:lnTo>
                  <a:lnTo>
                    <a:pt x="3739325" y="1018757"/>
                  </a:lnTo>
                  <a:lnTo>
                    <a:pt x="3816072" y="1019395"/>
                  </a:lnTo>
                  <a:lnTo>
                    <a:pt x="3893204" y="1019853"/>
                  </a:lnTo>
                  <a:lnTo>
                    <a:pt x="3970708" y="1020129"/>
                  </a:lnTo>
                  <a:lnTo>
                    <a:pt x="4048569" y="1020221"/>
                  </a:lnTo>
                  <a:lnTo>
                    <a:pt x="4126405" y="1020129"/>
                  </a:lnTo>
                  <a:lnTo>
                    <a:pt x="4203884" y="1019853"/>
                  </a:lnTo>
                  <a:lnTo>
                    <a:pt x="4280991" y="1019395"/>
                  </a:lnTo>
                  <a:lnTo>
                    <a:pt x="4357715" y="1018757"/>
                  </a:lnTo>
                  <a:lnTo>
                    <a:pt x="4434042" y="1017941"/>
                  </a:lnTo>
                  <a:lnTo>
                    <a:pt x="4509959" y="1016948"/>
                  </a:lnTo>
                  <a:lnTo>
                    <a:pt x="4585453" y="1015779"/>
                  </a:lnTo>
                  <a:lnTo>
                    <a:pt x="4660511" y="1014437"/>
                  </a:lnTo>
                  <a:lnTo>
                    <a:pt x="4735119" y="1012923"/>
                  </a:lnTo>
                  <a:lnTo>
                    <a:pt x="4809265" y="1011238"/>
                  </a:lnTo>
                  <a:lnTo>
                    <a:pt x="4882936" y="1009385"/>
                  </a:lnTo>
                  <a:lnTo>
                    <a:pt x="4956118" y="1007365"/>
                  </a:lnTo>
                  <a:lnTo>
                    <a:pt x="5028799" y="1005180"/>
                  </a:lnTo>
                  <a:lnTo>
                    <a:pt x="5100965" y="1002830"/>
                  </a:lnTo>
                  <a:lnTo>
                    <a:pt x="5172603" y="1000319"/>
                  </a:lnTo>
                  <a:lnTo>
                    <a:pt x="5243700" y="997648"/>
                  </a:lnTo>
                  <a:lnTo>
                    <a:pt x="5314244" y="994817"/>
                  </a:lnTo>
                  <a:lnTo>
                    <a:pt x="5384220" y="991830"/>
                  </a:lnTo>
                  <a:lnTo>
                    <a:pt x="5453617" y="988687"/>
                  </a:lnTo>
                  <a:lnTo>
                    <a:pt x="5522420" y="985390"/>
                  </a:lnTo>
                  <a:lnTo>
                    <a:pt x="5590617" y="981941"/>
                  </a:lnTo>
                  <a:lnTo>
                    <a:pt x="5658195" y="978342"/>
                  </a:lnTo>
                  <a:lnTo>
                    <a:pt x="5725140" y="974594"/>
                  </a:lnTo>
                  <a:lnTo>
                    <a:pt x="5791440" y="970698"/>
                  </a:lnTo>
                  <a:lnTo>
                    <a:pt x="5857081" y="966657"/>
                  </a:lnTo>
                  <a:lnTo>
                    <a:pt x="5922051" y="962472"/>
                  </a:lnTo>
                  <a:lnTo>
                    <a:pt x="5986336" y="958145"/>
                  </a:lnTo>
                  <a:lnTo>
                    <a:pt x="6049923" y="953678"/>
                  </a:lnTo>
                  <a:lnTo>
                    <a:pt x="6112800" y="949071"/>
                  </a:lnTo>
                  <a:lnTo>
                    <a:pt x="6174952" y="944327"/>
                  </a:lnTo>
                  <a:lnTo>
                    <a:pt x="6236367" y="939448"/>
                  </a:lnTo>
                  <a:lnTo>
                    <a:pt x="6297032" y="934434"/>
                  </a:lnTo>
                  <a:lnTo>
                    <a:pt x="6356934" y="929288"/>
                  </a:lnTo>
                  <a:lnTo>
                    <a:pt x="6416060" y="924012"/>
                  </a:lnTo>
                  <a:lnTo>
                    <a:pt x="6474396" y="918606"/>
                  </a:lnTo>
                  <a:lnTo>
                    <a:pt x="6531930" y="913073"/>
                  </a:lnTo>
                  <a:lnTo>
                    <a:pt x="6588649" y="907414"/>
                  </a:lnTo>
                  <a:lnTo>
                    <a:pt x="6644538" y="901631"/>
                  </a:lnTo>
                  <a:lnTo>
                    <a:pt x="6699586" y="895726"/>
                  </a:lnTo>
                  <a:lnTo>
                    <a:pt x="6753780" y="889700"/>
                  </a:lnTo>
                  <a:lnTo>
                    <a:pt x="6807105" y="883555"/>
                  </a:lnTo>
                  <a:lnTo>
                    <a:pt x="6859549" y="877292"/>
                  </a:lnTo>
                  <a:lnTo>
                    <a:pt x="6911100" y="870914"/>
                  </a:lnTo>
                  <a:lnTo>
                    <a:pt x="6961743" y="864421"/>
                  </a:lnTo>
                  <a:lnTo>
                    <a:pt x="7011466" y="857816"/>
                  </a:lnTo>
                  <a:lnTo>
                    <a:pt x="7060256" y="851099"/>
                  </a:lnTo>
                  <a:lnTo>
                    <a:pt x="7108100" y="844274"/>
                  </a:lnTo>
                  <a:lnTo>
                    <a:pt x="7154984" y="837341"/>
                  </a:lnTo>
                  <a:lnTo>
                    <a:pt x="7200896" y="830302"/>
                  </a:lnTo>
                  <a:lnTo>
                    <a:pt x="7245822" y="823159"/>
                  </a:lnTo>
                  <a:lnTo>
                    <a:pt x="7289749" y="815913"/>
                  </a:lnTo>
                  <a:lnTo>
                    <a:pt x="7332665" y="808567"/>
                  </a:lnTo>
                  <a:lnTo>
                    <a:pt x="7374555" y="801120"/>
                  </a:lnTo>
                  <a:lnTo>
                    <a:pt x="7415408" y="793577"/>
                  </a:lnTo>
                  <a:lnTo>
                    <a:pt x="7455210" y="785937"/>
                  </a:lnTo>
                  <a:lnTo>
                    <a:pt x="7493948" y="778203"/>
                  </a:lnTo>
                  <a:lnTo>
                    <a:pt x="7531609" y="770376"/>
                  </a:lnTo>
                  <a:lnTo>
                    <a:pt x="7603646" y="754450"/>
                  </a:lnTo>
                  <a:lnTo>
                    <a:pt x="7671218" y="738174"/>
                  </a:lnTo>
                  <a:lnTo>
                    <a:pt x="7734219" y="721559"/>
                  </a:lnTo>
                  <a:lnTo>
                    <a:pt x="7792546" y="704620"/>
                  </a:lnTo>
                  <a:lnTo>
                    <a:pt x="7846093" y="687369"/>
                  </a:lnTo>
                  <a:lnTo>
                    <a:pt x="7894756" y="669820"/>
                  </a:lnTo>
                  <a:lnTo>
                    <a:pt x="7938430" y="651986"/>
                  </a:lnTo>
                  <a:lnTo>
                    <a:pt x="7977011" y="633880"/>
                  </a:lnTo>
                  <a:lnTo>
                    <a:pt x="8010393" y="615516"/>
                  </a:lnTo>
                  <a:lnTo>
                    <a:pt x="8050491" y="587512"/>
                  </a:lnTo>
                  <a:lnTo>
                    <a:pt x="8078305" y="559001"/>
                  </a:lnTo>
                  <a:lnTo>
                    <a:pt x="8095669" y="520274"/>
                  </a:lnTo>
                  <a:lnTo>
                    <a:pt x="8096402" y="510476"/>
                  </a:lnTo>
                  <a:lnTo>
                    <a:pt x="8095669" y="500652"/>
                  </a:lnTo>
                  <a:lnTo>
                    <a:pt x="8078305" y="461829"/>
                  </a:lnTo>
                  <a:lnTo>
                    <a:pt x="8050491" y="433252"/>
                  </a:lnTo>
                  <a:lnTo>
                    <a:pt x="8010393" y="405188"/>
                  </a:lnTo>
                  <a:lnTo>
                    <a:pt x="7977011" y="386786"/>
                  </a:lnTo>
                  <a:lnTo>
                    <a:pt x="7938430" y="368644"/>
                  </a:lnTo>
                  <a:lnTo>
                    <a:pt x="7894756" y="350776"/>
                  </a:lnTo>
                  <a:lnTo>
                    <a:pt x="7846093" y="333195"/>
                  </a:lnTo>
                  <a:lnTo>
                    <a:pt x="7792546" y="315914"/>
                  </a:lnTo>
                  <a:lnTo>
                    <a:pt x="7734219" y="298946"/>
                  </a:lnTo>
                  <a:lnTo>
                    <a:pt x="7671218" y="282305"/>
                  </a:lnTo>
                  <a:lnTo>
                    <a:pt x="7603646" y="266004"/>
                  </a:lnTo>
                  <a:lnTo>
                    <a:pt x="7531609" y="250055"/>
                  </a:lnTo>
                  <a:lnTo>
                    <a:pt x="7493948" y="242217"/>
                  </a:lnTo>
                  <a:lnTo>
                    <a:pt x="7455210" y="234472"/>
                  </a:lnTo>
                  <a:lnTo>
                    <a:pt x="7415408" y="226822"/>
                  </a:lnTo>
                  <a:lnTo>
                    <a:pt x="7374555" y="219269"/>
                  </a:lnTo>
                  <a:lnTo>
                    <a:pt x="7332665" y="211813"/>
                  </a:lnTo>
                  <a:lnTo>
                    <a:pt x="7289749" y="204457"/>
                  </a:lnTo>
                  <a:lnTo>
                    <a:pt x="7245822" y="197202"/>
                  </a:lnTo>
                  <a:lnTo>
                    <a:pt x="7200896" y="190051"/>
                  </a:lnTo>
                  <a:lnTo>
                    <a:pt x="7154984" y="183004"/>
                  </a:lnTo>
                  <a:lnTo>
                    <a:pt x="7108100" y="176063"/>
                  </a:lnTo>
                  <a:lnTo>
                    <a:pt x="7060256" y="169230"/>
                  </a:lnTo>
                  <a:lnTo>
                    <a:pt x="7011466" y="162507"/>
                  </a:lnTo>
                  <a:lnTo>
                    <a:pt x="6961743" y="155895"/>
                  </a:lnTo>
                  <a:lnTo>
                    <a:pt x="6911100" y="149396"/>
                  </a:lnTo>
                  <a:lnTo>
                    <a:pt x="6859549" y="143011"/>
                  </a:lnTo>
                  <a:lnTo>
                    <a:pt x="6807105" y="136743"/>
                  </a:lnTo>
                  <a:lnTo>
                    <a:pt x="6753780" y="130592"/>
                  </a:lnTo>
                  <a:lnTo>
                    <a:pt x="6699586" y="124560"/>
                  </a:lnTo>
                  <a:lnTo>
                    <a:pt x="6644538" y="118650"/>
                  </a:lnTo>
                  <a:lnTo>
                    <a:pt x="6588649" y="112863"/>
                  </a:lnTo>
                  <a:lnTo>
                    <a:pt x="6531930" y="107199"/>
                  </a:lnTo>
                  <a:lnTo>
                    <a:pt x="6474396" y="101662"/>
                  </a:lnTo>
                  <a:lnTo>
                    <a:pt x="6416060" y="96252"/>
                  </a:lnTo>
                  <a:lnTo>
                    <a:pt x="6356934" y="90972"/>
                  </a:lnTo>
                  <a:lnTo>
                    <a:pt x="6297032" y="85822"/>
                  </a:lnTo>
                  <a:lnTo>
                    <a:pt x="6236367" y="80806"/>
                  </a:lnTo>
                  <a:lnTo>
                    <a:pt x="6174952" y="75923"/>
                  </a:lnTo>
                  <a:lnTo>
                    <a:pt x="6112800" y="71176"/>
                  </a:lnTo>
                  <a:lnTo>
                    <a:pt x="6049923" y="66567"/>
                  </a:lnTo>
                  <a:lnTo>
                    <a:pt x="5986336" y="62096"/>
                  </a:lnTo>
                  <a:lnTo>
                    <a:pt x="5922051" y="57767"/>
                  </a:lnTo>
                  <a:lnTo>
                    <a:pt x="5857081" y="53580"/>
                  </a:lnTo>
                  <a:lnTo>
                    <a:pt x="5791440" y="49537"/>
                  </a:lnTo>
                  <a:lnTo>
                    <a:pt x="5725140" y="45640"/>
                  </a:lnTo>
                  <a:lnTo>
                    <a:pt x="5658195" y="41890"/>
                  </a:lnTo>
                  <a:lnTo>
                    <a:pt x="5590617" y="38289"/>
                  </a:lnTo>
                  <a:lnTo>
                    <a:pt x="5522420" y="34839"/>
                  </a:lnTo>
                  <a:lnTo>
                    <a:pt x="5453617" y="31541"/>
                  </a:lnTo>
                  <a:lnTo>
                    <a:pt x="5384220" y="28397"/>
                  </a:lnTo>
                  <a:lnTo>
                    <a:pt x="5314244" y="25408"/>
                  </a:lnTo>
                  <a:lnTo>
                    <a:pt x="5243700" y="22577"/>
                  </a:lnTo>
                  <a:lnTo>
                    <a:pt x="5172603" y="19905"/>
                  </a:lnTo>
                  <a:lnTo>
                    <a:pt x="5100965" y="17393"/>
                  </a:lnTo>
                  <a:lnTo>
                    <a:pt x="5028799" y="15043"/>
                  </a:lnTo>
                  <a:lnTo>
                    <a:pt x="4956118" y="12857"/>
                  </a:lnTo>
                  <a:lnTo>
                    <a:pt x="4882936" y="10837"/>
                  </a:lnTo>
                  <a:lnTo>
                    <a:pt x="4809265" y="8983"/>
                  </a:lnTo>
                  <a:lnTo>
                    <a:pt x="4735119" y="7299"/>
                  </a:lnTo>
                  <a:lnTo>
                    <a:pt x="4660511" y="5784"/>
                  </a:lnTo>
                  <a:lnTo>
                    <a:pt x="4585453" y="4442"/>
                  </a:lnTo>
                  <a:lnTo>
                    <a:pt x="4509959" y="3273"/>
                  </a:lnTo>
                  <a:lnTo>
                    <a:pt x="4434042" y="2280"/>
                  </a:lnTo>
                  <a:lnTo>
                    <a:pt x="4357715" y="1463"/>
                  </a:lnTo>
                  <a:lnTo>
                    <a:pt x="4280991" y="825"/>
                  </a:lnTo>
                  <a:lnTo>
                    <a:pt x="4203884" y="368"/>
                  </a:lnTo>
                  <a:lnTo>
                    <a:pt x="4126405" y="92"/>
                  </a:lnTo>
                  <a:lnTo>
                    <a:pt x="4048569" y="0"/>
                  </a:lnTo>
                  <a:close/>
                </a:path>
              </a:pathLst>
            </a:custGeom>
            <a:solidFill>
              <a:srgbClr val="8A7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85835" y="7431062"/>
              <a:ext cx="6609715" cy="1350645"/>
            </a:xfrm>
            <a:custGeom>
              <a:avLst/>
              <a:gdLst/>
              <a:ahLst/>
              <a:cxnLst/>
              <a:rect l="l" t="t" r="r" b="b"/>
              <a:pathLst>
                <a:path w="6609715" h="1350645">
                  <a:moveTo>
                    <a:pt x="6609601" y="482"/>
                  </a:moveTo>
                  <a:lnTo>
                    <a:pt x="3455289" y="482"/>
                  </a:lnTo>
                  <a:lnTo>
                    <a:pt x="3455289" y="0"/>
                  </a:lnTo>
                  <a:lnTo>
                    <a:pt x="3444481" y="0"/>
                  </a:lnTo>
                  <a:lnTo>
                    <a:pt x="299516" y="0"/>
                  </a:lnTo>
                  <a:lnTo>
                    <a:pt x="299516" y="165"/>
                  </a:lnTo>
                  <a:lnTo>
                    <a:pt x="298081" y="0"/>
                  </a:lnTo>
                  <a:lnTo>
                    <a:pt x="241566" y="12179"/>
                  </a:lnTo>
                  <a:lnTo>
                    <a:pt x="188569" y="47205"/>
                  </a:lnTo>
                  <a:lnTo>
                    <a:pt x="140119" y="102819"/>
                  </a:lnTo>
                  <a:lnTo>
                    <a:pt x="117906" y="137629"/>
                  </a:lnTo>
                  <a:lnTo>
                    <a:pt x="97218" y="176745"/>
                  </a:lnTo>
                  <a:lnTo>
                    <a:pt x="78155" y="219875"/>
                  </a:lnTo>
                  <a:lnTo>
                    <a:pt x="60871" y="266725"/>
                  </a:lnTo>
                  <a:lnTo>
                    <a:pt x="45478" y="317030"/>
                  </a:lnTo>
                  <a:lnTo>
                    <a:pt x="32105" y="370484"/>
                  </a:lnTo>
                  <a:lnTo>
                    <a:pt x="20891" y="426834"/>
                  </a:lnTo>
                  <a:lnTo>
                    <a:pt x="11938" y="485775"/>
                  </a:lnTo>
                  <a:lnTo>
                    <a:pt x="5384" y="547027"/>
                  </a:lnTo>
                  <a:lnTo>
                    <a:pt x="1358" y="610323"/>
                  </a:lnTo>
                  <a:lnTo>
                    <a:pt x="0" y="675347"/>
                  </a:lnTo>
                  <a:lnTo>
                    <a:pt x="1358" y="740384"/>
                  </a:lnTo>
                  <a:lnTo>
                    <a:pt x="5384" y="803643"/>
                  </a:lnTo>
                  <a:lnTo>
                    <a:pt x="11938" y="864870"/>
                  </a:lnTo>
                  <a:lnTo>
                    <a:pt x="20891" y="923772"/>
                  </a:lnTo>
                  <a:lnTo>
                    <a:pt x="32105" y="980071"/>
                  </a:lnTo>
                  <a:lnTo>
                    <a:pt x="45478" y="1033475"/>
                  </a:lnTo>
                  <a:lnTo>
                    <a:pt x="60871" y="1083716"/>
                  </a:lnTo>
                  <a:lnTo>
                    <a:pt x="78155" y="1130503"/>
                  </a:lnTo>
                  <a:lnTo>
                    <a:pt x="97218" y="1173568"/>
                  </a:lnTo>
                  <a:lnTo>
                    <a:pt x="117906" y="1212621"/>
                  </a:lnTo>
                  <a:lnTo>
                    <a:pt x="140119" y="1247368"/>
                  </a:lnTo>
                  <a:lnTo>
                    <a:pt x="163715" y="1277556"/>
                  </a:lnTo>
                  <a:lnTo>
                    <a:pt x="214566" y="1323060"/>
                  </a:lnTo>
                  <a:lnTo>
                    <a:pt x="269443" y="1346898"/>
                  </a:lnTo>
                  <a:lnTo>
                    <a:pt x="298081" y="1349971"/>
                  </a:lnTo>
                  <a:lnTo>
                    <a:pt x="299516" y="1349819"/>
                  </a:lnTo>
                  <a:lnTo>
                    <a:pt x="299516" y="1349971"/>
                  </a:lnTo>
                  <a:lnTo>
                    <a:pt x="3444481" y="1349971"/>
                  </a:lnTo>
                  <a:lnTo>
                    <a:pt x="3454565" y="1349971"/>
                  </a:lnTo>
                  <a:lnTo>
                    <a:pt x="3454565" y="1350492"/>
                  </a:lnTo>
                  <a:lnTo>
                    <a:pt x="6609601" y="1350492"/>
                  </a:lnTo>
                  <a:lnTo>
                    <a:pt x="6609601" y="1213332"/>
                  </a:lnTo>
                  <a:lnTo>
                    <a:pt x="6209284" y="1213332"/>
                  </a:lnTo>
                  <a:lnTo>
                    <a:pt x="6209284" y="136372"/>
                  </a:lnTo>
                  <a:lnTo>
                    <a:pt x="6609601" y="136372"/>
                  </a:lnTo>
                  <a:lnTo>
                    <a:pt x="6609601" y="482"/>
                  </a:lnTo>
                  <a:close/>
                </a:path>
              </a:pathLst>
            </a:custGeom>
            <a:solidFill>
              <a:srgbClr val="BEB2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40311" y="7569301"/>
              <a:ext cx="3141980" cy="1075690"/>
            </a:xfrm>
            <a:custGeom>
              <a:avLst/>
              <a:gdLst/>
              <a:ahLst/>
              <a:cxnLst/>
              <a:rect l="l" t="t" r="r" b="b"/>
              <a:pathLst>
                <a:path w="3141979" h="1075690">
                  <a:moveTo>
                    <a:pt x="3141370" y="0"/>
                  </a:moveTo>
                  <a:lnTo>
                    <a:pt x="238328" y="0"/>
                  </a:lnTo>
                  <a:lnTo>
                    <a:pt x="210362" y="3632"/>
                  </a:lnTo>
                  <a:lnTo>
                    <a:pt x="157607" y="31407"/>
                  </a:lnTo>
                  <a:lnTo>
                    <a:pt x="110172" y="83870"/>
                  </a:lnTo>
                  <a:lnTo>
                    <a:pt x="88900" y="118351"/>
                  </a:lnTo>
                  <a:lnTo>
                    <a:pt x="69481" y="157772"/>
                  </a:lnTo>
                  <a:lnTo>
                    <a:pt x="52082" y="201752"/>
                  </a:lnTo>
                  <a:lnTo>
                    <a:pt x="36880" y="249885"/>
                  </a:lnTo>
                  <a:lnTo>
                    <a:pt x="24066" y="301752"/>
                  </a:lnTo>
                  <a:lnTo>
                    <a:pt x="13792" y="356958"/>
                  </a:lnTo>
                  <a:lnTo>
                    <a:pt x="6248" y="415099"/>
                  </a:lnTo>
                  <a:lnTo>
                    <a:pt x="1587" y="475767"/>
                  </a:lnTo>
                  <a:lnTo>
                    <a:pt x="0" y="538556"/>
                  </a:lnTo>
                  <a:lnTo>
                    <a:pt x="1587" y="601205"/>
                  </a:lnTo>
                  <a:lnTo>
                    <a:pt x="6248" y="661720"/>
                  </a:lnTo>
                  <a:lnTo>
                    <a:pt x="13792" y="719709"/>
                  </a:lnTo>
                  <a:lnTo>
                    <a:pt x="24066" y="774763"/>
                  </a:lnTo>
                  <a:lnTo>
                    <a:pt x="36880" y="826503"/>
                  </a:lnTo>
                  <a:lnTo>
                    <a:pt x="52082" y="874496"/>
                  </a:lnTo>
                  <a:lnTo>
                    <a:pt x="69481" y="918349"/>
                  </a:lnTo>
                  <a:lnTo>
                    <a:pt x="88900" y="957668"/>
                  </a:lnTo>
                  <a:lnTo>
                    <a:pt x="110172" y="992047"/>
                  </a:lnTo>
                  <a:lnTo>
                    <a:pt x="157607" y="1044359"/>
                  </a:lnTo>
                  <a:lnTo>
                    <a:pt x="210362" y="1072057"/>
                  </a:lnTo>
                  <a:lnTo>
                    <a:pt x="238328" y="1075664"/>
                  </a:lnTo>
                  <a:lnTo>
                    <a:pt x="3141370" y="1075664"/>
                  </a:lnTo>
                  <a:lnTo>
                    <a:pt x="3125952" y="1070762"/>
                  </a:lnTo>
                  <a:lnTo>
                    <a:pt x="3111131" y="1056487"/>
                  </a:lnTo>
                  <a:lnTo>
                    <a:pt x="3083839" y="1002334"/>
                  </a:lnTo>
                  <a:lnTo>
                    <a:pt x="3071660" y="963752"/>
                  </a:lnTo>
                  <a:lnTo>
                    <a:pt x="3060636" y="918349"/>
                  </a:lnTo>
                  <a:lnTo>
                    <a:pt x="3050908" y="866775"/>
                  </a:lnTo>
                  <a:lnTo>
                    <a:pt x="3042640" y="809650"/>
                  </a:lnTo>
                  <a:lnTo>
                    <a:pt x="3035960" y="747623"/>
                  </a:lnTo>
                  <a:lnTo>
                    <a:pt x="3031020" y="681342"/>
                  </a:lnTo>
                  <a:lnTo>
                    <a:pt x="3027946" y="611441"/>
                  </a:lnTo>
                  <a:lnTo>
                    <a:pt x="3026892" y="538556"/>
                  </a:lnTo>
                  <a:lnTo>
                    <a:pt x="3027946" y="465505"/>
                  </a:lnTo>
                  <a:lnTo>
                    <a:pt x="3031020" y="395414"/>
                  </a:lnTo>
                  <a:lnTo>
                    <a:pt x="3035960" y="328968"/>
                  </a:lnTo>
                  <a:lnTo>
                    <a:pt x="3042640" y="266776"/>
                  </a:lnTo>
                  <a:lnTo>
                    <a:pt x="3050908" y="209499"/>
                  </a:lnTo>
                  <a:lnTo>
                    <a:pt x="3060636" y="157772"/>
                  </a:lnTo>
                  <a:lnTo>
                    <a:pt x="3071660" y="112242"/>
                  </a:lnTo>
                  <a:lnTo>
                    <a:pt x="3083839" y="73558"/>
                  </a:lnTo>
                  <a:lnTo>
                    <a:pt x="3111131" y="19253"/>
                  </a:lnTo>
                  <a:lnTo>
                    <a:pt x="3125952" y="4927"/>
                  </a:lnTo>
                  <a:lnTo>
                    <a:pt x="31413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48636" y="7431062"/>
              <a:ext cx="95758" cy="1360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48636" y="8644966"/>
              <a:ext cx="95758" cy="13679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916244" y="7811935"/>
              <a:ext cx="398780" cy="621665"/>
            </a:xfrm>
            <a:custGeom>
              <a:avLst/>
              <a:gdLst/>
              <a:ahLst/>
              <a:cxnLst/>
              <a:rect l="l" t="t" r="r" b="b"/>
              <a:pathLst>
                <a:path w="398779" h="621665">
                  <a:moveTo>
                    <a:pt x="398157" y="0"/>
                  </a:moveTo>
                  <a:lnTo>
                    <a:pt x="0" y="0"/>
                  </a:lnTo>
                  <a:lnTo>
                    <a:pt x="0" y="621347"/>
                  </a:lnTo>
                  <a:lnTo>
                    <a:pt x="198716" y="442074"/>
                  </a:lnTo>
                  <a:lnTo>
                    <a:pt x="398157" y="621347"/>
                  </a:lnTo>
                  <a:lnTo>
                    <a:pt x="398157" y="0"/>
                  </a:lnTo>
                  <a:close/>
                </a:path>
              </a:pathLst>
            </a:custGeom>
            <a:solidFill>
              <a:srgbClr val="EF53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80241" y="6081534"/>
              <a:ext cx="3155315" cy="1350010"/>
            </a:xfrm>
            <a:custGeom>
              <a:avLst/>
              <a:gdLst/>
              <a:ahLst/>
              <a:cxnLst/>
              <a:rect l="l" t="t" r="r" b="b"/>
              <a:pathLst>
                <a:path w="3155315" h="1350009">
                  <a:moveTo>
                    <a:pt x="3155035" y="0"/>
                  </a:moveTo>
                  <a:lnTo>
                    <a:pt x="0" y="0"/>
                  </a:lnTo>
                  <a:lnTo>
                    <a:pt x="0" y="135890"/>
                  </a:lnTo>
                  <a:lnTo>
                    <a:pt x="0" y="1212850"/>
                  </a:lnTo>
                  <a:lnTo>
                    <a:pt x="0" y="1350010"/>
                  </a:lnTo>
                  <a:lnTo>
                    <a:pt x="3155035" y="1350010"/>
                  </a:lnTo>
                  <a:lnTo>
                    <a:pt x="3155035" y="1212850"/>
                  </a:lnTo>
                  <a:lnTo>
                    <a:pt x="2754719" y="1212850"/>
                  </a:lnTo>
                  <a:lnTo>
                    <a:pt x="2754719" y="135890"/>
                  </a:lnTo>
                  <a:lnTo>
                    <a:pt x="3155035" y="135890"/>
                  </a:lnTo>
                  <a:lnTo>
                    <a:pt x="3155035" y="0"/>
                  </a:lnTo>
                  <a:close/>
                </a:path>
              </a:pathLst>
            </a:custGeom>
            <a:solidFill>
              <a:srgbClr val="9B7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26400" y="6081090"/>
              <a:ext cx="3455035" cy="1350010"/>
            </a:xfrm>
            <a:custGeom>
              <a:avLst/>
              <a:gdLst/>
              <a:ahLst/>
              <a:cxnLst/>
              <a:rect l="l" t="t" r="r" b="b"/>
              <a:pathLst>
                <a:path w="3455035" h="1350009">
                  <a:moveTo>
                    <a:pt x="3454565" y="0"/>
                  </a:moveTo>
                  <a:lnTo>
                    <a:pt x="298792" y="0"/>
                  </a:lnTo>
                  <a:lnTo>
                    <a:pt x="298081" y="0"/>
                  </a:lnTo>
                  <a:lnTo>
                    <a:pt x="241566" y="12179"/>
                  </a:lnTo>
                  <a:lnTo>
                    <a:pt x="188569" y="47205"/>
                  </a:lnTo>
                  <a:lnTo>
                    <a:pt x="140119" y="102793"/>
                  </a:lnTo>
                  <a:lnTo>
                    <a:pt x="117906" y="137579"/>
                  </a:lnTo>
                  <a:lnTo>
                    <a:pt x="97218" y="176669"/>
                  </a:lnTo>
                  <a:lnTo>
                    <a:pt x="78155" y="219760"/>
                  </a:lnTo>
                  <a:lnTo>
                    <a:pt x="60871" y="266573"/>
                  </a:lnTo>
                  <a:lnTo>
                    <a:pt x="45478" y="316826"/>
                  </a:lnTo>
                  <a:lnTo>
                    <a:pt x="32105" y="370230"/>
                  </a:lnTo>
                  <a:lnTo>
                    <a:pt x="20891" y="426516"/>
                  </a:lnTo>
                  <a:lnTo>
                    <a:pt x="11938" y="485368"/>
                  </a:lnTo>
                  <a:lnTo>
                    <a:pt x="5384" y="546531"/>
                  </a:lnTo>
                  <a:lnTo>
                    <a:pt x="1358" y="609714"/>
                  </a:lnTo>
                  <a:lnTo>
                    <a:pt x="0" y="674624"/>
                  </a:lnTo>
                  <a:lnTo>
                    <a:pt x="1358" y="739673"/>
                  </a:lnTo>
                  <a:lnTo>
                    <a:pt x="5384" y="802957"/>
                  </a:lnTo>
                  <a:lnTo>
                    <a:pt x="11938" y="864209"/>
                  </a:lnTo>
                  <a:lnTo>
                    <a:pt x="20891" y="923150"/>
                  </a:lnTo>
                  <a:lnTo>
                    <a:pt x="32105" y="979500"/>
                  </a:lnTo>
                  <a:lnTo>
                    <a:pt x="45478" y="1032967"/>
                  </a:lnTo>
                  <a:lnTo>
                    <a:pt x="60871" y="1083259"/>
                  </a:lnTo>
                  <a:lnTo>
                    <a:pt x="78155" y="1130122"/>
                  </a:lnTo>
                  <a:lnTo>
                    <a:pt x="97218" y="1173238"/>
                  </a:lnTo>
                  <a:lnTo>
                    <a:pt x="117906" y="1212354"/>
                  </a:lnTo>
                  <a:lnTo>
                    <a:pt x="140119" y="1247165"/>
                  </a:lnTo>
                  <a:lnTo>
                    <a:pt x="163715" y="1277404"/>
                  </a:lnTo>
                  <a:lnTo>
                    <a:pt x="214566" y="1322997"/>
                  </a:lnTo>
                  <a:lnTo>
                    <a:pt x="269443" y="1346885"/>
                  </a:lnTo>
                  <a:lnTo>
                    <a:pt x="298081" y="1349971"/>
                  </a:lnTo>
                  <a:lnTo>
                    <a:pt x="298792" y="1349908"/>
                  </a:lnTo>
                  <a:lnTo>
                    <a:pt x="3454565" y="1349971"/>
                  </a:lnTo>
                  <a:lnTo>
                    <a:pt x="3454565" y="0"/>
                  </a:lnTo>
                  <a:close/>
                </a:path>
              </a:pathLst>
            </a:custGeom>
            <a:solidFill>
              <a:srgbClr val="BB92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70641" y="6081090"/>
              <a:ext cx="596900" cy="1350010"/>
            </a:xfrm>
            <a:custGeom>
              <a:avLst/>
              <a:gdLst/>
              <a:ahLst/>
              <a:cxnLst/>
              <a:rect l="l" t="t" r="r" b="b"/>
              <a:pathLst>
                <a:path w="596900" h="1350009">
                  <a:moveTo>
                    <a:pt x="298805" y="0"/>
                  </a:moveTo>
                  <a:lnTo>
                    <a:pt x="242064" y="12177"/>
                  </a:lnTo>
                  <a:lnTo>
                    <a:pt x="188900" y="47195"/>
                  </a:lnTo>
                  <a:lnTo>
                    <a:pt x="140319" y="102782"/>
                  </a:lnTo>
                  <a:lnTo>
                    <a:pt x="118062" y="137578"/>
                  </a:lnTo>
                  <a:lnTo>
                    <a:pt x="97328" y="176664"/>
                  </a:lnTo>
                  <a:lnTo>
                    <a:pt x="78242" y="219756"/>
                  </a:lnTo>
                  <a:lnTo>
                    <a:pt x="60931" y="266571"/>
                  </a:lnTo>
                  <a:lnTo>
                    <a:pt x="45520" y="316822"/>
                  </a:lnTo>
                  <a:lnTo>
                    <a:pt x="32135" y="370228"/>
                  </a:lnTo>
                  <a:lnTo>
                    <a:pt x="20901" y="426504"/>
                  </a:lnTo>
                  <a:lnTo>
                    <a:pt x="11945" y="485365"/>
                  </a:lnTo>
                  <a:lnTo>
                    <a:pt x="5393" y="546528"/>
                  </a:lnTo>
                  <a:lnTo>
                    <a:pt x="1369" y="609709"/>
                  </a:lnTo>
                  <a:lnTo>
                    <a:pt x="0" y="674624"/>
                  </a:lnTo>
                  <a:lnTo>
                    <a:pt x="1369" y="739660"/>
                  </a:lnTo>
                  <a:lnTo>
                    <a:pt x="5393" y="802949"/>
                  </a:lnTo>
                  <a:lnTo>
                    <a:pt x="11945" y="864206"/>
                  </a:lnTo>
                  <a:lnTo>
                    <a:pt x="20901" y="923149"/>
                  </a:lnTo>
                  <a:lnTo>
                    <a:pt x="32135" y="979494"/>
                  </a:lnTo>
                  <a:lnTo>
                    <a:pt x="45520" y="1032958"/>
                  </a:lnTo>
                  <a:lnTo>
                    <a:pt x="60931" y="1083258"/>
                  </a:lnTo>
                  <a:lnTo>
                    <a:pt x="78242" y="1130112"/>
                  </a:lnTo>
                  <a:lnTo>
                    <a:pt x="97328" y="1173236"/>
                  </a:lnTo>
                  <a:lnTo>
                    <a:pt x="118062" y="1212346"/>
                  </a:lnTo>
                  <a:lnTo>
                    <a:pt x="140319" y="1247160"/>
                  </a:lnTo>
                  <a:lnTo>
                    <a:pt x="163974" y="1277395"/>
                  </a:lnTo>
                  <a:lnTo>
                    <a:pt x="214972" y="1322995"/>
                  </a:lnTo>
                  <a:lnTo>
                    <a:pt x="270050" y="1346880"/>
                  </a:lnTo>
                  <a:lnTo>
                    <a:pt x="298805" y="1349971"/>
                  </a:lnTo>
                  <a:lnTo>
                    <a:pt x="327437" y="1346880"/>
                  </a:lnTo>
                  <a:lnTo>
                    <a:pt x="382313" y="1322995"/>
                  </a:lnTo>
                  <a:lnTo>
                    <a:pt x="433159" y="1277395"/>
                  </a:lnTo>
                  <a:lnTo>
                    <a:pt x="456754" y="1247160"/>
                  </a:lnTo>
                  <a:lnTo>
                    <a:pt x="478962" y="1212346"/>
                  </a:lnTo>
                  <a:lnTo>
                    <a:pt x="499655" y="1173236"/>
                  </a:lnTo>
                  <a:lnTo>
                    <a:pt x="518708" y="1130112"/>
                  </a:lnTo>
                  <a:lnTo>
                    <a:pt x="535994" y="1083258"/>
                  </a:lnTo>
                  <a:lnTo>
                    <a:pt x="551386" y="1032958"/>
                  </a:lnTo>
                  <a:lnTo>
                    <a:pt x="564758" y="979494"/>
                  </a:lnTo>
                  <a:lnTo>
                    <a:pt x="575982" y="923149"/>
                  </a:lnTo>
                  <a:lnTo>
                    <a:pt x="584932" y="864206"/>
                  </a:lnTo>
                  <a:lnTo>
                    <a:pt x="591482" y="802949"/>
                  </a:lnTo>
                  <a:lnTo>
                    <a:pt x="595505" y="739660"/>
                  </a:lnTo>
                  <a:lnTo>
                    <a:pt x="596874" y="674624"/>
                  </a:lnTo>
                  <a:lnTo>
                    <a:pt x="595505" y="609709"/>
                  </a:lnTo>
                  <a:lnTo>
                    <a:pt x="591482" y="546528"/>
                  </a:lnTo>
                  <a:lnTo>
                    <a:pt x="584932" y="485365"/>
                  </a:lnTo>
                  <a:lnTo>
                    <a:pt x="575982" y="426504"/>
                  </a:lnTo>
                  <a:lnTo>
                    <a:pt x="564758" y="370228"/>
                  </a:lnTo>
                  <a:lnTo>
                    <a:pt x="551386" y="316822"/>
                  </a:lnTo>
                  <a:lnTo>
                    <a:pt x="535994" y="266571"/>
                  </a:lnTo>
                  <a:lnTo>
                    <a:pt x="518708" y="219756"/>
                  </a:lnTo>
                  <a:lnTo>
                    <a:pt x="499655" y="176664"/>
                  </a:lnTo>
                  <a:lnTo>
                    <a:pt x="478962" y="137578"/>
                  </a:lnTo>
                  <a:lnTo>
                    <a:pt x="456754" y="102782"/>
                  </a:lnTo>
                  <a:lnTo>
                    <a:pt x="433159" y="72560"/>
                  </a:lnTo>
                  <a:lnTo>
                    <a:pt x="382313" y="26973"/>
                  </a:lnTo>
                  <a:lnTo>
                    <a:pt x="327437" y="3091"/>
                  </a:lnTo>
                  <a:lnTo>
                    <a:pt x="298805" y="0"/>
                  </a:lnTo>
                  <a:close/>
                </a:path>
              </a:pathLst>
            </a:custGeom>
            <a:solidFill>
              <a:srgbClr val="9B7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0153" y="6218606"/>
              <a:ext cx="3140710" cy="1076960"/>
            </a:xfrm>
            <a:custGeom>
              <a:avLst/>
              <a:gdLst/>
              <a:ahLst/>
              <a:cxnLst/>
              <a:rect l="l" t="t" r="r" b="b"/>
              <a:pathLst>
                <a:path w="3140709" h="1076959">
                  <a:moveTo>
                    <a:pt x="3140646" y="0"/>
                  </a:moveTo>
                  <a:lnTo>
                    <a:pt x="236880" y="0"/>
                  </a:lnTo>
                  <a:lnTo>
                    <a:pt x="209346" y="3606"/>
                  </a:lnTo>
                  <a:lnTo>
                    <a:pt x="157187" y="31242"/>
                  </a:lnTo>
                  <a:lnTo>
                    <a:pt x="110109" y="83451"/>
                  </a:lnTo>
                  <a:lnTo>
                    <a:pt x="88938" y="117779"/>
                  </a:lnTo>
                  <a:lnTo>
                    <a:pt x="69570" y="157060"/>
                  </a:lnTo>
                  <a:lnTo>
                    <a:pt x="52197" y="200888"/>
                  </a:lnTo>
                  <a:lnTo>
                    <a:pt x="36995" y="248869"/>
                  </a:lnTo>
                  <a:lnTo>
                    <a:pt x="24155" y="300596"/>
                  </a:lnTo>
                  <a:lnTo>
                    <a:pt x="13855" y="355688"/>
                  </a:lnTo>
                  <a:lnTo>
                    <a:pt x="6273" y="413740"/>
                  </a:lnTo>
                  <a:lnTo>
                    <a:pt x="1600" y="474345"/>
                  </a:lnTo>
                  <a:lnTo>
                    <a:pt x="0" y="537108"/>
                  </a:lnTo>
                  <a:lnTo>
                    <a:pt x="1600" y="599922"/>
                  </a:lnTo>
                  <a:lnTo>
                    <a:pt x="6273" y="660615"/>
                  </a:lnTo>
                  <a:lnTo>
                    <a:pt x="13855" y="718794"/>
                  </a:lnTo>
                  <a:lnTo>
                    <a:pt x="24155" y="774065"/>
                  </a:lnTo>
                  <a:lnTo>
                    <a:pt x="36995" y="825995"/>
                  </a:lnTo>
                  <a:lnTo>
                    <a:pt x="52197" y="874204"/>
                  </a:lnTo>
                  <a:lnTo>
                    <a:pt x="69570" y="918260"/>
                  </a:lnTo>
                  <a:lnTo>
                    <a:pt x="88938" y="957757"/>
                  </a:lnTo>
                  <a:lnTo>
                    <a:pt x="110109" y="992314"/>
                  </a:lnTo>
                  <a:lnTo>
                    <a:pt x="157187" y="1044892"/>
                  </a:lnTo>
                  <a:lnTo>
                    <a:pt x="209346" y="1072743"/>
                  </a:lnTo>
                  <a:lnTo>
                    <a:pt x="236880" y="1076375"/>
                  </a:lnTo>
                  <a:lnTo>
                    <a:pt x="3140646" y="1076375"/>
                  </a:lnTo>
                  <a:lnTo>
                    <a:pt x="3125254" y="1071448"/>
                  </a:lnTo>
                  <a:lnTo>
                    <a:pt x="3110522" y="1057084"/>
                  </a:lnTo>
                  <a:lnTo>
                    <a:pt x="3083496" y="1002652"/>
                  </a:lnTo>
                  <a:lnTo>
                    <a:pt x="3071482" y="963879"/>
                  </a:lnTo>
                  <a:lnTo>
                    <a:pt x="3060623" y="918260"/>
                  </a:lnTo>
                  <a:lnTo>
                    <a:pt x="3051086" y="866444"/>
                  </a:lnTo>
                  <a:lnTo>
                    <a:pt x="3042983" y="809078"/>
                  </a:lnTo>
                  <a:lnTo>
                    <a:pt x="3036455" y="746823"/>
                  </a:lnTo>
                  <a:lnTo>
                    <a:pt x="3031617" y="680313"/>
                  </a:lnTo>
                  <a:lnTo>
                    <a:pt x="3028619" y="610196"/>
                  </a:lnTo>
                  <a:lnTo>
                    <a:pt x="3027603" y="537108"/>
                  </a:lnTo>
                  <a:lnTo>
                    <a:pt x="3028619" y="464388"/>
                  </a:lnTo>
                  <a:lnTo>
                    <a:pt x="3031617" y="394576"/>
                  </a:lnTo>
                  <a:lnTo>
                    <a:pt x="3036455" y="328358"/>
                  </a:lnTo>
                  <a:lnTo>
                    <a:pt x="3042983" y="266344"/>
                  </a:lnTo>
                  <a:lnTo>
                    <a:pt x="3051086" y="209207"/>
                  </a:lnTo>
                  <a:lnTo>
                    <a:pt x="3060623" y="157594"/>
                  </a:lnTo>
                  <a:lnTo>
                    <a:pt x="3071482" y="112141"/>
                  </a:lnTo>
                  <a:lnTo>
                    <a:pt x="3083496" y="73494"/>
                  </a:lnTo>
                  <a:lnTo>
                    <a:pt x="3110522" y="19240"/>
                  </a:lnTo>
                  <a:lnTo>
                    <a:pt x="3125254" y="4927"/>
                  </a:lnTo>
                  <a:lnTo>
                    <a:pt x="3140646" y="0"/>
                  </a:lnTo>
                  <a:close/>
                </a:path>
              </a:pathLst>
            </a:custGeom>
            <a:solidFill>
              <a:srgbClr val="FFF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88477" y="6081090"/>
              <a:ext cx="94322" cy="1367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87753" y="7294270"/>
              <a:ext cx="95046" cy="13608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919838" y="4730254"/>
              <a:ext cx="3155315" cy="1350010"/>
            </a:xfrm>
            <a:custGeom>
              <a:avLst/>
              <a:gdLst/>
              <a:ahLst/>
              <a:cxnLst/>
              <a:rect l="l" t="t" r="r" b="b"/>
              <a:pathLst>
                <a:path w="3155315" h="1350010">
                  <a:moveTo>
                    <a:pt x="3155035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0" y="1212850"/>
                  </a:lnTo>
                  <a:lnTo>
                    <a:pt x="0" y="1350010"/>
                  </a:lnTo>
                  <a:lnTo>
                    <a:pt x="3155035" y="1350010"/>
                  </a:lnTo>
                  <a:lnTo>
                    <a:pt x="3155035" y="1212850"/>
                  </a:lnTo>
                  <a:lnTo>
                    <a:pt x="2753995" y="1212850"/>
                  </a:lnTo>
                  <a:lnTo>
                    <a:pt x="2753995" y="137160"/>
                  </a:lnTo>
                  <a:lnTo>
                    <a:pt x="3155035" y="137160"/>
                  </a:lnTo>
                  <a:lnTo>
                    <a:pt x="3155035" y="0"/>
                  </a:lnTo>
                  <a:close/>
                </a:path>
              </a:pathLst>
            </a:custGeom>
            <a:solidFill>
              <a:srgbClr val="7164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64562" y="4730394"/>
              <a:ext cx="3454400" cy="1350010"/>
            </a:xfrm>
            <a:custGeom>
              <a:avLst/>
              <a:gdLst/>
              <a:ahLst/>
              <a:cxnLst/>
              <a:rect l="l" t="t" r="r" b="b"/>
              <a:pathLst>
                <a:path w="3454400" h="1350010">
                  <a:moveTo>
                    <a:pt x="3453841" y="0"/>
                  </a:moveTo>
                  <a:lnTo>
                    <a:pt x="299516" y="0"/>
                  </a:lnTo>
                  <a:lnTo>
                    <a:pt x="298805" y="0"/>
                  </a:lnTo>
                  <a:lnTo>
                    <a:pt x="242062" y="12179"/>
                  </a:lnTo>
                  <a:lnTo>
                    <a:pt x="188899" y="47205"/>
                  </a:lnTo>
                  <a:lnTo>
                    <a:pt x="140309" y="102793"/>
                  </a:lnTo>
                  <a:lnTo>
                    <a:pt x="118059" y="137579"/>
                  </a:lnTo>
                  <a:lnTo>
                    <a:pt x="97320" y="176669"/>
                  </a:lnTo>
                  <a:lnTo>
                    <a:pt x="78232" y="219760"/>
                  </a:lnTo>
                  <a:lnTo>
                    <a:pt x="60921" y="266573"/>
                  </a:lnTo>
                  <a:lnTo>
                    <a:pt x="45516" y="316826"/>
                  </a:lnTo>
                  <a:lnTo>
                    <a:pt x="32131" y="370230"/>
                  </a:lnTo>
                  <a:lnTo>
                    <a:pt x="20891" y="426516"/>
                  </a:lnTo>
                  <a:lnTo>
                    <a:pt x="11938" y="485368"/>
                  </a:lnTo>
                  <a:lnTo>
                    <a:pt x="5384" y="546531"/>
                  </a:lnTo>
                  <a:lnTo>
                    <a:pt x="1358" y="609714"/>
                  </a:lnTo>
                  <a:lnTo>
                    <a:pt x="0" y="674624"/>
                  </a:lnTo>
                  <a:lnTo>
                    <a:pt x="1358" y="739673"/>
                  </a:lnTo>
                  <a:lnTo>
                    <a:pt x="5384" y="802957"/>
                  </a:lnTo>
                  <a:lnTo>
                    <a:pt x="11938" y="864209"/>
                  </a:lnTo>
                  <a:lnTo>
                    <a:pt x="20891" y="923150"/>
                  </a:lnTo>
                  <a:lnTo>
                    <a:pt x="32131" y="979500"/>
                  </a:lnTo>
                  <a:lnTo>
                    <a:pt x="45516" y="1032967"/>
                  </a:lnTo>
                  <a:lnTo>
                    <a:pt x="60921" y="1083259"/>
                  </a:lnTo>
                  <a:lnTo>
                    <a:pt x="78232" y="1130122"/>
                  </a:lnTo>
                  <a:lnTo>
                    <a:pt x="97320" y="1173238"/>
                  </a:lnTo>
                  <a:lnTo>
                    <a:pt x="118059" y="1212354"/>
                  </a:lnTo>
                  <a:lnTo>
                    <a:pt x="140309" y="1247165"/>
                  </a:lnTo>
                  <a:lnTo>
                    <a:pt x="163969" y="1277404"/>
                  </a:lnTo>
                  <a:lnTo>
                    <a:pt x="214960" y="1322997"/>
                  </a:lnTo>
                  <a:lnTo>
                    <a:pt x="270040" y="1346885"/>
                  </a:lnTo>
                  <a:lnTo>
                    <a:pt x="298805" y="1349971"/>
                  </a:lnTo>
                  <a:lnTo>
                    <a:pt x="299516" y="1349895"/>
                  </a:lnTo>
                  <a:lnTo>
                    <a:pt x="3453841" y="1349971"/>
                  </a:lnTo>
                  <a:lnTo>
                    <a:pt x="3453841" y="0"/>
                  </a:lnTo>
                  <a:close/>
                </a:path>
              </a:pathLst>
            </a:custGeom>
            <a:solidFill>
              <a:srgbClr val="BEB2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10961" y="4730394"/>
              <a:ext cx="596900" cy="1350010"/>
            </a:xfrm>
            <a:custGeom>
              <a:avLst/>
              <a:gdLst/>
              <a:ahLst/>
              <a:cxnLst/>
              <a:rect l="l" t="t" r="r" b="b"/>
              <a:pathLst>
                <a:path w="596900" h="1350010">
                  <a:moveTo>
                    <a:pt x="298081" y="0"/>
                  </a:moveTo>
                  <a:lnTo>
                    <a:pt x="241567" y="12177"/>
                  </a:lnTo>
                  <a:lnTo>
                    <a:pt x="188576" y="47195"/>
                  </a:lnTo>
                  <a:lnTo>
                    <a:pt x="140123" y="102782"/>
                  </a:lnTo>
                  <a:lnTo>
                    <a:pt x="117915" y="137578"/>
                  </a:lnTo>
                  <a:lnTo>
                    <a:pt x="97220" y="176664"/>
                  </a:lnTo>
                  <a:lnTo>
                    <a:pt x="78166" y="219756"/>
                  </a:lnTo>
                  <a:lnTo>
                    <a:pt x="60880" y="266571"/>
                  </a:lnTo>
                  <a:lnTo>
                    <a:pt x="45488" y="316822"/>
                  </a:lnTo>
                  <a:lnTo>
                    <a:pt x="32116" y="370228"/>
                  </a:lnTo>
                  <a:lnTo>
                    <a:pt x="20892" y="426504"/>
                  </a:lnTo>
                  <a:lnTo>
                    <a:pt x="11941" y="485365"/>
                  </a:lnTo>
                  <a:lnTo>
                    <a:pt x="5391" y="546528"/>
                  </a:lnTo>
                  <a:lnTo>
                    <a:pt x="1369" y="609709"/>
                  </a:lnTo>
                  <a:lnTo>
                    <a:pt x="0" y="674624"/>
                  </a:lnTo>
                  <a:lnTo>
                    <a:pt x="1369" y="739660"/>
                  </a:lnTo>
                  <a:lnTo>
                    <a:pt x="5391" y="802949"/>
                  </a:lnTo>
                  <a:lnTo>
                    <a:pt x="11941" y="864206"/>
                  </a:lnTo>
                  <a:lnTo>
                    <a:pt x="20892" y="923149"/>
                  </a:lnTo>
                  <a:lnTo>
                    <a:pt x="32116" y="979494"/>
                  </a:lnTo>
                  <a:lnTo>
                    <a:pt x="45488" y="1032958"/>
                  </a:lnTo>
                  <a:lnTo>
                    <a:pt x="60880" y="1083258"/>
                  </a:lnTo>
                  <a:lnTo>
                    <a:pt x="78166" y="1130112"/>
                  </a:lnTo>
                  <a:lnTo>
                    <a:pt x="97220" y="1173236"/>
                  </a:lnTo>
                  <a:lnTo>
                    <a:pt x="117915" y="1212346"/>
                  </a:lnTo>
                  <a:lnTo>
                    <a:pt x="140123" y="1247160"/>
                  </a:lnTo>
                  <a:lnTo>
                    <a:pt x="163719" y="1277395"/>
                  </a:lnTo>
                  <a:lnTo>
                    <a:pt x="214568" y="1322995"/>
                  </a:lnTo>
                  <a:lnTo>
                    <a:pt x="269447" y="1346880"/>
                  </a:lnTo>
                  <a:lnTo>
                    <a:pt x="298081" y="1349971"/>
                  </a:lnTo>
                  <a:lnTo>
                    <a:pt x="326947" y="1346880"/>
                  </a:lnTo>
                  <a:lnTo>
                    <a:pt x="382169" y="1322995"/>
                  </a:lnTo>
                  <a:lnTo>
                    <a:pt x="433222" y="1277395"/>
                  </a:lnTo>
                  <a:lnTo>
                    <a:pt x="456879" y="1247160"/>
                  </a:lnTo>
                  <a:lnTo>
                    <a:pt x="479124" y="1212346"/>
                  </a:lnTo>
                  <a:lnTo>
                    <a:pt x="499834" y="1173236"/>
                  </a:lnTo>
                  <a:lnTo>
                    <a:pt x="518888" y="1130112"/>
                  </a:lnTo>
                  <a:lnTo>
                    <a:pt x="536160" y="1083258"/>
                  </a:lnTo>
                  <a:lnTo>
                    <a:pt x="551530" y="1032958"/>
                  </a:lnTo>
                  <a:lnTo>
                    <a:pt x="564872" y="979494"/>
                  </a:lnTo>
                  <a:lnTo>
                    <a:pt x="576064" y="923149"/>
                  </a:lnTo>
                  <a:lnTo>
                    <a:pt x="584984" y="864206"/>
                  </a:lnTo>
                  <a:lnTo>
                    <a:pt x="591508" y="802949"/>
                  </a:lnTo>
                  <a:lnTo>
                    <a:pt x="595512" y="739660"/>
                  </a:lnTo>
                  <a:lnTo>
                    <a:pt x="596874" y="674624"/>
                  </a:lnTo>
                  <a:lnTo>
                    <a:pt x="595512" y="609709"/>
                  </a:lnTo>
                  <a:lnTo>
                    <a:pt x="591508" y="546528"/>
                  </a:lnTo>
                  <a:lnTo>
                    <a:pt x="584984" y="485365"/>
                  </a:lnTo>
                  <a:lnTo>
                    <a:pt x="576064" y="426504"/>
                  </a:lnTo>
                  <a:lnTo>
                    <a:pt x="564872" y="370228"/>
                  </a:lnTo>
                  <a:lnTo>
                    <a:pt x="551530" y="316822"/>
                  </a:lnTo>
                  <a:lnTo>
                    <a:pt x="536160" y="266571"/>
                  </a:lnTo>
                  <a:lnTo>
                    <a:pt x="518888" y="219756"/>
                  </a:lnTo>
                  <a:lnTo>
                    <a:pt x="499834" y="176664"/>
                  </a:lnTo>
                  <a:lnTo>
                    <a:pt x="479124" y="137578"/>
                  </a:lnTo>
                  <a:lnTo>
                    <a:pt x="456879" y="102782"/>
                  </a:lnTo>
                  <a:lnTo>
                    <a:pt x="433222" y="72560"/>
                  </a:lnTo>
                  <a:lnTo>
                    <a:pt x="382169" y="26973"/>
                  </a:lnTo>
                  <a:lnTo>
                    <a:pt x="326947" y="3091"/>
                  </a:lnTo>
                  <a:lnTo>
                    <a:pt x="298081" y="0"/>
                  </a:lnTo>
                  <a:close/>
                </a:path>
              </a:pathLst>
            </a:custGeom>
            <a:solidFill>
              <a:srgbClr val="7164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19038" y="4867198"/>
              <a:ext cx="3141980" cy="1077595"/>
            </a:xfrm>
            <a:custGeom>
              <a:avLst/>
              <a:gdLst/>
              <a:ahLst/>
              <a:cxnLst/>
              <a:rect l="l" t="t" r="r" b="b"/>
              <a:pathLst>
                <a:path w="3141979" h="1077595">
                  <a:moveTo>
                    <a:pt x="3141357" y="0"/>
                  </a:moveTo>
                  <a:lnTo>
                    <a:pt x="237604" y="0"/>
                  </a:lnTo>
                  <a:lnTo>
                    <a:pt x="237604" y="825"/>
                  </a:lnTo>
                  <a:lnTo>
                    <a:pt x="210489" y="4343"/>
                  </a:lnTo>
                  <a:lnTo>
                    <a:pt x="157873" y="32042"/>
                  </a:lnTo>
                  <a:lnTo>
                    <a:pt x="110490" y="84353"/>
                  </a:lnTo>
                  <a:lnTo>
                    <a:pt x="89192" y="118732"/>
                  </a:lnTo>
                  <a:lnTo>
                    <a:pt x="69735" y="158038"/>
                  </a:lnTo>
                  <a:lnTo>
                    <a:pt x="52298" y="201904"/>
                  </a:lnTo>
                  <a:lnTo>
                    <a:pt x="37058" y="249897"/>
                  </a:lnTo>
                  <a:lnTo>
                    <a:pt x="24193" y="301625"/>
                  </a:lnTo>
                  <a:lnTo>
                    <a:pt x="13868" y="356692"/>
                  </a:lnTo>
                  <a:lnTo>
                    <a:pt x="6286" y="414680"/>
                  </a:lnTo>
                  <a:lnTo>
                    <a:pt x="1600" y="475195"/>
                  </a:lnTo>
                  <a:lnTo>
                    <a:pt x="0" y="537819"/>
                  </a:lnTo>
                  <a:lnTo>
                    <a:pt x="1600" y="600633"/>
                  </a:lnTo>
                  <a:lnTo>
                    <a:pt x="6286" y="661327"/>
                  </a:lnTo>
                  <a:lnTo>
                    <a:pt x="13868" y="719518"/>
                  </a:lnTo>
                  <a:lnTo>
                    <a:pt x="24193" y="774776"/>
                  </a:lnTo>
                  <a:lnTo>
                    <a:pt x="37058" y="826719"/>
                  </a:lnTo>
                  <a:lnTo>
                    <a:pt x="52298" y="874915"/>
                  </a:lnTo>
                  <a:lnTo>
                    <a:pt x="69735" y="918972"/>
                  </a:lnTo>
                  <a:lnTo>
                    <a:pt x="89192" y="958481"/>
                  </a:lnTo>
                  <a:lnTo>
                    <a:pt x="110490" y="993025"/>
                  </a:lnTo>
                  <a:lnTo>
                    <a:pt x="157873" y="1045616"/>
                  </a:lnTo>
                  <a:lnTo>
                    <a:pt x="210489" y="1073467"/>
                  </a:lnTo>
                  <a:lnTo>
                    <a:pt x="238315" y="1077099"/>
                  </a:lnTo>
                  <a:lnTo>
                    <a:pt x="249275" y="1075651"/>
                  </a:lnTo>
                  <a:lnTo>
                    <a:pt x="3141357" y="1075651"/>
                  </a:lnTo>
                  <a:lnTo>
                    <a:pt x="3097263" y="1033335"/>
                  </a:lnTo>
                  <a:lnTo>
                    <a:pt x="3072193" y="963472"/>
                  </a:lnTo>
                  <a:lnTo>
                    <a:pt x="3061347" y="917981"/>
                  </a:lnTo>
                  <a:lnTo>
                    <a:pt x="3051797" y="866305"/>
                  </a:lnTo>
                  <a:lnTo>
                    <a:pt x="3043694" y="809104"/>
                  </a:lnTo>
                  <a:lnTo>
                    <a:pt x="3037167" y="747001"/>
                  </a:lnTo>
                  <a:lnTo>
                    <a:pt x="3032328" y="680669"/>
                  </a:lnTo>
                  <a:lnTo>
                    <a:pt x="3029331" y="610717"/>
                  </a:lnTo>
                  <a:lnTo>
                    <a:pt x="3028315" y="537819"/>
                  </a:lnTo>
                  <a:lnTo>
                    <a:pt x="3029331" y="464781"/>
                  </a:lnTo>
                  <a:lnTo>
                    <a:pt x="3032328" y="394741"/>
                  </a:lnTo>
                  <a:lnTo>
                    <a:pt x="3037167" y="328345"/>
                  </a:lnTo>
                  <a:lnTo>
                    <a:pt x="3043694" y="266242"/>
                  </a:lnTo>
                  <a:lnTo>
                    <a:pt x="3051797" y="209042"/>
                  </a:lnTo>
                  <a:lnTo>
                    <a:pt x="3061347" y="157416"/>
                  </a:lnTo>
                  <a:lnTo>
                    <a:pt x="3072193" y="111975"/>
                  </a:lnTo>
                  <a:lnTo>
                    <a:pt x="3084207" y="73367"/>
                  </a:lnTo>
                  <a:lnTo>
                    <a:pt x="3111233" y="19189"/>
                  </a:lnTo>
                  <a:lnTo>
                    <a:pt x="3125965" y="4914"/>
                  </a:lnTo>
                  <a:lnTo>
                    <a:pt x="31413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28074" y="4730394"/>
              <a:ext cx="93599" cy="13608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28074" y="5943574"/>
              <a:ext cx="93599" cy="13608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764078" y="4730394"/>
              <a:ext cx="5767705" cy="1350010"/>
            </a:xfrm>
            <a:custGeom>
              <a:avLst/>
              <a:gdLst/>
              <a:ahLst/>
              <a:cxnLst/>
              <a:rect l="l" t="t" r="r" b="b"/>
              <a:pathLst>
                <a:path w="5767705" h="1350010">
                  <a:moveTo>
                    <a:pt x="447116" y="0"/>
                  </a:moveTo>
                  <a:lnTo>
                    <a:pt x="298081" y="0"/>
                  </a:lnTo>
                  <a:lnTo>
                    <a:pt x="269443" y="3098"/>
                  </a:lnTo>
                  <a:lnTo>
                    <a:pt x="214566" y="26974"/>
                  </a:lnTo>
                  <a:lnTo>
                    <a:pt x="163715" y="72567"/>
                  </a:lnTo>
                  <a:lnTo>
                    <a:pt x="140119" y="102793"/>
                  </a:lnTo>
                  <a:lnTo>
                    <a:pt x="117906" y="137579"/>
                  </a:lnTo>
                  <a:lnTo>
                    <a:pt x="97218" y="176669"/>
                  </a:lnTo>
                  <a:lnTo>
                    <a:pt x="78155" y="219760"/>
                  </a:lnTo>
                  <a:lnTo>
                    <a:pt x="60871" y="266573"/>
                  </a:lnTo>
                  <a:lnTo>
                    <a:pt x="45478" y="316826"/>
                  </a:lnTo>
                  <a:lnTo>
                    <a:pt x="32105" y="370230"/>
                  </a:lnTo>
                  <a:lnTo>
                    <a:pt x="20891" y="426516"/>
                  </a:lnTo>
                  <a:lnTo>
                    <a:pt x="11938" y="485368"/>
                  </a:lnTo>
                  <a:lnTo>
                    <a:pt x="5384" y="546531"/>
                  </a:lnTo>
                  <a:lnTo>
                    <a:pt x="1358" y="609714"/>
                  </a:lnTo>
                  <a:lnTo>
                    <a:pt x="0" y="674624"/>
                  </a:lnTo>
                  <a:lnTo>
                    <a:pt x="1358" y="739673"/>
                  </a:lnTo>
                  <a:lnTo>
                    <a:pt x="5384" y="802957"/>
                  </a:lnTo>
                  <a:lnTo>
                    <a:pt x="11938" y="864209"/>
                  </a:lnTo>
                  <a:lnTo>
                    <a:pt x="20891" y="923150"/>
                  </a:lnTo>
                  <a:lnTo>
                    <a:pt x="32105" y="979500"/>
                  </a:lnTo>
                  <a:lnTo>
                    <a:pt x="45478" y="1032967"/>
                  </a:lnTo>
                  <a:lnTo>
                    <a:pt x="60871" y="1083259"/>
                  </a:lnTo>
                  <a:lnTo>
                    <a:pt x="78155" y="1130122"/>
                  </a:lnTo>
                  <a:lnTo>
                    <a:pt x="97218" y="1173238"/>
                  </a:lnTo>
                  <a:lnTo>
                    <a:pt x="117906" y="1212354"/>
                  </a:lnTo>
                  <a:lnTo>
                    <a:pt x="140119" y="1247165"/>
                  </a:lnTo>
                  <a:lnTo>
                    <a:pt x="163715" y="1277404"/>
                  </a:lnTo>
                  <a:lnTo>
                    <a:pt x="214566" y="1322997"/>
                  </a:lnTo>
                  <a:lnTo>
                    <a:pt x="269443" y="1346885"/>
                  </a:lnTo>
                  <a:lnTo>
                    <a:pt x="298081" y="1349971"/>
                  </a:lnTo>
                  <a:lnTo>
                    <a:pt x="447116" y="1349971"/>
                  </a:lnTo>
                  <a:lnTo>
                    <a:pt x="418477" y="1346885"/>
                  </a:lnTo>
                  <a:lnTo>
                    <a:pt x="390601" y="1337805"/>
                  </a:lnTo>
                  <a:lnTo>
                    <a:pt x="337604" y="1302778"/>
                  </a:lnTo>
                  <a:lnTo>
                    <a:pt x="289153" y="1247165"/>
                  </a:lnTo>
                  <a:lnTo>
                    <a:pt x="266954" y="1212354"/>
                  </a:lnTo>
                  <a:lnTo>
                    <a:pt x="246253" y="1173238"/>
                  </a:lnTo>
                  <a:lnTo>
                    <a:pt x="227203" y="1130122"/>
                  </a:lnTo>
                  <a:lnTo>
                    <a:pt x="209918" y="1083259"/>
                  </a:lnTo>
                  <a:lnTo>
                    <a:pt x="194525" y="1032967"/>
                  </a:lnTo>
                  <a:lnTo>
                    <a:pt x="181152" y="979500"/>
                  </a:lnTo>
                  <a:lnTo>
                    <a:pt x="169926" y="923150"/>
                  </a:lnTo>
                  <a:lnTo>
                    <a:pt x="160985" y="864209"/>
                  </a:lnTo>
                  <a:lnTo>
                    <a:pt x="154432" y="802957"/>
                  </a:lnTo>
                  <a:lnTo>
                    <a:pt x="150406" y="739673"/>
                  </a:lnTo>
                  <a:lnTo>
                    <a:pt x="149047" y="674624"/>
                  </a:lnTo>
                  <a:lnTo>
                    <a:pt x="150406" y="609714"/>
                  </a:lnTo>
                  <a:lnTo>
                    <a:pt x="154432" y="546531"/>
                  </a:lnTo>
                  <a:lnTo>
                    <a:pt x="160985" y="485368"/>
                  </a:lnTo>
                  <a:lnTo>
                    <a:pt x="169926" y="426516"/>
                  </a:lnTo>
                  <a:lnTo>
                    <a:pt x="181152" y="370230"/>
                  </a:lnTo>
                  <a:lnTo>
                    <a:pt x="194525" y="316826"/>
                  </a:lnTo>
                  <a:lnTo>
                    <a:pt x="209918" y="266573"/>
                  </a:lnTo>
                  <a:lnTo>
                    <a:pt x="227203" y="219760"/>
                  </a:lnTo>
                  <a:lnTo>
                    <a:pt x="246253" y="176669"/>
                  </a:lnTo>
                  <a:lnTo>
                    <a:pt x="266954" y="137579"/>
                  </a:lnTo>
                  <a:lnTo>
                    <a:pt x="289153" y="102793"/>
                  </a:lnTo>
                  <a:lnTo>
                    <a:pt x="312750" y="72567"/>
                  </a:lnTo>
                  <a:lnTo>
                    <a:pt x="363601" y="26974"/>
                  </a:lnTo>
                  <a:lnTo>
                    <a:pt x="418477" y="3098"/>
                  </a:lnTo>
                  <a:lnTo>
                    <a:pt x="447116" y="0"/>
                  </a:lnTo>
                  <a:close/>
                </a:path>
                <a:path w="5767705" h="1350010">
                  <a:moveTo>
                    <a:pt x="747356" y="0"/>
                  </a:moveTo>
                  <a:lnTo>
                    <a:pt x="596887" y="0"/>
                  </a:lnTo>
                  <a:lnTo>
                    <a:pt x="568248" y="3098"/>
                  </a:lnTo>
                  <a:lnTo>
                    <a:pt x="513359" y="26974"/>
                  </a:lnTo>
                  <a:lnTo>
                    <a:pt x="462508" y="72567"/>
                  </a:lnTo>
                  <a:lnTo>
                    <a:pt x="438912" y="102793"/>
                  </a:lnTo>
                  <a:lnTo>
                    <a:pt x="416699" y="137579"/>
                  </a:lnTo>
                  <a:lnTo>
                    <a:pt x="396011" y="176669"/>
                  </a:lnTo>
                  <a:lnTo>
                    <a:pt x="376948" y="219760"/>
                  </a:lnTo>
                  <a:lnTo>
                    <a:pt x="359664" y="266573"/>
                  </a:lnTo>
                  <a:lnTo>
                    <a:pt x="344271" y="316826"/>
                  </a:lnTo>
                  <a:lnTo>
                    <a:pt x="330898" y="370230"/>
                  </a:lnTo>
                  <a:lnTo>
                    <a:pt x="319684" y="426516"/>
                  </a:lnTo>
                  <a:lnTo>
                    <a:pt x="310730" y="485368"/>
                  </a:lnTo>
                  <a:lnTo>
                    <a:pt x="304177" y="546531"/>
                  </a:lnTo>
                  <a:lnTo>
                    <a:pt x="300151" y="609714"/>
                  </a:lnTo>
                  <a:lnTo>
                    <a:pt x="298792" y="674624"/>
                  </a:lnTo>
                  <a:lnTo>
                    <a:pt x="300151" y="739673"/>
                  </a:lnTo>
                  <a:lnTo>
                    <a:pt x="304177" y="802957"/>
                  </a:lnTo>
                  <a:lnTo>
                    <a:pt x="310730" y="864209"/>
                  </a:lnTo>
                  <a:lnTo>
                    <a:pt x="319684" y="923150"/>
                  </a:lnTo>
                  <a:lnTo>
                    <a:pt x="330898" y="979500"/>
                  </a:lnTo>
                  <a:lnTo>
                    <a:pt x="344271" y="1032967"/>
                  </a:lnTo>
                  <a:lnTo>
                    <a:pt x="359664" y="1083259"/>
                  </a:lnTo>
                  <a:lnTo>
                    <a:pt x="376948" y="1130122"/>
                  </a:lnTo>
                  <a:lnTo>
                    <a:pt x="396011" y="1173238"/>
                  </a:lnTo>
                  <a:lnTo>
                    <a:pt x="416699" y="1212354"/>
                  </a:lnTo>
                  <a:lnTo>
                    <a:pt x="438912" y="1247165"/>
                  </a:lnTo>
                  <a:lnTo>
                    <a:pt x="462508" y="1277404"/>
                  </a:lnTo>
                  <a:lnTo>
                    <a:pt x="513359" y="1322997"/>
                  </a:lnTo>
                  <a:lnTo>
                    <a:pt x="568248" y="1346885"/>
                  </a:lnTo>
                  <a:lnTo>
                    <a:pt x="596887" y="1349971"/>
                  </a:lnTo>
                  <a:lnTo>
                    <a:pt x="747356" y="1349971"/>
                  </a:lnTo>
                  <a:lnTo>
                    <a:pt x="718477" y="1346885"/>
                  </a:lnTo>
                  <a:lnTo>
                    <a:pt x="690384" y="1337805"/>
                  </a:lnTo>
                  <a:lnTo>
                    <a:pt x="637057" y="1302778"/>
                  </a:lnTo>
                  <a:lnTo>
                    <a:pt x="588340" y="1247165"/>
                  </a:lnTo>
                  <a:lnTo>
                    <a:pt x="566039" y="1212354"/>
                  </a:lnTo>
                  <a:lnTo>
                    <a:pt x="545261" y="1173238"/>
                  </a:lnTo>
                  <a:lnTo>
                    <a:pt x="526148" y="1130122"/>
                  </a:lnTo>
                  <a:lnTo>
                    <a:pt x="508812" y="1083259"/>
                  </a:lnTo>
                  <a:lnTo>
                    <a:pt x="493382" y="1032967"/>
                  </a:lnTo>
                  <a:lnTo>
                    <a:pt x="479983" y="979500"/>
                  </a:lnTo>
                  <a:lnTo>
                    <a:pt x="468744" y="923150"/>
                  </a:lnTo>
                  <a:lnTo>
                    <a:pt x="459778" y="864209"/>
                  </a:lnTo>
                  <a:lnTo>
                    <a:pt x="453224" y="802957"/>
                  </a:lnTo>
                  <a:lnTo>
                    <a:pt x="449199" y="739673"/>
                  </a:lnTo>
                  <a:lnTo>
                    <a:pt x="447840" y="674624"/>
                  </a:lnTo>
                  <a:lnTo>
                    <a:pt x="449199" y="609714"/>
                  </a:lnTo>
                  <a:lnTo>
                    <a:pt x="453224" y="546531"/>
                  </a:lnTo>
                  <a:lnTo>
                    <a:pt x="459778" y="485368"/>
                  </a:lnTo>
                  <a:lnTo>
                    <a:pt x="468744" y="426516"/>
                  </a:lnTo>
                  <a:lnTo>
                    <a:pt x="479983" y="370230"/>
                  </a:lnTo>
                  <a:lnTo>
                    <a:pt x="493382" y="316826"/>
                  </a:lnTo>
                  <a:lnTo>
                    <a:pt x="508812" y="266573"/>
                  </a:lnTo>
                  <a:lnTo>
                    <a:pt x="526148" y="219760"/>
                  </a:lnTo>
                  <a:lnTo>
                    <a:pt x="545261" y="176669"/>
                  </a:lnTo>
                  <a:lnTo>
                    <a:pt x="566039" y="137579"/>
                  </a:lnTo>
                  <a:lnTo>
                    <a:pt x="588340" y="102793"/>
                  </a:lnTo>
                  <a:lnTo>
                    <a:pt x="612063" y="72567"/>
                  </a:lnTo>
                  <a:lnTo>
                    <a:pt x="663206" y="26974"/>
                  </a:lnTo>
                  <a:lnTo>
                    <a:pt x="718477" y="3098"/>
                  </a:lnTo>
                  <a:lnTo>
                    <a:pt x="747356" y="0"/>
                  </a:lnTo>
                  <a:close/>
                </a:path>
                <a:path w="5767705" h="1350010">
                  <a:moveTo>
                    <a:pt x="5767197" y="499681"/>
                  </a:moveTo>
                  <a:lnTo>
                    <a:pt x="5212804" y="499681"/>
                  </a:lnTo>
                  <a:lnTo>
                    <a:pt x="5212804" y="1145501"/>
                  </a:lnTo>
                  <a:lnTo>
                    <a:pt x="5488559" y="1017346"/>
                  </a:lnTo>
                  <a:lnTo>
                    <a:pt x="5767197" y="1145501"/>
                  </a:lnTo>
                  <a:lnTo>
                    <a:pt x="5767197" y="499681"/>
                  </a:lnTo>
                  <a:close/>
                </a:path>
              </a:pathLst>
            </a:custGeom>
            <a:solidFill>
              <a:srgbClr val="E7D8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93760" y="7431786"/>
              <a:ext cx="3436620" cy="533400"/>
            </a:xfrm>
            <a:custGeom>
              <a:avLst/>
              <a:gdLst/>
              <a:ahLst/>
              <a:cxnLst/>
              <a:rect l="l" t="t" r="r" b="b"/>
              <a:pathLst>
                <a:path w="3436620" h="533400">
                  <a:moveTo>
                    <a:pt x="3436556" y="0"/>
                  </a:moveTo>
                  <a:lnTo>
                    <a:pt x="291592" y="0"/>
                  </a:lnTo>
                  <a:lnTo>
                    <a:pt x="261135" y="3427"/>
                  </a:lnTo>
                  <a:lnTo>
                    <a:pt x="203055" y="29867"/>
                  </a:lnTo>
                  <a:lnTo>
                    <a:pt x="149729" y="80235"/>
                  </a:lnTo>
                  <a:lnTo>
                    <a:pt x="125215" y="113574"/>
                  </a:lnTo>
                  <a:lnTo>
                    <a:pt x="102328" y="151914"/>
                  </a:lnTo>
                  <a:lnTo>
                    <a:pt x="81216" y="194926"/>
                  </a:lnTo>
                  <a:lnTo>
                    <a:pt x="62024" y="242283"/>
                  </a:lnTo>
                  <a:lnTo>
                    <a:pt x="44899" y="293658"/>
                  </a:lnTo>
                  <a:lnTo>
                    <a:pt x="29988" y="348724"/>
                  </a:lnTo>
                  <a:lnTo>
                    <a:pt x="17437" y="407153"/>
                  </a:lnTo>
                  <a:lnTo>
                    <a:pt x="7392" y="468617"/>
                  </a:lnTo>
                  <a:lnTo>
                    <a:pt x="0" y="532790"/>
                  </a:lnTo>
                  <a:lnTo>
                    <a:pt x="3144240" y="532790"/>
                  </a:lnTo>
                  <a:lnTo>
                    <a:pt x="3151787" y="468617"/>
                  </a:lnTo>
                  <a:lnTo>
                    <a:pt x="3161983" y="407153"/>
                  </a:lnTo>
                  <a:lnTo>
                    <a:pt x="3174679" y="348724"/>
                  </a:lnTo>
                  <a:lnTo>
                    <a:pt x="3189725" y="293658"/>
                  </a:lnTo>
                  <a:lnTo>
                    <a:pt x="3206971" y="242283"/>
                  </a:lnTo>
                  <a:lnTo>
                    <a:pt x="3226269" y="194926"/>
                  </a:lnTo>
                  <a:lnTo>
                    <a:pt x="3247469" y="151914"/>
                  </a:lnTo>
                  <a:lnTo>
                    <a:pt x="3270421" y="113574"/>
                  </a:lnTo>
                  <a:lnTo>
                    <a:pt x="3294975" y="80235"/>
                  </a:lnTo>
                  <a:lnTo>
                    <a:pt x="3320983" y="52223"/>
                  </a:lnTo>
                  <a:lnTo>
                    <a:pt x="3376760" y="13492"/>
                  </a:lnTo>
                  <a:lnTo>
                    <a:pt x="3406231" y="3427"/>
                  </a:lnTo>
                  <a:lnTo>
                    <a:pt x="3436556" y="0"/>
                  </a:lnTo>
                  <a:close/>
                </a:path>
              </a:pathLst>
            </a:custGeom>
            <a:solidFill>
              <a:srgbClr val="BEB2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29605" y="7431062"/>
              <a:ext cx="10160" cy="1905"/>
            </a:xfrm>
            <a:custGeom>
              <a:avLst/>
              <a:gdLst/>
              <a:ahLst/>
              <a:cxnLst/>
              <a:rect l="l" t="t" r="r" b="b"/>
              <a:pathLst>
                <a:path w="10160" h="1904">
                  <a:moveTo>
                    <a:pt x="10071" y="0"/>
                  </a:moveTo>
                  <a:lnTo>
                    <a:pt x="0" y="0"/>
                  </a:lnTo>
                  <a:lnTo>
                    <a:pt x="6477" y="0"/>
                  </a:lnTo>
                  <a:lnTo>
                    <a:pt x="10071" y="1447"/>
                  </a:lnTo>
                  <a:lnTo>
                    <a:pt x="10071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10237" y="6081090"/>
              <a:ext cx="2572385" cy="137160"/>
            </a:xfrm>
            <a:custGeom>
              <a:avLst/>
              <a:gdLst/>
              <a:ahLst/>
              <a:cxnLst/>
              <a:rect l="l" t="t" r="r" b="b"/>
              <a:pathLst>
                <a:path w="2572384" h="137160">
                  <a:moveTo>
                    <a:pt x="2525039" y="0"/>
                  </a:moveTo>
                  <a:lnTo>
                    <a:pt x="0" y="0"/>
                  </a:lnTo>
                  <a:lnTo>
                    <a:pt x="0" y="136791"/>
                  </a:lnTo>
                  <a:lnTo>
                    <a:pt x="2525039" y="136791"/>
                  </a:lnTo>
                  <a:lnTo>
                    <a:pt x="2543592" y="131359"/>
                  </a:lnTo>
                  <a:lnTo>
                    <a:pt x="2558430" y="116546"/>
                  </a:lnTo>
                  <a:lnTo>
                    <a:pt x="2568273" y="94577"/>
                  </a:lnTo>
                  <a:lnTo>
                    <a:pt x="2571838" y="67678"/>
                  </a:lnTo>
                  <a:lnTo>
                    <a:pt x="2568878" y="41308"/>
                  </a:lnTo>
                  <a:lnTo>
                    <a:pt x="2558969" y="19799"/>
                  </a:lnTo>
                  <a:lnTo>
                    <a:pt x="2543794" y="5309"/>
                  </a:lnTo>
                  <a:lnTo>
                    <a:pt x="2525039" y="0"/>
                  </a:lnTo>
                  <a:close/>
                </a:path>
              </a:pathLst>
            </a:custGeom>
            <a:solidFill>
              <a:srgbClr val="9B7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63514" y="6218606"/>
              <a:ext cx="2357120" cy="310515"/>
            </a:xfrm>
            <a:custGeom>
              <a:avLst/>
              <a:gdLst/>
              <a:ahLst/>
              <a:cxnLst/>
              <a:rect l="l" t="t" r="r" b="b"/>
              <a:pathLst>
                <a:path w="2357120" h="310515">
                  <a:moveTo>
                    <a:pt x="2356561" y="0"/>
                  </a:moveTo>
                  <a:lnTo>
                    <a:pt x="102971" y="0"/>
                  </a:lnTo>
                  <a:lnTo>
                    <a:pt x="83928" y="7592"/>
                  </a:lnTo>
                  <a:lnTo>
                    <a:pt x="49068" y="64556"/>
                  </a:lnTo>
                  <a:lnTo>
                    <a:pt x="33804" y="111407"/>
                  </a:lnTo>
                  <a:lnTo>
                    <a:pt x="20354" y="168825"/>
                  </a:lnTo>
                  <a:lnTo>
                    <a:pt x="8993" y="235551"/>
                  </a:lnTo>
                  <a:lnTo>
                    <a:pt x="0" y="310324"/>
                  </a:lnTo>
                  <a:lnTo>
                    <a:pt x="2253602" y="310324"/>
                  </a:lnTo>
                  <a:lnTo>
                    <a:pt x="2262595" y="235323"/>
                  </a:lnTo>
                  <a:lnTo>
                    <a:pt x="2273954" y="168509"/>
                  </a:lnTo>
                  <a:lnTo>
                    <a:pt x="2287402" y="111103"/>
                  </a:lnTo>
                  <a:lnTo>
                    <a:pt x="2302663" y="64328"/>
                  </a:lnTo>
                  <a:lnTo>
                    <a:pt x="2319461" y="29404"/>
                  </a:lnTo>
                  <a:lnTo>
                    <a:pt x="2337519" y="7554"/>
                  </a:lnTo>
                  <a:lnTo>
                    <a:pt x="235656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39687" y="7730579"/>
              <a:ext cx="3967262" cy="146013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594078" y="2576156"/>
              <a:ext cx="8255634" cy="5531485"/>
            </a:xfrm>
            <a:custGeom>
              <a:avLst/>
              <a:gdLst/>
              <a:ahLst/>
              <a:cxnLst/>
              <a:rect l="l" t="t" r="r" b="b"/>
              <a:pathLst>
                <a:path w="8255634" h="5531484">
                  <a:moveTo>
                    <a:pt x="583107" y="1997240"/>
                  </a:moveTo>
                  <a:lnTo>
                    <a:pt x="578294" y="1973414"/>
                  </a:lnTo>
                  <a:lnTo>
                    <a:pt x="565200" y="1953958"/>
                  </a:lnTo>
                  <a:lnTo>
                    <a:pt x="545744" y="1940864"/>
                  </a:lnTo>
                  <a:lnTo>
                    <a:pt x="521919" y="1936051"/>
                  </a:lnTo>
                  <a:lnTo>
                    <a:pt x="354190" y="1936051"/>
                  </a:lnTo>
                  <a:lnTo>
                    <a:pt x="354190" y="1766150"/>
                  </a:lnTo>
                  <a:lnTo>
                    <a:pt x="349161" y="1742744"/>
                  </a:lnTo>
                  <a:lnTo>
                    <a:pt x="335559" y="1723504"/>
                  </a:lnTo>
                  <a:lnTo>
                    <a:pt x="315607" y="1710486"/>
                  </a:lnTo>
                  <a:lnTo>
                    <a:pt x="291553" y="1705686"/>
                  </a:lnTo>
                  <a:lnTo>
                    <a:pt x="267716" y="1710486"/>
                  </a:lnTo>
                  <a:lnTo>
                    <a:pt x="248272" y="1723504"/>
                  </a:lnTo>
                  <a:lnTo>
                    <a:pt x="235165" y="1742744"/>
                  </a:lnTo>
                  <a:lnTo>
                    <a:pt x="230365" y="1766150"/>
                  </a:lnTo>
                  <a:lnTo>
                    <a:pt x="230365" y="1936051"/>
                  </a:lnTo>
                  <a:lnTo>
                    <a:pt x="62636" y="1936051"/>
                  </a:lnTo>
                  <a:lnTo>
                    <a:pt x="37960" y="1940864"/>
                  </a:lnTo>
                  <a:lnTo>
                    <a:pt x="18084" y="1953958"/>
                  </a:lnTo>
                  <a:lnTo>
                    <a:pt x="4813" y="1973414"/>
                  </a:lnTo>
                  <a:lnTo>
                    <a:pt x="0" y="1997240"/>
                  </a:lnTo>
                  <a:lnTo>
                    <a:pt x="4813" y="2021078"/>
                  </a:lnTo>
                  <a:lnTo>
                    <a:pt x="18084" y="2040521"/>
                  </a:lnTo>
                  <a:lnTo>
                    <a:pt x="37960" y="2053628"/>
                  </a:lnTo>
                  <a:lnTo>
                    <a:pt x="62636" y="2058428"/>
                  </a:lnTo>
                  <a:lnTo>
                    <a:pt x="230365" y="2058428"/>
                  </a:lnTo>
                  <a:lnTo>
                    <a:pt x="230365" y="2227618"/>
                  </a:lnTo>
                  <a:lnTo>
                    <a:pt x="235165" y="2251443"/>
                  </a:lnTo>
                  <a:lnTo>
                    <a:pt x="248272" y="2270887"/>
                  </a:lnTo>
                  <a:lnTo>
                    <a:pt x="267716" y="2283993"/>
                  </a:lnTo>
                  <a:lnTo>
                    <a:pt x="291553" y="2288794"/>
                  </a:lnTo>
                  <a:lnTo>
                    <a:pt x="315607" y="2283993"/>
                  </a:lnTo>
                  <a:lnTo>
                    <a:pt x="335559" y="2270887"/>
                  </a:lnTo>
                  <a:lnTo>
                    <a:pt x="349161" y="2251443"/>
                  </a:lnTo>
                  <a:lnTo>
                    <a:pt x="354190" y="2227618"/>
                  </a:lnTo>
                  <a:lnTo>
                    <a:pt x="354190" y="2058428"/>
                  </a:lnTo>
                  <a:lnTo>
                    <a:pt x="521919" y="2058428"/>
                  </a:lnTo>
                  <a:lnTo>
                    <a:pt x="545744" y="2053628"/>
                  </a:lnTo>
                  <a:lnTo>
                    <a:pt x="565188" y="2040521"/>
                  </a:lnTo>
                  <a:lnTo>
                    <a:pt x="578294" y="2021078"/>
                  </a:lnTo>
                  <a:lnTo>
                    <a:pt x="583107" y="1997240"/>
                  </a:lnTo>
                  <a:close/>
                </a:path>
                <a:path w="8255634" h="5531484">
                  <a:moveTo>
                    <a:pt x="3911015" y="579602"/>
                  </a:moveTo>
                  <a:lnTo>
                    <a:pt x="3901846" y="531647"/>
                  </a:lnTo>
                  <a:lnTo>
                    <a:pt x="3876548" y="493560"/>
                  </a:lnTo>
                  <a:lnTo>
                    <a:pt x="3838422" y="468426"/>
                  </a:lnTo>
                  <a:lnTo>
                    <a:pt x="3790785" y="459359"/>
                  </a:lnTo>
                  <a:lnTo>
                    <a:pt x="3452393" y="459359"/>
                  </a:lnTo>
                  <a:lnTo>
                    <a:pt x="3452393" y="120243"/>
                  </a:lnTo>
                  <a:lnTo>
                    <a:pt x="3443211" y="75031"/>
                  </a:lnTo>
                  <a:lnTo>
                    <a:pt x="3417824" y="36639"/>
                  </a:lnTo>
                  <a:lnTo>
                    <a:pt x="3379482" y="9982"/>
                  </a:lnTo>
                  <a:lnTo>
                    <a:pt x="3331438" y="0"/>
                  </a:lnTo>
                  <a:lnTo>
                    <a:pt x="3285909" y="9982"/>
                  </a:lnTo>
                  <a:lnTo>
                    <a:pt x="3247542" y="36639"/>
                  </a:lnTo>
                  <a:lnTo>
                    <a:pt x="3221063" y="75031"/>
                  </a:lnTo>
                  <a:lnTo>
                    <a:pt x="3211195" y="120256"/>
                  </a:lnTo>
                  <a:lnTo>
                    <a:pt x="3211195" y="459359"/>
                  </a:lnTo>
                  <a:lnTo>
                    <a:pt x="2877845" y="459359"/>
                  </a:lnTo>
                  <a:lnTo>
                    <a:pt x="2830195" y="468426"/>
                  </a:lnTo>
                  <a:lnTo>
                    <a:pt x="2792069" y="493560"/>
                  </a:lnTo>
                  <a:lnTo>
                    <a:pt x="2766758" y="531647"/>
                  </a:lnTo>
                  <a:lnTo>
                    <a:pt x="2757601" y="579602"/>
                  </a:lnTo>
                  <a:lnTo>
                    <a:pt x="2766758" y="625119"/>
                  </a:lnTo>
                  <a:lnTo>
                    <a:pt x="2792069" y="663473"/>
                  </a:lnTo>
                  <a:lnTo>
                    <a:pt x="2830195" y="689965"/>
                  </a:lnTo>
                  <a:lnTo>
                    <a:pt x="2877845" y="699833"/>
                  </a:lnTo>
                  <a:lnTo>
                    <a:pt x="3211195" y="699833"/>
                  </a:lnTo>
                  <a:lnTo>
                    <a:pt x="3211195" y="1033183"/>
                  </a:lnTo>
                  <a:lnTo>
                    <a:pt x="3221063" y="1080833"/>
                  </a:lnTo>
                  <a:lnTo>
                    <a:pt x="3247542" y="1118958"/>
                  </a:lnTo>
                  <a:lnTo>
                    <a:pt x="3285909" y="1144257"/>
                  </a:lnTo>
                  <a:lnTo>
                    <a:pt x="3331438" y="1153414"/>
                  </a:lnTo>
                  <a:lnTo>
                    <a:pt x="3379482" y="1144257"/>
                  </a:lnTo>
                  <a:lnTo>
                    <a:pt x="3417824" y="1118958"/>
                  </a:lnTo>
                  <a:lnTo>
                    <a:pt x="3443211" y="1080833"/>
                  </a:lnTo>
                  <a:lnTo>
                    <a:pt x="3452380" y="1033183"/>
                  </a:lnTo>
                  <a:lnTo>
                    <a:pt x="3452393" y="699833"/>
                  </a:lnTo>
                  <a:lnTo>
                    <a:pt x="3790785" y="699833"/>
                  </a:lnTo>
                  <a:lnTo>
                    <a:pt x="3835984" y="689965"/>
                  </a:lnTo>
                  <a:lnTo>
                    <a:pt x="3874389" y="663473"/>
                  </a:lnTo>
                  <a:lnTo>
                    <a:pt x="3901033" y="625119"/>
                  </a:lnTo>
                  <a:lnTo>
                    <a:pt x="3911015" y="579602"/>
                  </a:lnTo>
                  <a:close/>
                </a:path>
                <a:path w="8255634" h="5531484">
                  <a:moveTo>
                    <a:pt x="8255394" y="5177460"/>
                  </a:moveTo>
                  <a:lnTo>
                    <a:pt x="8249958" y="5149431"/>
                  </a:lnTo>
                  <a:lnTo>
                    <a:pt x="8234604" y="5127079"/>
                  </a:lnTo>
                  <a:lnTo>
                    <a:pt x="8210740" y="5112270"/>
                  </a:lnTo>
                  <a:lnTo>
                    <a:pt x="8179803" y="5106911"/>
                  </a:lnTo>
                  <a:lnTo>
                    <a:pt x="7978241" y="5106911"/>
                  </a:lnTo>
                  <a:lnTo>
                    <a:pt x="7978241" y="4900307"/>
                  </a:lnTo>
                  <a:lnTo>
                    <a:pt x="7972095" y="4871491"/>
                  </a:lnTo>
                  <a:lnTo>
                    <a:pt x="7955559" y="4847399"/>
                  </a:lnTo>
                  <a:lnTo>
                    <a:pt x="7931467" y="4830864"/>
                  </a:lnTo>
                  <a:lnTo>
                    <a:pt x="7902651" y="4824717"/>
                  </a:lnTo>
                  <a:lnTo>
                    <a:pt x="7873416" y="4830864"/>
                  </a:lnTo>
                  <a:lnTo>
                    <a:pt x="7849108" y="4847399"/>
                  </a:lnTo>
                  <a:lnTo>
                    <a:pt x="7832496" y="4871491"/>
                  </a:lnTo>
                  <a:lnTo>
                    <a:pt x="7826349" y="4900307"/>
                  </a:lnTo>
                  <a:lnTo>
                    <a:pt x="7826349" y="5106911"/>
                  </a:lnTo>
                  <a:lnTo>
                    <a:pt x="7624788" y="5106911"/>
                  </a:lnTo>
                  <a:lnTo>
                    <a:pt x="7595959" y="5112270"/>
                  </a:lnTo>
                  <a:lnTo>
                    <a:pt x="7571867" y="5127079"/>
                  </a:lnTo>
                  <a:lnTo>
                    <a:pt x="7555331" y="5149443"/>
                  </a:lnTo>
                  <a:lnTo>
                    <a:pt x="7549197" y="5177460"/>
                  </a:lnTo>
                  <a:lnTo>
                    <a:pt x="7555331" y="5206276"/>
                  </a:lnTo>
                  <a:lnTo>
                    <a:pt x="7571867" y="5230368"/>
                  </a:lnTo>
                  <a:lnTo>
                    <a:pt x="7595959" y="5246903"/>
                  </a:lnTo>
                  <a:lnTo>
                    <a:pt x="7624775" y="5253037"/>
                  </a:lnTo>
                  <a:lnTo>
                    <a:pt x="7826349" y="5253037"/>
                  </a:lnTo>
                  <a:lnTo>
                    <a:pt x="7826349" y="5459641"/>
                  </a:lnTo>
                  <a:lnTo>
                    <a:pt x="7832496" y="5487797"/>
                  </a:lnTo>
                  <a:lnTo>
                    <a:pt x="7849108" y="5510403"/>
                  </a:lnTo>
                  <a:lnTo>
                    <a:pt x="7873416" y="5525452"/>
                  </a:lnTo>
                  <a:lnTo>
                    <a:pt x="7902651" y="5530913"/>
                  </a:lnTo>
                  <a:lnTo>
                    <a:pt x="7931467" y="5525452"/>
                  </a:lnTo>
                  <a:lnTo>
                    <a:pt x="7955559" y="5510403"/>
                  </a:lnTo>
                  <a:lnTo>
                    <a:pt x="7972095" y="5487797"/>
                  </a:lnTo>
                  <a:lnTo>
                    <a:pt x="7978229" y="5459641"/>
                  </a:lnTo>
                  <a:lnTo>
                    <a:pt x="7978241" y="5253037"/>
                  </a:lnTo>
                  <a:lnTo>
                    <a:pt x="8179803" y="5253037"/>
                  </a:lnTo>
                  <a:lnTo>
                    <a:pt x="8210740" y="5246903"/>
                  </a:lnTo>
                  <a:lnTo>
                    <a:pt x="8234604" y="5230368"/>
                  </a:lnTo>
                  <a:lnTo>
                    <a:pt x="8249958" y="5206276"/>
                  </a:lnTo>
                  <a:lnTo>
                    <a:pt x="8255394" y="5177460"/>
                  </a:lnTo>
                  <a:close/>
                </a:path>
              </a:pathLst>
            </a:custGeom>
            <a:solidFill>
              <a:srgbClr val="F4EF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9"/>
          <p:cNvSpPr txBox="1"/>
          <p:nvPr/>
        </p:nvSpPr>
        <p:spPr>
          <a:xfrm>
            <a:off x="-7285348" y="2910358"/>
            <a:ext cx="1269365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750" b="1" spc="35" dirty="0">
                <a:latin typeface="Libre Baskerville" panose="020B0604020202020204"/>
                <a:cs typeface="Cambria"/>
              </a:rPr>
              <a:t>01.</a:t>
            </a:r>
            <a:endParaRPr sz="6750" dirty="0">
              <a:latin typeface="Libre Baskerville" panose="020B0604020202020204"/>
              <a:cs typeface="Cambri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6020850" y="2938687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Libre Baskerville" panose="020B0604020202020204"/>
              </a:rPr>
              <a:t>Team members</a:t>
            </a:r>
            <a:endParaRPr lang="bg-BG" sz="5400" b="1" dirty="0"/>
          </a:p>
        </p:txBody>
      </p:sp>
      <p:sp>
        <p:nvSpPr>
          <p:cNvPr id="35" name="object 10"/>
          <p:cNvSpPr txBox="1"/>
          <p:nvPr/>
        </p:nvSpPr>
        <p:spPr>
          <a:xfrm>
            <a:off x="-6232075" y="6308026"/>
            <a:ext cx="145415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750" b="1" spc="515" dirty="0">
                <a:latin typeface="Libre Baskerville" panose="020B0604020202020204"/>
                <a:cs typeface="Cambria"/>
              </a:rPr>
              <a:t>02.</a:t>
            </a:r>
            <a:endParaRPr sz="6750" dirty="0">
              <a:latin typeface="Libre Baskerville" panose="020B0604020202020204"/>
              <a:cs typeface="Cambria"/>
            </a:endParaRPr>
          </a:p>
        </p:txBody>
      </p:sp>
      <p:sp>
        <p:nvSpPr>
          <p:cNvPr id="36" name="object 11"/>
          <p:cNvSpPr txBox="1"/>
          <p:nvPr/>
        </p:nvSpPr>
        <p:spPr>
          <a:xfrm>
            <a:off x="-4778106" y="6566776"/>
            <a:ext cx="4361815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970"/>
              </a:lnSpc>
            </a:pPr>
            <a:r>
              <a:rPr sz="5400" b="1" spc="742" baseline="-6172" dirty="0">
                <a:latin typeface="Libre Baskerville" panose="020B0604020202020204"/>
                <a:cs typeface="Cambria"/>
              </a:rPr>
              <a:t> </a:t>
            </a:r>
            <a:r>
              <a:rPr sz="5400" b="1" spc="495" dirty="0">
                <a:latin typeface="Libre Baskerville" panose="020B0604020202020204"/>
                <a:cs typeface="Cambria"/>
              </a:rPr>
              <a:t>Main</a:t>
            </a:r>
            <a:r>
              <a:rPr sz="5400" b="1" spc="190" dirty="0">
                <a:latin typeface="Libre Baskerville" panose="020B0604020202020204"/>
                <a:cs typeface="Cambria"/>
              </a:rPr>
              <a:t> </a:t>
            </a:r>
            <a:r>
              <a:rPr sz="5400" b="1" spc="210" dirty="0">
                <a:latin typeface="Libre Baskerville" panose="020B0604020202020204"/>
                <a:cs typeface="Cambria"/>
              </a:rPr>
              <a:t>idea</a:t>
            </a:r>
            <a:endParaRPr sz="5400" dirty="0">
              <a:latin typeface="Libre Baskerville" panose="020B0604020202020204"/>
              <a:cs typeface="Cambria"/>
            </a:endParaRPr>
          </a:p>
        </p:txBody>
      </p:sp>
      <p:sp>
        <p:nvSpPr>
          <p:cNvPr id="37" name="object 11"/>
          <p:cNvSpPr txBox="1"/>
          <p:nvPr/>
        </p:nvSpPr>
        <p:spPr>
          <a:xfrm>
            <a:off x="18883438" y="3169094"/>
            <a:ext cx="5534381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970"/>
              </a:lnSpc>
            </a:pPr>
            <a:r>
              <a:rPr sz="10125" b="1" spc="765" baseline="-6172" dirty="0">
                <a:latin typeface="Libre Baskerville" panose="020B0604020202020204"/>
                <a:cs typeface="Cambria"/>
              </a:rPr>
              <a:t>03.</a:t>
            </a:r>
            <a:r>
              <a:rPr sz="10125" b="1" spc="742" baseline="-6172" dirty="0">
                <a:latin typeface="Libre Baskerville" panose="020B0604020202020204"/>
                <a:cs typeface="Cambria"/>
              </a:rPr>
              <a:t> </a:t>
            </a:r>
            <a:r>
              <a:rPr sz="5400" b="1" spc="495" dirty="0">
                <a:latin typeface="Libre Baskerville" panose="020B0604020202020204"/>
                <a:cs typeface="Cambria"/>
              </a:rPr>
              <a:t>Main</a:t>
            </a:r>
            <a:r>
              <a:rPr sz="5400" b="1" spc="190" dirty="0">
                <a:latin typeface="Libre Baskerville" panose="020B0604020202020204"/>
                <a:cs typeface="Cambria"/>
              </a:rPr>
              <a:t> </a:t>
            </a:r>
            <a:r>
              <a:rPr sz="5400" b="1" spc="210" dirty="0">
                <a:latin typeface="Libre Baskerville" panose="020B0604020202020204"/>
                <a:cs typeface="Cambria"/>
              </a:rPr>
              <a:t>idea</a:t>
            </a:r>
            <a:endParaRPr sz="5400" dirty="0">
              <a:latin typeface="Libre Baskerville" panose="020B0604020202020204"/>
              <a:cs typeface="Cambria"/>
            </a:endParaRPr>
          </a:p>
        </p:txBody>
      </p:sp>
      <p:sp>
        <p:nvSpPr>
          <p:cNvPr id="38" name="object 12"/>
          <p:cNvSpPr txBox="1"/>
          <p:nvPr/>
        </p:nvSpPr>
        <p:spPr>
          <a:xfrm>
            <a:off x="18883438" y="6566776"/>
            <a:ext cx="5787162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970"/>
              </a:lnSpc>
            </a:pPr>
            <a:r>
              <a:rPr sz="10125" b="1" spc="855" baseline="-6172" dirty="0">
                <a:latin typeface="Libre Baskerville" panose="020B0604020202020204"/>
                <a:cs typeface="Cambria"/>
              </a:rPr>
              <a:t>04.</a:t>
            </a:r>
            <a:r>
              <a:rPr sz="10125" b="1" spc="757" baseline="-6172" dirty="0">
                <a:latin typeface="Libre Baskerville" panose="020B0604020202020204"/>
                <a:cs typeface="Cambria"/>
              </a:rPr>
              <a:t> </a:t>
            </a:r>
            <a:r>
              <a:rPr sz="5400" b="1" spc="370" dirty="0">
                <a:latin typeface="Libre Baskerville" panose="020B0604020202020204"/>
                <a:cs typeface="Cambria"/>
              </a:rPr>
              <a:t>Tech</a:t>
            </a:r>
            <a:r>
              <a:rPr sz="5400" b="1" spc="190" dirty="0">
                <a:latin typeface="Libre Baskerville" panose="020B0604020202020204"/>
                <a:cs typeface="Cambria"/>
              </a:rPr>
              <a:t> </a:t>
            </a:r>
            <a:r>
              <a:rPr sz="5400" b="1" spc="180" dirty="0">
                <a:latin typeface="Libre Baskerville" panose="020B0604020202020204"/>
                <a:cs typeface="Cambria"/>
              </a:rPr>
              <a:t>stack</a:t>
            </a:r>
            <a:endParaRPr sz="5400" dirty="0">
              <a:latin typeface="Libre Baskerville" panose="020B0604020202020204"/>
              <a:cs typeface="Cambria"/>
            </a:endParaRPr>
          </a:p>
        </p:txBody>
      </p:sp>
      <p:sp>
        <p:nvSpPr>
          <p:cNvPr id="39" name="object 5"/>
          <p:cNvSpPr txBox="1">
            <a:spLocks/>
          </p:cNvSpPr>
          <p:nvPr/>
        </p:nvSpPr>
        <p:spPr>
          <a:xfrm>
            <a:off x="1682750" y="-1560940"/>
            <a:ext cx="15103373" cy="1109970"/>
          </a:xfrm>
          <a:prstGeom prst="rect">
            <a:avLst/>
          </a:prstGeom>
        </p:spPr>
        <p:txBody>
          <a:bodyPr vert="horz" wrap="square" lIns="0" tIns="200075" rIns="0" bIns="0" rtlCol="0">
            <a:spAutoFit/>
          </a:bodyPr>
          <a:lstStyle>
            <a:lvl1pPr>
              <a:defRPr sz="5900" b="1" i="0">
                <a:solidFill>
                  <a:schemeClr val="tx1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4109720">
              <a:spcBef>
                <a:spcPts val="125"/>
              </a:spcBef>
            </a:pPr>
            <a:r>
              <a:rPr lang="en-US" spc="440" dirty="0" smtClean="0">
                <a:latin typeface="Libre Baskerville" panose="020B0604020202020204"/>
              </a:rPr>
              <a:t>Table</a:t>
            </a:r>
            <a:r>
              <a:rPr lang="en-US" spc="285" dirty="0" smtClean="0">
                <a:latin typeface="Libre Baskerville" panose="020B0604020202020204"/>
              </a:rPr>
              <a:t> </a:t>
            </a:r>
            <a:r>
              <a:rPr lang="en-US" spc="605" dirty="0" smtClean="0">
                <a:latin typeface="Libre Baskerville" panose="020B0604020202020204"/>
              </a:rPr>
              <a:t>of</a:t>
            </a:r>
            <a:r>
              <a:rPr lang="en-US" spc="290" dirty="0" smtClean="0">
                <a:latin typeface="Libre Baskerville" panose="020B0604020202020204"/>
              </a:rPr>
              <a:t> </a:t>
            </a:r>
            <a:r>
              <a:rPr lang="en-US" spc="370" dirty="0" smtClean="0">
                <a:latin typeface="Libre Baskerville" panose="020B0604020202020204"/>
              </a:rPr>
              <a:t>contents</a:t>
            </a:r>
            <a:endParaRPr lang="en-US" spc="370" dirty="0">
              <a:latin typeface="Libre Baskerville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2257" y="4016552"/>
            <a:ext cx="6044464" cy="11753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05"/>
              </a:spcBef>
            </a:pPr>
            <a:r>
              <a:rPr sz="7550" b="1" spc="930" dirty="0">
                <a:latin typeface="Libre Baskerville" panose="020B0604020202020204"/>
                <a:cs typeface="Cambria"/>
              </a:rPr>
              <a:t>Main </a:t>
            </a:r>
            <a:r>
              <a:rPr sz="7550" b="1" spc="425" dirty="0">
                <a:latin typeface="Libre Baskerville" panose="020B0604020202020204"/>
                <a:cs typeface="Cambria"/>
              </a:rPr>
              <a:t>idea</a:t>
            </a:r>
            <a:endParaRPr sz="7550" dirty="0">
              <a:latin typeface="Libre Baskerville" panose="020B0604020202020204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31994" y="1073518"/>
            <a:ext cx="10706100" cy="8140700"/>
            <a:chOff x="4931994" y="1073518"/>
            <a:chExt cx="10706100" cy="8140700"/>
          </a:xfrm>
        </p:grpSpPr>
        <p:sp>
          <p:nvSpPr>
            <p:cNvPr id="4" name="object 4"/>
            <p:cNvSpPr/>
            <p:nvPr/>
          </p:nvSpPr>
          <p:spPr>
            <a:xfrm>
              <a:off x="4931994" y="1073518"/>
              <a:ext cx="3591560" cy="2315210"/>
            </a:xfrm>
            <a:custGeom>
              <a:avLst/>
              <a:gdLst/>
              <a:ahLst/>
              <a:cxnLst/>
              <a:rect l="l" t="t" r="r" b="b"/>
              <a:pathLst>
                <a:path w="3591559" h="2315210">
                  <a:moveTo>
                    <a:pt x="583184" y="824357"/>
                  </a:moveTo>
                  <a:lnTo>
                    <a:pt x="578370" y="800519"/>
                  </a:lnTo>
                  <a:lnTo>
                    <a:pt x="565264" y="781075"/>
                  </a:lnTo>
                  <a:lnTo>
                    <a:pt x="545820" y="767969"/>
                  </a:lnTo>
                  <a:lnTo>
                    <a:pt x="521982" y="763155"/>
                  </a:lnTo>
                  <a:lnTo>
                    <a:pt x="354228" y="763155"/>
                  </a:lnTo>
                  <a:lnTo>
                    <a:pt x="354228" y="593255"/>
                  </a:lnTo>
                  <a:lnTo>
                    <a:pt x="349199" y="569836"/>
                  </a:lnTo>
                  <a:lnTo>
                    <a:pt x="335597" y="550595"/>
                  </a:lnTo>
                  <a:lnTo>
                    <a:pt x="315645" y="537578"/>
                  </a:lnTo>
                  <a:lnTo>
                    <a:pt x="291592" y="532777"/>
                  </a:lnTo>
                  <a:lnTo>
                    <a:pt x="267754" y="537578"/>
                  </a:lnTo>
                  <a:lnTo>
                    <a:pt x="248310" y="550595"/>
                  </a:lnTo>
                  <a:lnTo>
                    <a:pt x="235204" y="569836"/>
                  </a:lnTo>
                  <a:lnTo>
                    <a:pt x="230390" y="593255"/>
                  </a:lnTo>
                  <a:lnTo>
                    <a:pt x="230403" y="763155"/>
                  </a:lnTo>
                  <a:lnTo>
                    <a:pt x="62649" y="763155"/>
                  </a:lnTo>
                  <a:lnTo>
                    <a:pt x="37973" y="767969"/>
                  </a:lnTo>
                  <a:lnTo>
                    <a:pt x="18084" y="781075"/>
                  </a:lnTo>
                  <a:lnTo>
                    <a:pt x="4826" y="800519"/>
                  </a:lnTo>
                  <a:lnTo>
                    <a:pt x="0" y="824357"/>
                  </a:lnTo>
                  <a:lnTo>
                    <a:pt x="4826" y="848194"/>
                  </a:lnTo>
                  <a:lnTo>
                    <a:pt x="18084" y="867651"/>
                  </a:lnTo>
                  <a:lnTo>
                    <a:pt x="37973" y="880757"/>
                  </a:lnTo>
                  <a:lnTo>
                    <a:pt x="62649" y="885558"/>
                  </a:lnTo>
                  <a:lnTo>
                    <a:pt x="230403" y="885558"/>
                  </a:lnTo>
                  <a:lnTo>
                    <a:pt x="230403" y="1054747"/>
                  </a:lnTo>
                  <a:lnTo>
                    <a:pt x="235204" y="1078585"/>
                  </a:lnTo>
                  <a:lnTo>
                    <a:pt x="248310" y="1098029"/>
                  </a:lnTo>
                  <a:lnTo>
                    <a:pt x="267754" y="1111135"/>
                  </a:lnTo>
                  <a:lnTo>
                    <a:pt x="291592" y="1115936"/>
                  </a:lnTo>
                  <a:lnTo>
                    <a:pt x="315645" y="1111135"/>
                  </a:lnTo>
                  <a:lnTo>
                    <a:pt x="335597" y="1098029"/>
                  </a:lnTo>
                  <a:lnTo>
                    <a:pt x="349199" y="1078585"/>
                  </a:lnTo>
                  <a:lnTo>
                    <a:pt x="354228" y="1054747"/>
                  </a:lnTo>
                  <a:lnTo>
                    <a:pt x="354228" y="885558"/>
                  </a:lnTo>
                  <a:lnTo>
                    <a:pt x="521982" y="885558"/>
                  </a:lnTo>
                  <a:lnTo>
                    <a:pt x="545820" y="880757"/>
                  </a:lnTo>
                  <a:lnTo>
                    <a:pt x="565264" y="867651"/>
                  </a:lnTo>
                  <a:lnTo>
                    <a:pt x="578370" y="848194"/>
                  </a:lnTo>
                  <a:lnTo>
                    <a:pt x="583184" y="824357"/>
                  </a:lnTo>
                  <a:close/>
                </a:path>
                <a:path w="3591559" h="2315210">
                  <a:moveTo>
                    <a:pt x="2545816" y="1743760"/>
                  </a:moveTo>
                  <a:lnTo>
                    <a:pt x="2536647" y="1695805"/>
                  </a:lnTo>
                  <a:lnTo>
                    <a:pt x="2511348" y="1657718"/>
                  </a:lnTo>
                  <a:lnTo>
                    <a:pt x="2473223" y="1632585"/>
                  </a:lnTo>
                  <a:lnTo>
                    <a:pt x="2425585" y="1623529"/>
                  </a:lnTo>
                  <a:lnTo>
                    <a:pt x="2087194" y="1623529"/>
                  </a:lnTo>
                  <a:lnTo>
                    <a:pt x="2087194" y="1284427"/>
                  </a:lnTo>
                  <a:lnTo>
                    <a:pt x="2078024" y="1239202"/>
                  </a:lnTo>
                  <a:lnTo>
                    <a:pt x="2052637" y="1200810"/>
                  </a:lnTo>
                  <a:lnTo>
                    <a:pt x="2014296" y="1174153"/>
                  </a:lnTo>
                  <a:lnTo>
                    <a:pt x="1966239" y="1164183"/>
                  </a:lnTo>
                  <a:lnTo>
                    <a:pt x="1920735" y="1174153"/>
                  </a:lnTo>
                  <a:lnTo>
                    <a:pt x="1882368" y="1200810"/>
                  </a:lnTo>
                  <a:lnTo>
                    <a:pt x="1855889" y="1239202"/>
                  </a:lnTo>
                  <a:lnTo>
                    <a:pt x="1846008" y="1284427"/>
                  </a:lnTo>
                  <a:lnTo>
                    <a:pt x="1846008" y="1623529"/>
                  </a:lnTo>
                  <a:lnTo>
                    <a:pt x="1512658" y="1623529"/>
                  </a:lnTo>
                  <a:lnTo>
                    <a:pt x="1465021" y="1632585"/>
                  </a:lnTo>
                  <a:lnTo>
                    <a:pt x="1426895" y="1657718"/>
                  </a:lnTo>
                  <a:lnTo>
                    <a:pt x="1401584" y="1695805"/>
                  </a:lnTo>
                  <a:lnTo>
                    <a:pt x="1392415" y="1743760"/>
                  </a:lnTo>
                  <a:lnTo>
                    <a:pt x="1401584" y="1789277"/>
                  </a:lnTo>
                  <a:lnTo>
                    <a:pt x="1426895" y="1827631"/>
                  </a:lnTo>
                  <a:lnTo>
                    <a:pt x="1465021" y="1854111"/>
                  </a:lnTo>
                  <a:lnTo>
                    <a:pt x="1512658" y="1863991"/>
                  </a:lnTo>
                  <a:lnTo>
                    <a:pt x="1846008" y="1863991"/>
                  </a:lnTo>
                  <a:lnTo>
                    <a:pt x="1846008" y="2197328"/>
                  </a:lnTo>
                  <a:lnTo>
                    <a:pt x="1855889" y="2244966"/>
                  </a:lnTo>
                  <a:lnTo>
                    <a:pt x="1882368" y="2283091"/>
                  </a:lnTo>
                  <a:lnTo>
                    <a:pt x="1920735" y="2308402"/>
                  </a:lnTo>
                  <a:lnTo>
                    <a:pt x="1951431" y="2314587"/>
                  </a:lnTo>
                  <a:lnTo>
                    <a:pt x="1981885" y="2314587"/>
                  </a:lnTo>
                  <a:lnTo>
                    <a:pt x="2014296" y="2308402"/>
                  </a:lnTo>
                  <a:lnTo>
                    <a:pt x="2052637" y="2283091"/>
                  </a:lnTo>
                  <a:lnTo>
                    <a:pt x="2078024" y="2244966"/>
                  </a:lnTo>
                  <a:lnTo>
                    <a:pt x="2087194" y="2197328"/>
                  </a:lnTo>
                  <a:lnTo>
                    <a:pt x="2087194" y="1863991"/>
                  </a:lnTo>
                  <a:lnTo>
                    <a:pt x="2425585" y="1863991"/>
                  </a:lnTo>
                  <a:lnTo>
                    <a:pt x="2470797" y="1854111"/>
                  </a:lnTo>
                  <a:lnTo>
                    <a:pt x="2509189" y="1827631"/>
                  </a:lnTo>
                  <a:lnTo>
                    <a:pt x="2535847" y="1789277"/>
                  </a:lnTo>
                  <a:lnTo>
                    <a:pt x="2545816" y="1743760"/>
                  </a:lnTo>
                  <a:close/>
                </a:path>
                <a:path w="3591559" h="2315210">
                  <a:moveTo>
                    <a:pt x="3591217" y="352780"/>
                  </a:moveTo>
                  <a:lnTo>
                    <a:pt x="3585794" y="324751"/>
                  </a:lnTo>
                  <a:lnTo>
                    <a:pt x="3570440" y="302387"/>
                  </a:lnTo>
                  <a:lnTo>
                    <a:pt x="3546576" y="287578"/>
                  </a:lnTo>
                  <a:lnTo>
                    <a:pt x="3515626" y="282219"/>
                  </a:lnTo>
                  <a:lnTo>
                    <a:pt x="3314039" y="282219"/>
                  </a:lnTo>
                  <a:lnTo>
                    <a:pt x="3314039" y="75590"/>
                  </a:lnTo>
                  <a:lnTo>
                    <a:pt x="3307892" y="46774"/>
                  </a:lnTo>
                  <a:lnTo>
                    <a:pt x="3291357" y="22682"/>
                  </a:lnTo>
                  <a:lnTo>
                    <a:pt x="3267252" y="6146"/>
                  </a:lnTo>
                  <a:lnTo>
                    <a:pt x="3238436" y="0"/>
                  </a:lnTo>
                  <a:lnTo>
                    <a:pt x="3209201" y="6146"/>
                  </a:lnTo>
                  <a:lnTo>
                    <a:pt x="3184880" y="22682"/>
                  </a:lnTo>
                  <a:lnTo>
                    <a:pt x="3168269" y="46774"/>
                  </a:lnTo>
                  <a:lnTo>
                    <a:pt x="3162122" y="75590"/>
                  </a:lnTo>
                  <a:lnTo>
                    <a:pt x="3162122" y="282219"/>
                  </a:lnTo>
                  <a:lnTo>
                    <a:pt x="2960535" y="282219"/>
                  </a:lnTo>
                  <a:lnTo>
                    <a:pt x="2931706" y="287578"/>
                  </a:lnTo>
                  <a:lnTo>
                    <a:pt x="2907601" y="302387"/>
                  </a:lnTo>
                  <a:lnTo>
                    <a:pt x="2891066" y="324751"/>
                  </a:lnTo>
                  <a:lnTo>
                    <a:pt x="2884932" y="352780"/>
                  </a:lnTo>
                  <a:lnTo>
                    <a:pt x="2891066" y="381609"/>
                  </a:lnTo>
                  <a:lnTo>
                    <a:pt x="2907601" y="405714"/>
                  </a:lnTo>
                  <a:lnTo>
                    <a:pt x="2931706" y="422249"/>
                  </a:lnTo>
                  <a:lnTo>
                    <a:pt x="2960535" y="428383"/>
                  </a:lnTo>
                  <a:lnTo>
                    <a:pt x="3162122" y="428383"/>
                  </a:lnTo>
                  <a:lnTo>
                    <a:pt x="3162122" y="635012"/>
                  </a:lnTo>
                  <a:lnTo>
                    <a:pt x="3168269" y="663155"/>
                  </a:lnTo>
                  <a:lnTo>
                    <a:pt x="3184880" y="685774"/>
                  </a:lnTo>
                  <a:lnTo>
                    <a:pt x="3209201" y="700824"/>
                  </a:lnTo>
                  <a:lnTo>
                    <a:pt x="3238436" y="706285"/>
                  </a:lnTo>
                  <a:lnTo>
                    <a:pt x="3267252" y="700824"/>
                  </a:lnTo>
                  <a:lnTo>
                    <a:pt x="3291357" y="685774"/>
                  </a:lnTo>
                  <a:lnTo>
                    <a:pt x="3307892" y="663155"/>
                  </a:lnTo>
                  <a:lnTo>
                    <a:pt x="3314039" y="635012"/>
                  </a:lnTo>
                  <a:lnTo>
                    <a:pt x="3314039" y="428383"/>
                  </a:lnTo>
                  <a:lnTo>
                    <a:pt x="3515626" y="428383"/>
                  </a:lnTo>
                  <a:lnTo>
                    <a:pt x="3546576" y="422249"/>
                  </a:lnTo>
                  <a:lnTo>
                    <a:pt x="3570440" y="405714"/>
                  </a:lnTo>
                  <a:lnTo>
                    <a:pt x="3585794" y="381609"/>
                  </a:lnTo>
                  <a:lnTo>
                    <a:pt x="3591217" y="352780"/>
                  </a:lnTo>
                  <a:close/>
                </a:path>
              </a:pathLst>
            </a:custGeom>
            <a:solidFill>
              <a:srgbClr val="F4EF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32676" y="3288220"/>
              <a:ext cx="132308" cy="1648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63373" y="3241433"/>
              <a:ext cx="138856" cy="18286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988453" y="6928523"/>
              <a:ext cx="533400" cy="1056640"/>
            </a:xfrm>
            <a:custGeom>
              <a:avLst/>
              <a:gdLst/>
              <a:ahLst/>
              <a:cxnLst/>
              <a:rect l="l" t="t" r="r" b="b"/>
              <a:pathLst>
                <a:path w="533400" h="1056640">
                  <a:moveTo>
                    <a:pt x="182803" y="739051"/>
                  </a:moveTo>
                  <a:lnTo>
                    <a:pt x="180276" y="576173"/>
                  </a:lnTo>
                  <a:lnTo>
                    <a:pt x="139827" y="516166"/>
                  </a:lnTo>
                  <a:lnTo>
                    <a:pt x="51523" y="507593"/>
                  </a:lnTo>
                  <a:lnTo>
                    <a:pt x="49364" y="507593"/>
                  </a:lnTo>
                  <a:lnTo>
                    <a:pt x="0" y="595147"/>
                  </a:lnTo>
                  <a:lnTo>
                    <a:pt x="44475" y="783539"/>
                  </a:lnTo>
                  <a:lnTo>
                    <a:pt x="118364" y="971118"/>
                  </a:lnTo>
                  <a:lnTo>
                    <a:pt x="157302" y="1056233"/>
                  </a:lnTo>
                  <a:lnTo>
                    <a:pt x="182803" y="739051"/>
                  </a:lnTo>
                  <a:close/>
                </a:path>
                <a:path w="533400" h="1056640">
                  <a:moveTo>
                    <a:pt x="343115" y="802068"/>
                  </a:moveTo>
                  <a:lnTo>
                    <a:pt x="329501" y="493217"/>
                  </a:lnTo>
                  <a:lnTo>
                    <a:pt x="307555" y="334619"/>
                  </a:lnTo>
                  <a:lnTo>
                    <a:pt x="261594" y="276186"/>
                  </a:lnTo>
                  <a:lnTo>
                    <a:pt x="175983" y="267843"/>
                  </a:lnTo>
                  <a:lnTo>
                    <a:pt x="167347" y="267843"/>
                  </a:lnTo>
                  <a:lnTo>
                    <a:pt x="129489" y="360121"/>
                  </a:lnTo>
                  <a:lnTo>
                    <a:pt x="197167" y="542785"/>
                  </a:lnTo>
                  <a:lnTo>
                    <a:pt x="293878" y="721537"/>
                  </a:lnTo>
                  <a:lnTo>
                    <a:pt x="343115" y="802068"/>
                  </a:lnTo>
                  <a:close/>
                </a:path>
                <a:path w="533400" h="1056640">
                  <a:moveTo>
                    <a:pt x="533107" y="537121"/>
                  </a:moveTo>
                  <a:lnTo>
                    <a:pt x="526656" y="226606"/>
                  </a:lnTo>
                  <a:lnTo>
                    <a:pt x="508241" y="67144"/>
                  </a:lnTo>
                  <a:lnTo>
                    <a:pt x="463194" y="8394"/>
                  </a:lnTo>
                  <a:lnTo>
                    <a:pt x="376897" y="0"/>
                  </a:lnTo>
                  <a:lnTo>
                    <a:pt x="369658" y="0"/>
                  </a:lnTo>
                  <a:lnTo>
                    <a:pt x="329615" y="91528"/>
                  </a:lnTo>
                  <a:lnTo>
                    <a:pt x="393090" y="275310"/>
                  </a:lnTo>
                  <a:lnTo>
                    <a:pt x="485698" y="455726"/>
                  </a:lnTo>
                  <a:lnTo>
                    <a:pt x="533107" y="537121"/>
                  </a:lnTo>
                  <a:close/>
                </a:path>
              </a:pathLst>
            </a:custGeom>
            <a:solidFill>
              <a:srgbClr val="3887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02471" y="6861556"/>
              <a:ext cx="586105" cy="1068070"/>
            </a:xfrm>
            <a:custGeom>
              <a:avLst/>
              <a:gdLst/>
              <a:ahLst/>
              <a:cxnLst/>
              <a:rect l="l" t="t" r="r" b="b"/>
              <a:pathLst>
                <a:path w="586104" h="1068070">
                  <a:moveTo>
                    <a:pt x="286181" y="85686"/>
                  </a:moveTo>
                  <a:lnTo>
                    <a:pt x="278422" y="23164"/>
                  </a:lnTo>
                  <a:lnTo>
                    <a:pt x="194398" y="723"/>
                  </a:lnTo>
                  <a:lnTo>
                    <a:pt x="190792" y="0"/>
                  </a:lnTo>
                  <a:lnTo>
                    <a:pt x="184315" y="0"/>
                  </a:lnTo>
                  <a:lnTo>
                    <a:pt x="93840" y="82689"/>
                  </a:lnTo>
                  <a:lnTo>
                    <a:pt x="37338" y="264604"/>
                  </a:lnTo>
                  <a:lnTo>
                    <a:pt x="8242" y="446519"/>
                  </a:lnTo>
                  <a:lnTo>
                    <a:pt x="0" y="529196"/>
                  </a:lnTo>
                  <a:lnTo>
                    <a:pt x="199453" y="237858"/>
                  </a:lnTo>
                  <a:lnTo>
                    <a:pt x="286181" y="85686"/>
                  </a:lnTo>
                  <a:close/>
                </a:path>
                <a:path w="586104" h="1068070">
                  <a:moveTo>
                    <a:pt x="471131" y="366128"/>
                  </a:moveTo>
                  <a:lnTo>
                    <a:pt x="464705" y="303377"/>
                  </a:lnTo>
                  <a:lnTo>
                    <a:pt x="380873" y="279361"/>
                  </a:lnTo>
                  <a:lnTo>
                    <a:pt x="377266" y="278650"/>
                  </a:lnTo>
                  <a:lnTo>
                    <a:pt x="369354" y="278650"/>
                  </a:lnTo>
                  <a:lnTo>
                    <a:pt x="277507" y="360895"/>
                  </a:lnTo>
                  <a:lnTo>
                    <a:pt x="217246" y="541820"/>
                  </a:lnTo>
                  <a:lnTo>
                    <a:pt x="184264" y="722731"/>
                  </a:lnTo>
                  <a:lnTo>
                    <a:pt x="174231" y="804976"/>
                  </a:lnTo>
                  <a:lnTo>
                    <a:pt x="380758" y="516902"/>
                  </a:lnTo>
                  <a:lnTo>
                    <a:pt x="471131" y="366128"/>
                  </a:lnTo>
                  <a:close/>
                </a:path>
                <a:path w="586104" h="1068070">
                  <a:moveTo>
                    <a:pt x="585609" y="601929"/>
                  </a:moveTo>
                  <a:lnTo>
                    <a:pt x="571677" y="540258"/>
                  </a:lnTo>
                  <a:lnTo>
                    <a:pt x="485990" y="524878"/>
                  </a:lnTo>
                  <a:lnTo>
                    <a:pt x="480949" y="524878"/>
                  </a:lnTo>
                  <a:lnTo>
                    <a:pt x="396303" y="609714"/>
                  </a:lnTo>
                  <a:lnTo>
                    <a:pt x="356831" y="796315"/>
                  </a:lnTo>
                  <a:lnTo>
                    <a:pt x="345579" y="982929"/>
                  </a:lnTo>
                  <a:lnTo>
                    <a:pt x="345592" y="1067765"/>
                  </a:lnTo>
                  <a:lnTo>
                    <a:pt x="514642" y="760793"/>
                  </a:lnTo>
                  <a:lnTo>
                    <a:pt x="585609" y="601929"/>
                  </a:lnTo>
                  <a:close/>
                </a:path>
              </a:pathLst>
            </a:custGeom>
            <a:solidFill>
              <a:srgbClr val="8EC7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429801" y="8056029"/>
              <a:ext cx="5066665" cy="502920"/>
            </a:xfrm>
            <a:custGeom>
              <a:avLst/>
              <a:gdLst/>
              <a:ahLst/>
              <a:cxnLst/>
              <a:rect l="l" t="t" r="r" b="b"/>
              <a:pathLst>
                <a:path w="5066665" h="502920">
                  <a:moveTo>
                    <a:pt x="119354" y="46710"/>
                  </a:moveTo>
                  <a:lnTo>
                    <a:pt x="101650" y="5842"/>
                  </a:lnTo>
                  <a:lnTo>
                    <a:pt x="48983" y="0"/>
                  </a:lnTo>
                  <a:lnTo>
                    <a:pt x="42506" y="0"/>
                  </a:lnTo>
                  <a:lnTo>
                    <a:pt x="0" y="64770"/>
                  </a:lnTo>
                  <a:lnTo>
                    <a:pt x="7569" y="192519"/>
                  </a:lnTo>
                  <a:lnTo>
                    <a:pt x="34594" y="317423"/>
                  </a:lnTo>
                  <a:lnTo>
                    <a:pt x="50419" y="373672"/>
                  </a:lnTo>
                  <a:lnTo>
                    <a:pt x="102235" y="157645"/>
                  </a:lnTo>
                  <a:lnTo>
                    <a:pt x="119354" y="46710"/>
                  </a:lnTo>
                  <a:close/>
                </a:path>
                <a:path w="5066665" h="502920">
                  <a:moveTo>
                    <a:pt x="254711" y="176847"/>
                  </a:moveTo>
                  <a:lnTo>
                    <a:pt x="233095" y="136131"/>
                  </a:lnTo>
                  <a:lnTo>
                    <a:pt x="182181" y="130314"/>
                  </a:lnTo>
                  <a:lnTo>
                    <a:pt x="176415" y="130314"/>
                  </a:lnTo>
                  <a:lnTo>
                    <a:pt x="172821" y="131038"/>
                  </a:lnTo>
                  <a:lnTo>
                    <a:pt x="138722" y="200342"/>
                  </a:lnTo>
                  <a:lnTo>
                    <a:pt x="162013" y="326796"/>
                  </a:lnTo>
                  <a:lnTo>
                    <a:pt x="204203" y="448271"/>
                  </a:lnTo>
                  <a:lnTo>
                    <a:pt x="226822" y="502577"/>
                  </a:lnTo>
                  <a:lnTo>
                    <a:pt x="251231" y="287362"/>
                  </a:lnTo>
                  <a:lnTo>
                    <a:pt x="254711" y="176847"/>
                  </a:lnTo>
                  <a:close/>
                </a:path>
                <a:path w="5066665" h="502920">
                  <a:moveTo>
                    <a:pt x="4930165" y="197472"/>
                  </a:moveTo>
                  <a:lnTo>
                    <a:pt x="4917237" y="151841"/>
                  </a:lnTo>
                  <a:lnTo>
                    <a:pt x="4861369" y="131038"/>
                  </a:lnTo>
                  <a:lnTo>
                    <a:pt x="4857826" y="130314"/>
                  </a:lnTo>
                  <a:lnTo>
                    <a:pt x="4851984" y="130314"/>
                  </a:lnTo>
                  <a:lnTo>
                    <a:pt x="4807547" y="188480"/>
                  </a:lnTo>
                  <a:lnTo>
                    <a:pt x="4796117" y="316445"/>
                  </a:lnTo>
                  <a:lnTo>
                    <a:pt x="4801273" y="444411"/>
                  </a:lnTo>
                  <a:lnTo>
                    <a:pt x="4806645" y="502577"/>
                  </a:lnTo>
                  <a:lnTo>
                    <a:pt x="4894999" y="302768"/>
                  </a:lnTo>
                  <a:lnTo>
                    <a:pt x="4930165" y="197472"/>
                  </a:lnTo>
                  <a:close/>
                </a:path>
                <a:path w="5066665" h="502920">
                  <a:moveTo>
                    <a:pt x="5066525" y="58064"/>
                  </a:moveTo>
                  <a:lnTo>
                    <a:pt x="5047780" y="14351"/>
                  </a:lnTo>
                  <a:lnTo>
                    <a:pt x="4989525" y="0"/>
                  </a:lnTo>
                  <a:lnTo>
                    <a:pt x="4983048" y="0"/>
                  </a:lnTo>
                  <a:lnTo>
                    <a:pt x="4943551" y="58394"/>
                  </a:lnTo>
                  <a:lnTo>
                    <a:pt x="4947945" y="186842"/>
                  </a:lnTo>
                  <a:lnTo>
                    <a:pt x="4969878" y="315290"/>
                  </a:lnTo>
                  <a:lnTo>
                    <a:pt x="4983048" y="373672"/>
                  </a:lnTo>
                  <a:lnTo>
                    <a:pt x="5045151" y="166154"/>
                  </a:lnTo>
                  <a:lnTo>
                    <a:pt x="5066525" y="58064"/>
                  </a:lnTo>
                  <a:close/>
                </a:path>
              </a:pathLst>
            </a:custGeom>
            <a:solidFill>
              <a:srgbClr val="E7D8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406064" y="3426472"/>
              <a:ext cx="5242560" cy="683895"/>
            </a:xfrm>
            <a:custGeom>
              <a:avLst/>
              <a:gdLst/>
              <a:ahLst/>
              <a:cxnLst/>
              <a:rect l="l" t="t" r="r" b="b"/>
              <a:pathLst>
                <a:path w="5242559" h="683895">
                  <a:moveTo>
                    <a:pt x="5242242" y="0"/>
                  </a:moveTo>
                  <a:lnTo>
                    <a:pt x="0" y="0"/>
                  </a:lnTo>
                  <a:lnTo>
                    <a:pt x="0" y="683272"/>
                  </a:lnTo>
                  <a:lnTo>
                    <a:pt x="5242242" y="683272"/>
                  </a:lnTo>
                  <a:lnTo>
                    <a:pt x="5242242" y="0"/>
                  </a:lnTo>
                  <a:close/>
                </a:path>
              </a:pathLst>
            </a:custGeom>
            <a:solidFill>
              <a:srgbClr val="7F69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31985" y="1567446"/>
              <a:ext cx="5151755" cy="3930015"/>
            </a:xfrm>
            <a:custGeom>
              <a:avLst/>
              <a:gdLst/>
              <a:ahLst/>
              <a:cxnLst/>
              <a:rect l="l" t="t" r="r" b="b"/>
              <a:pathLst>
                <a:path w="5151755" h="3930015">
                  <a:moveTo>
                    <a:pt x="3560368" y="0"/>
                  </a:moveTo>
                  <a:lnTo>
                    <a:pt x="3508551" y="229"/>
                  </a:lnTo>
                  <a:lnTo>
                    <a:pt x="3456603" y="890"/>
                  </a:lnTo>
                  <a:lnTo>
                    <a:pt x="3404544" y="1940"/>
                  </a:lnTo>
                  <a:lnTo>
                    <a:pt x="3352394" y="3337"/>
                  </a:lnTo>
                  <a:lnTo>
                    <a:pt x="3300174" y="5041"/>
                  </a:lnTo>
                  <a:lnTo>
                    <a:pt x="3247904" y="7008"/>
                  </a:lnTo>
                  <a:lnTo>
                    <a:pt x="3195605" y="9198"/>
                  </a:lnTo>
                  <a:lnTo>
                    <a:pt x="3143296" y="11569"/>
                  </a:lnTo>
                  <a:lnTo>
                    <a:pt x="3090997" y="14078"/>
                  </a:lnTo>
                  <a:lnTo>
                    <a:pt x="3038730" y="16684"/>
                  </a:lnTo>
                  <a:lnTo>
                    <a:pt x="2882317" y="24665"/>
                  </a:lnTo>
                  <a:lnTo>
                    <a:pt x="2830377" y="27241"/>
                  </a:lnTo>
                  <a:lnTo>
                    <a:pt x="2778568" y="29705"/>
                  </a:lnTo>
                  <a:lnTo>
                    <a:pt x="2726913" y="32016"/>
                  </a:lnTo>
                  <a:lnTo>
                    <a:pt x="2675430" y="34130"/>
                  </a:lnTo>
                  <a:lnTo>
                    <a:pt x="2624140" y="36008"/>
                  </a:lnTo>
                  <a:lnTo>
                    <a:pt x="2573064" y="37606"/>
                  </a:lnTo>
                  <a:lnTo>
                    <a:pt x="2522221" y="38884"/>
                  </a:lnTo>
                  <a:lnTo>
                    <a:pt x="2471633" y="39799"/>
                  </a:lnTo>
                  <a:lnTo>
                    <a:pt x="2421318" y="40309"/>
                  </a:lnTo>
                  <a:lnTo>
                    <a:pt x="2370316" y="40432"/>
                  </a:lnTo>
                  <a:lnTo>
                    <a:pt x="2319348" y="40648"/>
                  </a:lnTo>
                  <a:lnTo>
                    <a:pt x="2268414" y="40951"/>
                  </a:lnTo>
                  <a:lnTo>
                    <a:pt x="2217511" y="41337"/>
                  </a:lnTo>
                  <a:lnTo>
                    <a:pt x="2166639" y="41800"/>
                  </a:lnTo>
                  <a:lnTo>
                    <a:pt x="2115795" y="42337"/>
                  </a:lnTo>
                  <a:lnTo>
                    <a:pt x="2064979" y="42941"/>
                  </a:lnTo>
                  <a:lnTo>
                    <a:pt x="2014189" y="43608"/>
                  </a:lnTo>
                  <a:lnTo>
                    <a:pt x="1963424" y="44333"/>
                  </a:lnTo>
                  <a:lnTo>
                    <a:pt x="1912682" y="45111"/>
                  </a:lnTo>
                  <a:lnTo>
                    <a:pt x="1861961" y="45937"/>
                  </a:lnTo>
                  <a:lnTo>
                    <a:pt x="1811261" y="46806"/>
                  </a:lnTo>
                  <a:lnTo>
                    <a:pt x="1760580" y="47713"/>
                  </a:lnTo>
                  <a:lnTo>
                    <a:pt x="1709917" y="48653"/>
                  </a:lnTo>
                  <a:lnTo>
                    <a:pt x="1608636" y="50613"/>
                  </a:lnTo>
                  <a:lnTo>
                    <a:pt x="1254500" y="57788"/>
                  </a:lnTo>
                  <a:lnTo>
                    <a:pt x="1153369" y="59764"/>
                  </a:lnTo>
                  <a:lnTo>
                    <a:pt x="1102805" y="60715"/>
                  </a:lnTo>
                  <a:lnTo>
                    <a:pt x="1052240" y="61634"/>
                  </a:lnTo>
                  <a:lnTo>
                    <a:pt x="1001673" y="62518"/>
                  </a:lnTo>
                  <a:lnTo>
                    <a:pt x="951103" y="63360"/>
                  </a:lnTo>
                  <a:lnTo>
                    <a:pt x="948394" y="166361"/>
                  </a:lnTo>
                  <a:lnTo>
                    <a:pt x="947017" y="217760"/>
                  </a:lnTo>
                  <a:lnTo>
                    <a:pt x="945615" y="269092"/>
                  </a:lnTo>
                  <a:lnTo>
                    <a:pt x="944178" y="320356"/>
                  </a:lnTo>
                  <a:lnTo>
                    <a:pt x="942700" y="371554"/>
                  </a:lnTo>
                  <a:lnTo>
                    <a:pt x="941171" y="422684"/>
                  </a:lnTo>
                  <a:lnTo>
                    <a:pt x="939584" y="473748"/>
                  </a:lnTo>
                  <a:lnTo>
                    <a:pt x="927398" y="423663"/>
                  </a:lnTo>
                  <a:lnTo>
                    <a:pt x="915677" y="373309"/>
                  </a:lnTo>
                  <a:lnTo>
                    <a:pt x="904411" y="322685"/>
                  </a:lnTo>
                  <a:lnTo>
                    <a:pt x="893594" y="271791"/>
                  </a:lnTo>
                  <a:lnTo>
                    <a:pt x="883215" y="220627"/>
                  </a:lnTo>
                  <a:lnTo>
                    <a:pt x="873268" y="169193"/>
                  </a:lnTo>
                  <a:lnTo>
                    <a:pt x="863744" y="117491"/>
                  </a:lnTo>
                  <a:lnTo>
                    <a:pt x="854633" y="65519"/>
                  </a:lnTo>
                  <a:lnTo>
                    <a:pt x="830859" y="65519"/>
                  </a:lnTo>
                  <a:lnTo>
                    <a:pt x="831076" y="117376"/>
                  </a:lnTo>
                  <a:lnTo>
                    <a:pt x="830858" y="169255"/>
                  </a:lnTo>
                  <a:lnTo>
                    <a:pt x="830198" y="221133"/>
                  </a:lnTo>
                  <a:lnTo>
                    <a:pt x="829093" y="272991"/>
                  </a:lnTo>
                  <a:lnTo>
                    <a:pt x="827538" y="324805"/>
                  </a:lnTo>
                  <a:lnTo>
                    <a:pt x="825529" y="376555"/>
                  </a:lnTo>
                  <a:lnTo>
                    <a:pt x="823061" y="428218"/>
                  </a:lnTo>
                  <a:lnTo>
                    <a:pt x="820131" y="479773"/>
                  </a:lnTo>
                  <a:lnTo>
                    <a:pt x="816733" y="531198"/>
                  </a:lnTo>
                  <a:lnTo>
                    <a:pt x="812863" y="582472"/>
                  </a:lnTo>
                  <a:lnTo>
                    <a:pt x="802626" y="531607"/>
                  </a:lnTo>
                  <a:lnTo>
                    <a:pt x="792647" y="480543"/>
                  </a:lnTo>
                  <a:lnTo>
                    <a:pt x="782928" y="429298"/>
                  </a:lnTo>
                  <a:lnTo>
                    <a:pt x="773468" y="377888"/>
                  </a:lnTo>
                  <a:lnTo>
                    <a:pt x="764266" y="326332"/>
                  </a:lnTo>
                  <a:lnTo>
                    <a:pt x="755324" y="274647"/>
                  </a:lnTo>
                  <a:lnTo>
                    <a:pt x="746641" y="222849"/>
                  </a:lnTo>
                  <a:lnTo>
                    <a:pt x="738217" y="170956"/>
                  </a:lnTo>
                  <a:lnTo>
                    <a:pt x="730053" y="118985"/>
                  </a:lnTo>
                  <a:lnTo>
                    <a:pt x="722147" y="66954"/>
                  </a:lnTo>
                  <a:lnTo>
                    <a:pt x="699820" y="66954"/>
                  </a:lnTo>
                  <a:lnTo>
                    <a:pt x="699197" y="119614"/>
                  </a:lnTo>
                  <a:lnTo>
                    <a:pt x="698488" y="172332"/>
                  </a:lnTo>
                  <a:lnTo>
                    <a:pt x="697681" y="225095"/>
                  </a:lnTo>
                  <a:lnTo>
                    <a:pt x="696763" y="277891"/>
                  </a:lnTo>
                  <a:lnTo>
                    <a:pt x="695721" y="330705"/>
                  </a:lnTo>
                  <a:lnTo>
                    <a:pt x="694543" y="383526"/>
                  </a:lnTo>
                  <a:lnTo>
                    <a:pt x="693215" y="436340"/>
                  </a:lnTo>
                  <a:lnTo>
                    <a:pt x="691726" y="489134"/>
                  </a:lnTo>
                  <a:lnTo>
                    <a:pt x="690061" y="541895"/>
                  </a:lnTo>
                  <a:lnTo>
                    <a:pt x="688208" y="594611"/>
                  </a:lnTo>
                  <a:lnTo>
                    <a:pt x="686155" y="647268"/>
                  </a:lnTo>
                  <a:lnTo>
                    <a:pt x="681512" y="594449"/>
                  </a:lnTo>
                  <a:lnTo>
                    <a:pt x="676613" y="541640"/>
                  </a:lnTo>
                  <a:lnTo>
                    <a:pt x="671451" y="488850"/>
                  </a:lnTo>
                  <a:lnTo>
                    <a:pt x="666020" y="436089"/>
                  </a:lnTo>
                  <a:lnTo>
                    <a:pt x="660312" y="383367"/>
                  </a:lnTo>
                  <a:lnTo>
                    <a:pt x="654323" y="330693"/>
                  </a:lnTo>
                  <a:lnTo>
                    <a:pt x="648044" y="278078"/>
                  </a:lnTo>
                  <a:lnTo>
                    <a:pt x="641470" y="225530"/>
                  </a:lnTo>
                  <a:lnTo>
                    <a:pt x="634594" y="173059"/>
                  </a:lnTo>
                  <a:lnTo>
                    <a:pt x="627411" y="120676"/>
                  </a:lnTo>
                  <a:lnTo>
                    <a:pt x="619912" y="68389"/>
                  </a:lnTo>
                  <a:lnTo>
                    <a:pt x="568429" y="69052"/>
                  </a:lnTo>
                  <a:lnTo>
                    <a:pt x="516926" y="69592"/>
                  </a:lnTo>
                  <a:lnTo>
                    <a:pt x="465383" y="70011"/>
                  </a:lnTo>
                  <a:lnTo>
                    <a:pt x="413780" y="70310"/>
                  </a:lnTo>
                  <a:lnTo>
                    <a:pt x="362096" y="70489"/>
                  </a:lnTo>
                  <a:lnTo>
                    <a:pt x="310311" y="70548"/>
                  </a:lnTo>
                  <a:lnTo>
                    <a:pt x="258474" y="70489"/>
                  </a:lnTo>
                  <a:lnTo>
                    <a:pt x="206659" y="70310"/>
                  </a:lnTo>
                  <a:lnTo>
                    <a:pt x="154884" y="70011"/>
                  </a:lnTo>
                  <a:lnTo>
                    <a:pt x="103170" y="69592"/>
                  </a:lnTo>
                  <a:lnTo>
                    <a:pt x="51535" y="69052"/>
                  </a:lnTo>
                  <a:lnTo>
                    <a:pt x="0" y="68389"/>
                  </a:lnTo>
                  <a:lnTo>
                    <a:pt x="5922" y="118874"/>
                  </a:lnTo>
                  <a:lnTo>
                    <a:pt x="11793" y="169372"/>
                  </a:lnTo>
                  <a:lnTo>
                    <a:pt x="17615" y="219883"/>
                  </a:lnTo>
                  <a:lnTo>
                    <a:pt x="23386" y="270407"/>
                  </a:lnTo>
                  <a:lnTo>
                    <a:pt x="29107" y="320943"/>
                  </a:lnTo>
                  <a:lnTo>
                    <a:pt x="34777" y="371492"/>
                  </a:lnTo>
                  <a:lnTo>
                    <a:pt x="40396" y="422053"/>
                  </a:lnTo>
                  <a:lnTo>
                    <a:pt x="45965" y="472626"/>
                  </a:lnTo>
                  <a:lnTo>
                    <a:pt x="51484" y="523211"/>
                  </a:lnTo>
                  <a:lnTo>
                    <a:pt x="56952" y="573809"/>
                  </a:lnTo>
                  <a:lnTo>
                    <a:pt x="62369" y="624418"/>
                  </a:lnTo>
                  <a:lnTo>
                    <a:pt x="67735" y="675039"/>
                  </a:lnTo>
                  <a:lnTo>
                    <a:pt x="73050" y="725672"/>
                  </a:lnTo>
                  <a:lnTo>
                    <a:pt x="78315" y="776317"/>
                  </a:lnTo>
                  <a:lnTo>
                    <a:pt x="83529" y="826973"/>
                  </a:lnTo>
                  <a:lnTo>
                    <a:pt x="88692" y="877641"/>
                  </a:lnTo>
                  <a:lnTo>
                    <a:pt x="93804" y="928320"/>
                  </a:lnTo>
                  <a:lnTo>
                    <a:pt x="98865" y="979010"/>
                  </a:lnTo>
                  <a:lnTo>
                    <a:pt x="103875" y="1029712"/>
                  </a:lnTo>
                  <a:lnTo>
                    <a:pt x="108833" y="1080424"/>
                  </a:lnTo>
                  <a:lnTo>
                    <a:pt x="113741" y="1131147"/>
                  </a:lnTo>
                  <a:lnTo>
                    <a:pt x="118597" y="1181882"/>
                  </a:lnTo>
                  <a:lnTo>
                    <a:pt x="123402" y="1232627"/>
                  </a:lnTo>
                  <a:lnTo>
                    <a:pt x="128156" y="1283383"/>
                  </a:lnTo>
                  <a:lnTo>
                    <a:pt x="132859" y="1334149"/>
                  </a:lnTo>
                  <a:lnTo>
                    <a:pt x="137510" y="1384926"/>
                  </a:lnTo>
                  <a:lnTo>
                    <a:pt x="142110" y="1435713"/>
                  </a:lnTo>
                  <a:lnTo>
                    <a:pt x="146658" y="1486510"/>
                  </a:lnTo>
                  <a:lnTo>
                    <a:pt x="151155" y="1537318"/>
                  </a:lnTo>
                  <a:lnTo>
                    <a:pt x="155600" y="1588136"/>
                  </a:lnTo>
                  <a:lnTo>
                    <a:pt x="159994" y="1638963"/>
                  </a:lnTo>
                  <a:lnTo>
                    <a:pt x="164336" y="1689801"/>
                  </a:lnTo>
                  <a:lnTo>
                    <a:pt x="168626" y="1740648"/>
                  </a:lnTo>
                  <a:lnTo>
                    <a:pt x="172865" y="1791505"/>
                  </a:lnTo>
                  <a:lnTo>
                    <a:pt x="177052" y="1842371"/>
                  </a:lnTo>
                  <a:lnTo>
                    <a:pt x="181187" y="1893247"/>
                  </a:lnTo>
                  <a:lnTo>
                    <a:pt x="185270" y="1944132"/>
                  </a:lnTo>
                  <a:lnTo>
                    <a:pt x="189302" y="1995027"/>
                  </a:lnTo>
                  <a:lnTo>
                    <a:pt x="193281" y="2045931"/>
                  </a:lnTo>
                  <a:lnTo>
                    <a:pt x="197208" y="2096843"/>
                  </a:lnTo>
                  <a:lnTo>
                    <a:pt x="201084" y="2147765"/>
                  </a:lnTo>
                  <a:lnTo>
                    <a:pt x="204907" y="2198696"/>
                  </a:lnTo>
                  <a:lnTo>
                    <a:pt x="208678" y="2249635"/>
                  </a:lnTo>
                  <a:lnTo>
                    <a:pt x="212397" y="2300583"/>
                  </a:lnTo>
                  <a:lnTo>
                    <a:pt x="216064" y="2351540"/>
                  </a:lnTo>
                  <a:lnTo>
                    <a:pt x="219678" y="2402505"/>
                  </a:lnTo>
                  <a:lnTo>
                    <a:pt x="223241" y="2453478"/>
                  </a:lnTo>
                  <a:lnTo>
                    <a:pt x="226751" y="2504460"/>
                  </a:lnTo>
                  <a:lnTo>
                    <a:pt x="230208" y="2555450"/>
                  </a:lnTo>
                  <a:lnTo>
                    <a:pt x="233613" y="2606448"/>
                  </a:lnTo>
                  <a:lnTo>
                    <a:pt x="236966" y="2657454"/>
                  </a:lnTo>
                  <a:lnTo>
                    <a:pt x="240266" y="2708468"/>
                  </a:lnTo>
                  <a:lnTo>
                    <a:pt x="243513" y="2759489"/>
                  </a:lnTo>
                  <a:lnTo>
                    <a:pt x="246708" y="2810519"/>
                  </a:lnTo>
                  <a:lnTo>
                    <a:pt x="249851" y="2861555"/>
                  </a:lnTo>
                  <a:lnTo>
                    <a:pt x="252940" y="2912600"/>
                  </a:lnTo>
                  <a:lnTo>
                    <a:pt x="255977" y="2963651"/>
                  </a:lnTo>
                  <a:lnTo>
                    <a:pt x="258961" y="3014710"/>
                  </a:lnTo>
                  <a:lnTo>
                    <a:pt x="261892" y="3065776"/>
                  </a:lnTo>
                  <a:lnTo>
                    <a:pt x="264771" y="3116850"/>
                  </a:lnTo>
                  <a:lnTo>
                    <a:pt x="267596" y="3167930"/>
                  </a:lnTo>
                  <a:lnTo>
                    <a:pt x="270368" y="3219017"/>
                  </a:lnTo>
                  <a:lnTo>
                    <a:pt x="273088" y="3270111"/>
                  </a:lnTo>
                  <a:lnTo>
                    <a:pt x="275754" y="3321211"/>
                  </a:lnTo>
                  <a:lnTo>
                    <a:pt x="278368" y="3372318"/>
                  </a:lnTo>
                  <a:lnTo>
                    <a:pt x="280928" y="3423432"/>
                  </a:lnTo>
                  <a:lnTo>
                    <a:pt x="283435" y="3474551"/>
                  </a:lnTo>
                  <a:lnTo>
                    <a:pt x="285888" y="3525678"/>
                  </a:lnTo>
                  <a:lnTo>
                    <a:pt x="288289" y="3576810"/>
                  </a:lnTo>
                  <a:lnTo>
                    <a:pt x="290636" y="3627948"/>
                  </a:lnTo>
                  <a:lnTo>
                    <a:pt x="292930" y="3679093"/>
                  </a:lnTo>
                  <a:lnTo>
                    <a:pt x="295170" y="3730243"/>
                  </a:lnTo>
                  <a:lnTo>
                    <a:pt x="297357" y="3781399"/>
                  </a:lnTo>
                  <a:lnTo>
                    <a:pt x="4866436" y="3929722"/>
                  </a:lnTo>
                  <a:lnTo>
                    <a:pt x="4867983" y="3879792"/>
                  </a:lnTo>
                  <a:lnTo>
                    <a:pt x="4869575" y="3829765"/>
                  </a:lnTo>
                  <a:lnTo>
                    <a:pt x="4871212" y="3779644"/>
                  </a:lnTo>
                  <a:lnTo>
                    <a:pt x="4872897" y="3729432"/>
                  </a:lnTo>
                  <a:lnTo>
                    <a:pt x="4874629" y="3679133"/>
                  </a:lnTo>
                  <a:lnTo>
                    <a:pt x="4876408" y="3628748"/>
                  </a:lnTo>
                  <a:lnTo>
                    <a:pt x="4878236" y="3578283"/>
                  </a:lnTo>
                  <a:lnTo>
                    <a:pt x="4880114" y="3527738"/>
                  </a:lnTo>
                  <a:lnTo>
                    <a:pt x="4882041" y="3477119"/>
                  </a:lnTo>
                  <a:lnTo>
                    <a:pt x="4884018" y="3426426"/>
                  </a:lnTo>
                  <a:lnTo>
                    <a:pt x="4886047" y="3375665"/>
                  </a:lnTo>
                  <a:lnTo>
                    <a:pt x="4888128" y="3324837"/>
                  </a:lnTo>
                  <a:lnTo>
                    <a:pt x="4890261" y="3273945"/>
                  </a:lnTo>
                  <a:lnTo>
                    <a:pt x="4892447" y="3222993"/>
                  </a:lnTo>
                  <a:lnTo>
                    <a:pt x="4894686" y="3171984"/>
                  </a:lnTo>
                  <a:lnTo>
                    <a:pt x="4896980" y="3120921"/>
                  </a:lnTo>
                  <a:lnTo>
                    <a:pt x="4899329" y="3069807"/>
                  </a:lnTo>
                  <a:lnTo>
                    <a:pt x="4901734" y="3018644"/>
                  </a:lnTo>
                  <a:lnTo>
                    <a:pt x="4904194" y="2967436"/>
                  </a:lnTo>
                  <a:lnTo>
                    <a:pt x="4906712" y="2916187"/>
                  </a:lnTo>
                  <a:lnTo>
                    <a:pt x="4909287" y="2864898"/>
                  </a:lnTo>
                  <a:lnTo>
                    <a:pt x="4911921" y="2813573"/>
                  </a:lnTo>
                  <a:lnTo>
                    <a:pt x="4914613" y="2762215"/>
                  </a:lnTo>
                  <a:lnTo>
                    <a:pt x="4917364" y="2710828"/>
                  </a:lnTo>
                  <a:lnTo>
                    <a:pt x="4920176" y="2659413"/>
                  </a:lnTo>
                  <a:lnTo>
                    <a:pt x="4923049" y="2607975"/>
                  </a:lnTo>
                  <a:lnTo>
                    <a:pt x="4925982" y="2556516"/>
                  </a:lnTo>
                  <a:lnTo>
                    <a:pt x="4928978" y="2505039"/>
                  </a:lnTo>
                  <a:lnTo>
                    <a:pt x="4932037" y="2453548"/>
                  </a:lnTo>
                  <a:lnTo>
                    <a:pt x="4935159" y="2402045"/>
                  </a:lnTo>
                  <a:lnTo>
                    <a:pt x="4938344" y="2350533"/>
                  </a:lnTo>
                  <a:lnTo>
                    <a:pt x="4941595" y="2299016"/>
                  </a:lnTo>
                  <a:lnTo>
                    <a:pt x="4944910" y="2247496"/>
                  </a:lnTo>
                  <a:lnTo>
                    <a:pt x="4948292" y="2195977"/>
                  </a:lnTo>
                  <a:lnTo>
                    <a:pt x="4951740" y="2144461"/>
                  </a:lnTo>
                  <a:lnTo>
                    <a:pt x="4955255" y="2092952"/>
                  </a:lnTo>
                  <a:lnTo>
                    <a:pt x="4958837" y="2041452"/>
                  </a:lnTo>
                  <a:lnTo>
                    <a:pt x="4962489" y="1989965"/>
                  </a:lnTo>
                  <a:lnTo>
                    <a:pt x="4966209" y="1938494"/>
                  </a:lnTo>
                  <a:lnTo>
                    <a:pt x="4969999" y="1887042"/>
                  </a:lnTo>
                  <a:lnTo>
                    <a:pt x="4973860" y="1835611"/>
                  </a:lnTo>
                  <a:lnTo>
                    <a:pt x="4977791" y="1784206"/>
                  </a:lnTo>
                  <a:lnTo>
                    <a:pt x="4981794" y="1732828"/>
                  </a:lnTo>
                  <a:lnTo>
                    <a:pt x="4985869" y="1681481"/>
                  </a:lnTo>
                  <a:lnTo>
                    <a:pt x="4990018" y="1630168"/>
                  </a:lnTo>
                  <a:lnTo>
                    <a:pt x="4994239" y="1578892"/>
                  </a:lnTo>
                  <a:lnTo>
                    <a:pt x="4998535" y="1527657"/>
                  </a:lnTo>
                  <a:lnTo>
                    <a:pt x="5002906" y="1476464"/>
                  </a:lnTo>
                  <a:lnTo>
                    <a:pt x="5007352" y="1425317"/>
                  </a:lnTo>
                  <a:lnTo>
                    <a:pt x="5011875" y="1374220"/>
                  </a:lnTo>
                  <a:lnTo>
                    <a:pt x="5016474" y="1323175"/>
                  </a:lnTo>
                  <a:lnTo>
                    <a:pt x="5021151" y="1272185"/>
                  </a:lnTo>
                  <a:lnTo>
                    <a:pt x="5025905" y="1221253"/>
                  </a:lnTo>
                  <a:lnTo>
                    <a:pt x="5030739" y="1170383"/>
                  </a:lnTo>
                  <a:lnTo>
                    <a:pt x="5035651" y="1119577"/>
                  </a:lnTo>
                  <a:lnTo>
                    <a:pt x="5040644" y="1068839"/>
                  </a:lnTo>
                  <a:lnTo>
                    <a:pt x="5045717" y="1018171"/>
                  </a:lnTo>
                  <a:lnTo>
                    <a:pt x="5050872" y="967576"/>
                  </a:lnTo>
                  <a:lnTo>
                    <a:pt x="5056108" y="917058"/>
                  </a:lnTo>
                  <a:lnTo>
                    <a:pt x="5061427" y="866620"/>
                  </a:lnTo>
                  <a:lnTo>
                    <a:pt x="5066829" y="816265"/>
                  </a:lnTo>
                  <a:lnTo>
                    <a:pt x="5072315" y="765995"/>
                  </a:lnTo>
                  <a:lnTo>
                    <a:pt x="5077886" y="715813"/>
                  </a:lnTo>
                  <a:lnTo>
                    <a:pt x="5083541" y="665724"/>
                  </a:lnTo>
                  <a:lnTo>
                    <a:pt x="5089282" y="615729"/>
                  </a:lnTo>
                  <a:lnTo>
                    <a:pt x="5095110" y="565832"/>
                  </a:lnTo>
                  <a:lnTo>
                    <a:pt x="5101024" y="516036"/>
                  </a:lnTo>
                  <a:lnTo>
                    <a:pt x="5107027" y="466344"/>
                  </a:lnTo>
                  <a:lnTo>
                    <a:pt x="5113117" y="416759"/>
                  </a:lnTo>
                  <a:lnTo>
                    <a:pt x="5119297" y="367284"/>
                  </a:lnTo>
                  <a:lnTo>
                    <a:pt x="5125566" y="317922"/>
                  </a:lnTo>
                  <a:lnTo>
                    <a:pt x="5131925" y="268676"/>
                  </a:lnTo>
                  <a:lnTo>
                    <a:pt x="5138376" y="219549"/>
                  </a:lnTo>
                  <a:lnTo>
                    <a:pt x="5144917" y="170545"/>
                  </a:lnTo>
                  <a:lnTo>
                    <a:pt x="5151551" y="121666"/>
                  </a:lnTo>
                  <a:lnTo>
                    <a:pt x="5099407" y="116773"/>
                  </a:lnTo>
                  <a:lnTo>
                    <a:pt x="5047248" y="111969"/>
                  </a:lnTo>
                  <a:lnTo>
                    <a:pt x="4995064" y="107253"/>
                  </a:lnTo>
                  <a:lnTo>
                    <a:pt x="4942839" y="102626"/>
                  </a:lnTo>
                  <a:lnTo>
                    <a:pt x="4890561" y="98086"/>
                  </a:lnTo>
                  <a:lnTo>
                    <a:pt x="4838216" y="93633"/>
                  </a:lnTo>
                  <a:lnTo>
                    <a:pt x="4785791" y="89268"/>
                  </a:lnTo>
                  <a:lnTo>
                    <a:pt x="4754176" y="235109"/>
                  </a:lnTo>
                  <a:lnTo>
                    <a:pt x="4743596" y="283762"/>
                  </a:lnTo>
                  <a:lnTo>
                    <a:pt x="4732980" y="332448"/>
                  </a:lnTo>
                  <a:lnTo>
                    <a:pt x="4722319" y="381176"/>
                  </a:lnTo>
                  <a:lnTo>
                    <a:pt x="4711605" y="429953"/>
                  </a:lnTo>
                  <a:lnTo>
                    <a:pt x="4700828" y="478790"/>
                  </a:lnTo>
                  <a:lnTo>
                    <a:pt x="4693368" y="430170"/>
                  </a:lnTo>
                  <a:lnTo>
                    <a:pt x="4687648" y="381028"/>
                  </a:lnTo>
                  <a:lnTo>
                    <a:pt x="4683518" y="331447"/>
                  </a:lnTo>
                  <a:lnTo>
                    <a:pt x="4680826" y="281512"/>
                  </a:lnTo>
                  <a:lnTo>
                    <a:pt x="4679419" y="231308"/>
                  </a:lnTo>
                  <a:lnTo>
                    <a:pt x="4679147" y="180918"/>
                  </a:lnTo>
                  <a:lnTo>
                    <a:pt x="4679857" y="130428"/>
                  </a:lnTo>
                  <a:lnTo>
                    <a:pt x="4681397" y="79921"/>
                  </a:lnTo>
                  <a:lnTo>
                    <a:pt x="4673928" y="79072"/>
                  </a:lnTo>
                  <a:lnTo>
                    <a:pt x="4666697" y="78563"/>
                  </a:lnTo>
                  <a:lnTo>
                    <a:pt x="4659609" y="78190"/>
                  </a:lnTo>
                  <a:lnTo>
                    <a:pt x="4652568" y="77749"/>
                  </a:lnTo>
                  <a:lnTo>
                    <a:pt x="4641577" y="128779"/>
                  </a:lnTo>
                  <a:lnTo>
                    <a:pt x="4630691" y="179809"/>
                  </a:lnTo>
                  <a:lnTo>
                    <a:pt x="4619897" y="230839"/>
                  </a:lnTo>
                  <a:lnTo>
                    <a:pt x="4609182" y="281870"/>
                  </a:lnTo>
                  <a:lnTo>
                    <a:pt x="4598533" y="332900"/>
                  </a:lnTo>
                  <a:lnTo>
                    <a:pt x="4587935" y="383930"/>
                  </a:lnTo>
                  <a:lnTo>
                    <a:pt x="4566843" y="485990"/>
                  </a:lnTo>
                  <a:lnTo>
                    <a:pt x="4569571" y="434358"/>
                  </a:lnTo>
                  <a:lnTo>
                    <a:pt x="4571761" y="382616"/>
                  </a:lnTo>
                  <a:lnTo>
                    <a:pt x="4573420" y="330789"/>
                  </a:lnTo>
                  <a:lnTo>
                    <a:pt x="4574559" y="278903"/>
                  </a:lnTo>
                  <a:lnTo>
                    <a:pt x="4575185" y="226982"/>
                  </a:lnTo>
                  <a:lnTo>
                    <a:pt x="4575309" y="175053"/>
                  </a:lnTo>
                  <a:lnTo>
                    <a:pt x="4574938" y="123141"/>
                  </a:lnTo>
                  <a:lnTo>
                    <a:pt x="4574082" y="71272"/>
                  </a:lnTo>
                  <a:lnTo>
                    <a:pt x="4523884" y="66809"/>
                  </a:lnTo>
                  <a:lnTo>
                    <a:pt x="4473643" y="62390"/>
                  </a:lnTo>
                  <a:lnTo>
                    <a:pt x="4423368" y="58007"/>
                  </a:lnTo>
                  <a:lnTo>
                    <a:pt x="4322740" y="49315"/>
                  </a:lnTo>
                  <a:lnTo>
                    <a:pt x="4121386" y="32014"/>
                  </a:lnTo>
                  <a:lnTo>
                    <a:pt x="4071069" y="27660"/>
                  </a:lnTo>
                  <a:lnTo>
                    <a:pt x="4020775" y="23278"/>
                  </a:lnTo>
                  <a:lnTo>
                    <a:pt x="3970512" y="18861"/>
                  </a:lnTo>
                  <a:lnTo>
                    <a:pt x="3920286" y="14401"/>
                  </a:lnTo>
                  <a:lnTo>
                    <a:pt x="3869585" y="10201"/>
                  </a:lnTo>
                  <a:lnTo>
                    <a:pt x="3818619" y="6820"/>
                  </a:lnTo>
                  <a:lnTo>
                    <a:pt x="3767404" y="4196"/>
                  </a:lnTo>
                  <a:lnTo>
                    <a:pt x="3715956" y="2265"/>
                  </a:lnTo>
                  <a:lnTo>
                    <a:pt x="3664291" y="964"/>
                  </a:lnTo>
                  <a:lnTo>
                    <a:pt x="3612423" y="230"/>
                  </a:lnTo>
                  <a:lnTo>
                    <a:pt x="35603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214856" y="2345029"/>
              <a:ext cx="365125" cy="24130"/>
            </a:xfrm>
            <a:custGeom>
              <a:avLst/>
              <a:gdLst/>
              <a:ahLst/>
              <a:cxnLst/>
              <a:rect l="l" t="t" r="r" b="b"/>
              <a:pathLst>
                <a:path w="365125" h="24130">
                  <a:moveTo>
                    <a:pt x="0" y="0"/>
                  </a:moveTo>
                  <a:lnTo>
                    <a:pt x="364998" y="23761"/>
                  </a:lnTo>
                  <a:lnTo>
                    <a:pt x="312855" y="20104"/>
                  </a:lnTo>
                  <a:lnTo>
                    <a:pt x="260712" y="16533"/>
                  </a:lnTo>
                  <a:lnTo>
                    <a:pt x="208570" y="13051"/>
                  </a:lnTo>
                  <a:lnTo>
                    <a:pt x="156427" y="9656"/>
                  </a:lnTo>
                  <a:lnTo>
                    <a:pt x="104285" y="6349"/>
                  </a:lnTo>
                  <a:lnTo>
                    <a:pt x="52142" y="3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691903" y="2325598"/>
              <a:ext cx="4887595" cy="2573020"/>
            </a:xfrm>
            <a:custGeom>
              <a:avLst/>
              <a:gdLst/>
              <a:ahLst/>
              <a:cxnLst/>
              <a:rect l="l" t="t" r="r" b="b"/>
              <a:pathLst>
                <a:path w="4887594" h="2573020">
                  <a:moveTo>
                    <a:pt x="4201896" y="0"/>
                  </a:moveTo>
                  <a:lnTo>
                    <a:pt x="4190586" y="49668"/>
                  </a:lnTo>
                  <a:lnTo>
                    <a:pt x="4178607" y="99188"/>
                  </a:lnTo>
                  <a:lnTo>
                    <a:pt x="4165956" y="148542"/>
                  </a:lnTo>
                  <a:lnTo>
                    <a:pt x="4152629" y="197713"/>
                  </a:lnTo>
                  <a:lnTo>
                    <a:pt x="4138624" y="246686"/>
                  </a:lnTo>
                  <a:lnTo>
                    <a:pt x="4123938" y="295442"/>
                  </a:lnTo>
                  <a:lnTo>
                    <a:pt x="4108567" y="343967"/>
                  </a:lnTo>
                  <a:lnTo>
                    <a:pt x="4092509" y="392242"/>
                  </a:lnTo>
                  <a:lnTo>
                    <a:pt x="4075759" y="440252"/>
                  </a:lnTo>
                  <a:lnTo>
                    <a:pt x="4058315" y="487979"/>
                  </a:lnTo>
                  <a:lnTo>
                    <a:pt x="4040174" y="535408"/>
                  </a:lnTo>
                  <a:lnTo>
                    <a:pt x="4021332" y="582521"/>
                  </a:lnTo>
                  <a:lnTo>
                    <a:pt x="4001787" y="629302"/>
                  </a:lnTo>
                  <a:lnTo>
                    <a:pt x="3981535" y="675734"/>
                  </a:lnTo>
                  <a:lnTo>
                    <a:pt x="3960573" y="721801"/>
                  </a:lnTo>
                  <a:lnTo>
                    <a:pt x="3938898" y="767486"/>
                  </a:lnTo>
                  <a:lnTo>
                    <a:pt x="3916507" y="812772"/>
                  </a:lnTo>
                  <a:lnTo>
                    <a:pt x="3893397" y="857643"/>
                  </a:lnTo>
                  <a:lnTo>
                    <a:pt x="3869563" y="902082"/>
                  </a:lnTo>
                  <a:lnTo>
                    <a:pt x="3845004" y="946073"/>
                  </a:lnTo>
                  <a:lnTo>
                    <a:pt x="3819716" y="989598"/>
                  </a:lnTo>
                  <a:lnTo>
                    <a:pt x="3793697" y="1032642"/>
                  </a:lnTo>
                  <a:lnTo>
                    <a:pt x="3766941" y="1075187"/>
                  </a:lnTo>
                  <a:lnTo>
                    <a:pt x="3739448" y="1117217"/>
                  </a:lnTo>
                  <a:lnTo>
                    <a:pt x="3711213" y="1158716"/>
                  </a:lnTo>
                  <a:lnTo>
                    <a:pt x="3682233" y="1199666"/>
                  </a:lnTo>
                  <a:lnTo>
                    <a:pt x="3652506" y="1240052"/>
                  </a:lnTo>
                  <a:lnTo>
                    <a:pt x="3622027" y="1279856"/>
                  </a:lnTo>
                  <a:lnTo>
                    <a:pt x="3590795" y="1319061"/>
                  </a:lnTo>
                  <a:lnTo>
                    <a:pt x="3558805" y="1357652"/>
                  </a:lnTo>
                  <a:lnTo>
                    <a:pt x="3526054" y="1395612"/>
                  </a:lnTo>
                  <a:lnTo>
                    <a:pt x="3492540" y="1432923"/>
                  </a:lnTo>
                  <a:lnTo>
                    <a:pt x="3458259" y="1469570"/>
                  </a:lnTo>
                  <a:lnTo>
                    <a:pt x="3423208" y="1505536"/>
                  </a:lnTo>
                  <a:lnTo>
                    <a:pt x="3387384" y="1540803"/>
                  </a:lnTo>
                  <a:lnTo>
                    <a:pt x="3350784" y="1575357"/>
                  </a:lnTo>
                  <a:lnTo>
                    <a:pt x="3313404" y="1609178"/>
                  </a:lnTo>
                  <a:lnTo>
                    <a:pt x="3275794" y="1641885"/>
                  </a:lnTo>
                  <a:lnTo>
                    <a:pt x="3237539" y="1673766"/>
                  </a:lnTo>
                  <a:lnTo>
                    <a:pt x="3198659" y="1704826"/>
                  </a:lnTo>
                  <a:lnTo>
                    <a:pt x="3159173" y="1735071"/>
                  </a:lnTo>
                  <a:lnTo>
                    <a:pt x="3119100" y="1764505"/>
                  </a:lnTo>
                  <a:lnTo>
                    <a:pt x="3078458" y="1793132"/>
                  </a:lnTo>
                  <a:lnTo>
                    <a:pt x="3037268" y="1820957"/>
                  </a:lnTo>
                  <a:lnTo>
                    <a:pt x="2995548" y="1847985"/>
                  </a:lnTo>
                  <a:lnTo>
                    <a:pt x="2953316" y="1874220"/>
                  </a:lnTo>
                  <a:lnTo>
                    <a:pt x="2910593" y="1899667"/>
                  </a:lnTo>
                  <a:lnTo>
                    <a:pt x="2867398" y="1924330"/>
                  </a:lnTo>
                  <a:lnTo>
                    <a:pt x="2823749" y="1948214"/>
                  </a:lnTo>
                  <a:lnTo>
                    <a:pt x="2779665" y="1971324"/>
                  </a:lnTo>
                  <a:lnTo>
                    <a:pt x="2735166" y="1993664"/>
                  </a:lnTo>
                  <a:lnTo>
                    <a:pt x="2690271" y="2015239"/>
                  </a:lnTo>
                  <a:lnTo>
                    <a:pt x="2644999" y="2036054"/>
                  </a:lnTo>
                  <a:lnTo>
                    <a:pt x="2599368" y="2056113"/>
                  </a:lnTo>
                  <a:lnTo>
                    <a:pt x="2553399" y="2075420"/>
                  </a:lnTo>
                  <a:lnTo>
                    <a:pt x="2507109" y="2093980"/>
                  </a:lnTo>
                  <a:lnTo>
                    <a:pt x="2460519" y="2111799"/>
                  </a:lnTo>
                  <a:lnTo>
                    <a:pt x="2413647" y="2128880"/>
                  </a:lnTo>
                  <a:lnTo>
                    <a:pt x="2366512" y="2145228"/>
                  </a:lnTo>
                  <a:lnTo>
                    <a:pt x="2319134" y="2160848"/>
                  </a:lnTo>
                  <a:lnTo>
                    <a:pt x="2271531" y="2175744"/>
                  </a:lnTo>
                  <a:lnTo>
                    <a:pt x="2223723" y="2189921"/>
                  </a:lnTo>
                  <a:lnTo>
                    <a:pt x="2175729" y="2203384"/>
                  </a:lnTo>
                  <a:lnTo>
                    <a:pt x="2127567" y="2216137"/>
                  </a:lnTo>
                  <a:lnTo>
                    <a:pt x="2079375" y="2228256"/>
                  </a:lnTo>
                  <a:lnTo>
                    <a:pt x="2031023" y="2239682"/>
                  </a:lnTo>
                  <a:lnTo>
                    <a:pt x="1982517" y="2250428"/>
                  </a:lnTo>
                  <a:lnTo>
                    <a:pt x="1933868" y="2260507"/>
                  </a:lnTo>
                  <a:lnTo>
                    <a:pt x="1885083" y="2269931"/>
                  </a:lnTo>
                  <a:lnTo>
                    <a:pt x="1836170" y="2278714"/>
                  </a:lnTo>
                  <a:lnTo>
                    <a:pt x="1787140" y="2286866"/>
                  </a:lnTo>
                  <a:lnTo>
                    <a:pt x="1737999" y="2294402"/>
                  </a:lnTo>
                  <a:lnTo>
                    <a:pt x="1688757" y="2301333"/>
                  </a:lnTo>
                  <a:lnTo>
                    <a:pt x="1639422" y="2307672"/>
                  </a:lnTo>
                  <a:lnTo>
                    <a:pt x="1590003" y="2313432"/>
                  </a:lnTo>
                  <a:lnTo>
                    <a:pt x="1540508" y="2318625"/>
                  </a:lnTo>
                  <a:lnTo>
                    <a:pt x="1490946" y="2323263"/>
                  </a:lnTo>
                  <a:lnTo>
                    <a:pt x="1441325" y="2327360"/>
                  </a:lnTo>
                  <a:lnTo>
                    <a:pt x="1391653" y="2330928"/>
                  </a:lnTo>
                  <a:lnTo>
                    <a:pt x="1341940" y="2333980"/>
                  </a:lnTo>
                  <a:lnTo>
                    <a:pt x="1292194" y="2336528"/>
                  </a:lnTo>
                  <a:lnTo>
                    <a:pt x="1242424" y="2338584"/>
                  </a:lnTo>
                  <a:lnTo>
                    <a:pt x="1192637" y="2340161"/>
                  </a:lnTo>
                  <a:lnTo>
                    <a:pt x="1142843" y="2341272"/>
                  </a:lnTo>
                  <a:lnTo>
                    <a:pt x="1093050" y="2341930"/>
                  </a:lnTo>
                  <a:lnTo>
                    <a:pt x="1043266" y="2342146"/>
                  </a:lnTo>
                  <a:lnTo>
                    <a:pt x="993943" y="2341961"/>
                  </a:lnTo>
                  <a:lnTo>
                    <a:pt x="944515" y="2341360"/>
                  </a:lnTo>
                  <a:lnTo>
                    <a:pt x="895053" y="2340275"/>
                  </a:lnTo>
                  <a:lnTo>
                    <a:pt x="845626" y="2338638"/>
                  </a:lnTo>
                  <a:lnTo>
                    <a:pt x="796302" y="2336380"/>
                  </a:lnTo>
                  <a:lnTo>
                    <a:pt x="746070" y="2334282"/>
                  </a:lnTo>
                  <a:lnTo>
                    <a:pt x="695821" y="2331750"/>
                  </a:lnTo>
                  <a:lnTo>
                    <a:pt x="645571" y="2328754"/>
                  </a:lnTo>
                  <a:lnTo>
                    <a:pt x="595338" y="2325264"/>
                  </a:lnTo>
                  <a:lnTo>
                    <a:pt x="545139" y="2321251"/>
                  </a:lnTo>
                  <a:lnTo>
                    <a:pt x="494990" y="2316686"/>
                  </a:lnTo>
                  <a:lnTo>
                    <a:pt x="444909" y="2311539"/>
                  </a:lnTo>
                  <a:lnTo>
                    <a:pt x="394912" y="2305780"/>
                  </a:lnTo>
                  <a:lnTo>
                    <a:pt x="345017" y="2299380"/>
                  </a:lnTo>
                  <a:lnTo>
                    <a:pt x="295239" y="2292309"/>
                  </a:lnTo>
                  <a:lnTo>
                    <a:pt x="245596" y="2284538"/>
                  </a:lnTo>
                  <a:lnTo>
                    <a:pt x="196106" y="2276037"/>
                  </a:lnTo>
                  <a:lnTo>
                    <a:pt x="146784" y="2266777"/>
                  </a:lnTo>
                  <a:lnTo>
                    <a:pt x="97648" y="2256728"/>
                  </a:lnTo>
                  <a:lnTo>
                    <a:pt x="48714" y="2245861"/>
                  </a:lnTo>
                  <a:lnTo>
                    <a:pt x="0" y="2234145"/>
                  </a:lnTo>
                  <a:lnTo>
                    <a:pt x="7862" y="2340988"/>
                  </a:lnTo>
                  <a:lnTo>
                    <a:pt x="11695" y="2394153"/>
                  </a:lnTo>
                  <a:lnTo>
                    <a:pt x="15408" y="2447199"/>
                  </a:lnTo>
                  <a:lnTo>
                    <a:pt x="18961" y="2500166"/>
                  </a:lnTo>
                  <a:lnTo>
                    <a:pt x="22313" y="2553093"/>
                  </a:lnTo>
                  <a:lnTo>
                    <a:pt x="69045" y="2536490"/>
                  </a:lnTo>
                  <a:lnTo>
                    <a:pt x="117035" y="2522725"/>
                  </a:lnTo>
                  <a:lnTo>
                    <a:pt x="166225" y="2511879"/>
                  </a:lnTo>
                  <a:lnTo>
                    <a:pt x="216555" y="2504032"/>
                  </a:lnTo>
                  <a:lnTo>
                    <a:pt x="267965" y="2499265"/>
                  </a:lnTo>
                  <a:lnTo>
                    <a:pt x="320395" y="2497658"/>
                  </a:lnTo>
                  <a:lnTo>
                    <a:pt x="4273143" y="2497658"/>
                  </a:lnTo>
                  <a:lnTo>
                    <a:pt x="4324914" y="2499312"/>
                  </a:lnTo>
                  <a:lnTo>
                    <a:pt x="4375857" y="2504189"/>
                  </a:lnTo>
                  <a:lnTo>
                    <a:pt x="4425842" y="2512166"/>
                  </a:lnTo>
                  <a:lnTo>
                    <a:pt x="4474741" y="2523114"/>
                  </a:lnTo>
                  <a:lnTo>
                    <a:pt x="4522424" y="2536909"/>
                  </a:lnTo>
                  <a:lnTo>
                    <a:pt x="4568764" y="2553425"/>
                  </a:lnTo>
                  <a:lnTo>
                    <a:pt x="4613630" y="2572537"/>
                  </a:lnTo>
                  <a:lnTo>
                    <a:pt x="4616229" y="2522243"/>
                  </a:lnTo>
                  <a:lnTo>
                    <a:pt x="4618920" y="2471848"/>
                  </a:lnTo>
                  <a:lnTo>
                    <a:pt x="4621707" y="2421357"/>
                  </a:lnTo>
                  <a:lnTo>
                    <a:pt x="4624589" y="2370776"/>
                  </a:lnTo>
                  <a:lnTo>
                    <a:pt x="4627568" y="2320109"/>
                  </a:lnTo>
                  <a:lnTo>
                    <a:pt x="4630647" y="2269364"/>
                  </a:lnTo>
                  <a:lnTo>
                    <a:pt x="4633826" y="2218545"/>
                  </a:lnTo>
                  <a:lnTo>
                    <a:pt x="4637108" y="2167658"/>
                  </a:lnTo>
                  <a:lnTo>
                    <a:pt x="4640493" y="2116709"/>
                  </a:lnTo>
                  <a:lnTo>
                    <a:pt x="4643983" y="2065702"/>
                  </a:lnTo>
                  <a:lnTo>
                    <a:pt x="4647580" y="2014645"/>
                  </a:lnTo>
                  <a:lnTo>
                    <a:pt x="4651285" y="1963542"/>
                  </a:lnTo>
                  <a:lnTo>
                    <a:pt x="4655100" y="1912399"/>
                  </a:lnTo>
                  <a:lnTo>
                    <a:pt x="4659026" y="1861222"/>
                  </a:lnTo>
                  <a:lnTo>
                    <a:pt x="4663065" y="1810016"/>
                  </a:lnTo>
                  <a:lnTo>
                    <a:pt x="4667218" y="1758787"/>
                  </a:lnTo>
                  <a:lnTo>
                    <a:pt x="4671487" y="1707540"/>
                  </a:lnTo>
                  <a:lnTo>
                    <a:pt x="4675873" y="1656282"/>
                  </a:lnTo>
                  <a:lnTo>
                    <a:pt x="4680379" y="1605017"/>
                  </a:lnTo>
                  <a:lnTo>
                    <a:pt x="4685004" y="1553751"/>
                  </a:lnTo>
                  <a:lnTo>
                    <a:pt x="4689752" y="1502490"/>
                  </a:lnTo>
                  <a:lnTo>
                    <a:pt x="4694623" y="1451239"/>
                  </a:lnTo>
                  <a:lnTo>
                    <a:pt x="4699619" y="1400005"/>
                  </a:lnTo>
                  <a:lnTo>
                    <a:pt x="4704741" y="1348792"/>
                  </a:lnTo>
                  <a:lnTo>
                    <a:pt x="4709991" y="1297606"/>
                  </a:lnTo>
                  <a:lnTo>
                    <a:pt x="4715371" y="1246453"/>
                  </a:lnTo>
                  <a:lnTo>
                    <a:pt x="4720882" y="1195339"/>
                  </a:lnTo>
                  <a:lnTo>
                    <a:pt x="4726526" y="1144268"/>
                  </a:lnTo>
                  <a:lnTo>
                    <a:pt x="4732304" y="1093248"/>
                  </a:lnTo>
                  <a:lnTo>
                    <a:pt x="4738217" y="1042282"/>
                  </a:lnTo>
                  <a:lnTo>
                    <a:pt x="4744268" y="991377"/>
                  </a:lnTo>
                  <a:lnTo>
                    <a:pt x="4750457" y="940539"/>
                  </a:lnTo>
                  <a:lnTo>
                    <a:pt x="4756786" y="889773"/>
                  </a:lnTo>
                  <a:lnTo>
                    <a:pt x="4763258" y="839084"/>
                  </a:lnTo>
                  <a:lnTo>
                    <a:pt x="4769872" y="788479"/>
                  </a:lnTo>
                  <a:lnTo>
                    <a:pt x="4776631" y="737962"/>
                  </a:lnTo>
                  <a:lnTo>
                    <a:pt x="4783537" y="687540"/>
                  </a:lnTo>
                  <a:lnTo>
                    <a:pt x="4790590" y="637218"/>
                  </a:lnTo>
                  <a:lnTo>
                    <a:pt x="4797793" y="587001"/>
                  </a:lnTo>
                  <a:lnTo>
                    <a:pt x="4805146" y="536896"/>
                  </a:lnTo>
                  <a:lnTo>
                    <a:pt x="4812652" y="486907"/>
                  </a:lnTo>
                  <a:lnTo>
                    <a:pt x="4820312" y="437041"/>
                  </a:lnTo>
                  <a:lnTo>
                    <a:pt x="4828127" y="387303"/>
                  </a:lnTo>
                  <a:lnTo>
                    <a:pt x="4836100" y="337699"/>
                  </a:lnTo>
                  <a:lnTo>
                    <a:pt x="4844230" y="288234"/>
                  </a:lnTo>
                  <a:lnTo>
                    <a:pt x="4852521" y="238913"/>
                  </a:lnTo>
                  <a:lnTo>
                    <a:pt x="4860974" y="189743"/>
                  </a:lnTo>
                  <a:lnTo>
                    <a:pt x="4869589" y="140730"/>
                  </a:lnTo>
                  <a:lnTo>
                    <a:pt x="4878369" y="91877"/>
                  </a:lnTo>
                  <a:lnTo>
                    <a:pt x="4887315" y="43192"/>
                  </a:lnTo>
                  <a:lnTo>
                    <a:pt x="4835170" y="39573"/>
                  </a:lnTo>
                  <a:lnTo>
                    <a:pt x="4783012" y="36091"/>
                  </a:lnTo>
                  <a:lnTo>
                    <a:pt x="4730827" y="32710"/>
                  </a:lnTo>
                  <a:lnTo>
                    <a:pt x="4678603" y="29391"/>
                  </a:lnTo>
                  <a:lnTo>
                    <a:pt x="4573980" y="22789"/>
                  </a:lnTo>
                  <a:lnTo>
                    <a:pt x="4521555" y="19431"/>
                  </a:lnTo>
                  <a:lnTo>
                    <a:pt x="4507465" y="66903"/>
                  </a:lnTo>
                  <a:lnTo>
                    <a:pt x="4493291" y="114313"/>
                  </a:lnTo>
                  <a:lnTo>
                    <a:pt x="4464857" y="209193"/>
                  </a:lnTo>
                  <a:lnTo>
                    <a:pt x="4450682" y="256784"/>
                  </a:lnTo>
                  <a:lnTo>
                    <a:pt x="4436592" y="304558"/>
                  </a:lnTo>
                  <a:lnTo>
                    <a:pt x="4426521" y="253534"/>
                  </a:lnTo>
                  <a:lnTo>
                    <a:pt x="4419844" y="202042"/>
                  </a:lnTo>
                  <a:lnTo>
                    <a:pt x="4416143" y="150148"/>
                  </a:lnTo>
                  <a:lnTo>
                    <a:pt x="4415002" y="97917"/>
                  </a:lnTo>
                  <a:lnTo>
                    <a:pt x="4415113" y="76744"/>
                  </a:lnTo>
                  <a:lnTo>
                    <a:pt x="4415415" y="55435"/>
                  </a:lnTo>
                  <a:lnTo>
                    <a:pt x="4415859" y="34126"/>
                  </a:lnTo>
                  <a:lnTo>
                    <a:pt x="4416399" y="12954"/>
                  </a:lnTo>
                  <a:lnTo>
                    <a:pt x="4409371" y="12513"/>
                  </a:lnTo>
                  <a:lnTo>
                    <a:pt x="4402366" y="12141"/>
                  </a:lnTo>
                  <a:lnTo>
                    <a:pt x="4395361" y="11635"/>
                  </a:lnTo>
                  <a:lnTo>
                    <a:pt x="4388332" y="10795"/>
                  </a:lnTo>
                  <a:lnTo>
                    <a:pt x="4373698" y="60476"/>
                  </a:lnTo>
                  <a:lnTo>
                    <a:pt x="4359226" y="110156"/>
                  </a:lnTo>
                  <a:lnTo>
                    <a:pt x="4344866" y="159835"/>
                  </a:lnTo>
                  <a:lnTo>
                    <a:pt x="4316289" y="259195"/>
                  </a:lnTo>
                  <a:lnTo>
                    <a:pt x="4301972" y="308876"/>
                  </a:lnTo>
                  <a:lnTo>
                    <a:pt x="4305733" y="254883"/>
                  </a:lnTo>
                  <a:lnTo>
                    <a:pt x="4308433" y="200961"/>
                  </a:lnTo>
                  <a:lnTo>
                    <a:pt x="4310062" y="147177"/>
                  </a:lnTo>
                  <a:lnTo>
                    <a:pt x="4310608" y="93599"/>
                  </a:lnTo>
                  <a:lnTo>
                    <a:pt x="4310596" y="71885"/>
                  </a:lnTo>
                  <a:lnTo>
                    <a:pt x="4310287" y="28190"/>
                  </a:lnTo>
                  <a:lnTo>
                    <a:pt x="4255871" y="2695"/>
                  </a:lnTo>
                  <a:lnTo>
                    <a:pt x="4228872" y="1212"/>
                  </a:lnTo>
                  <a:lnTo>
                    <a:pt x="4201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04019" y="3692258"/>
              <a:ext cx="4132579" cy="454659"/>
            </a:xfrm>
            <a:custGeom>
              <a:avLst/>
              <a:gdLst/>
              <a:ahLst/>
              <a:cxnLst/>
              <a:rect l="l" t="t" r="r" b="b"/>
              <a:pathLst>
                <a:path w="4132580" h="454660">
                  <a:moveTo>
                    <a:pt x="4130687" y="443407"/>
                  </a:moveTo>
                  <a:lnTo>
                    <a:pt x="4069486" y="429869"/>
                  </a:lnTo>
                  <a:lnTo>
                    <a:pt x="4018889" y="427189"/>
                  </a:lnTo>
                  <a:lnTo>
                    <a:pt x="3968305" y="424548"/>
                  </a:lnTo>
                  <a:lnTo>
                    <a:pt x="3917708" y="421982"/>
                  </a:lnTo>
                  <a:lnTo>
                    <a:pt x="3867112" y="419455"/>
                  </a:lnTo>
                  <a:lnTo>
                    <a:pt x="3816515" y="416991"/>
                  </a:lnTo>
                  <a:lnTo>
                    <a:pt x="3765918" y="414566"/>
                  </a:lnTo>
                  <a:lnTo>
                    <a:pt x="3715321" y="412203"/>
                  </a:lnTo>
                  <a:lnTo>
                    <a:pt x="3664712" y="409905"/>
                  </a:lnTo>
                  <a:lnTo>
                    <a:pt x="3614115" y="407644"/>
                  </a:lnTo>
                  <a:lnTo>
                    <a:pt x="3563505" y="405447"/>
                  </a:lnTo>
                  <a:lnTo>
                    <a:pt x="3512909" y="403313"/>
                  </a:lnTo>
                  <a:lnTo>
                    <a:pt x="3462299" y="401218"/>
                  </a:lnTo>
                  <a:lnTo>
                    <a:pt x="3411690" y="399186"/>
                  </a:lnTo>
                  <a:lnTo>
                    <a:pt x="3361080" y="397205"/>
                  </a:lnTo>
                  <a:lnTo>
                    <a:pt x="3310471" y="395274"/>
                  </a:lnTo>
                  <a:lnTo>
                    <a:pt x="3259861" y="393407"/>
                  </a:lnTo>
                  <a:lnTo>
                    <a:pt x="3209252" y="391591"/>
                  </a:lnTo>
                  <a:lnTo>
                    <a:pt x="3158629" y="389826"/>
                  </a:lnTo>
                  <a:lnTo>
                    <a:pt x="3108020" y="388124"/>
                  </a:lnTo>
                  <a:lnTo>
                    <a:pt x="3057410" y="386461"/>
                  </a:lnTo>
                  <a:lnTo>
                    <a:pt x="3006788" y="384873"/>
                  </a:lnTo>
                  <a:lnTo>
                    <a:pt x="2956179" y="383324"/>
                  </a:lnTo>
                  <a:lnTo>
                    <a:pt x="2905556" y="381838"/>
                  </a:lnTo>
                  <a:lnTo>
                    <a:pt x="2854934" y="380403"/>
                  </a:lnTo>
                  <a:lnTo>
                    <a:pt x="2804312" y="379031"/>
                  </a:lnTo>
                  <a:lnTo>
                    <a:pt x="2753703" y="377710"/>
                  </a:lnTo>
                  <a:lnTo>
                    <a:pt x="2703080" y="376440"/>
                  </a:lnTo>
                  <a:lnTo>
                    <a:pt x="2652458" y="375234"/>
                  </a:lnTo>
                  <a:lnTo>
                    <a:pt x="2601836" y="374078"/>
                  </a:lnTo>
                  <a:lnTo>
                    <a:pt x="2551214" y="372986"/>
                  </a:lnTo>
                  <a:lnTo>
                    <a:pt x="2500592" y="371944"/>
                  </a:lnTo>
                  <a:lnTo>
                    <a:pt x="2449957" y="370954"/>
                  </a:lnTo>
                  <a:lnTo>
                    <a:pt x="2399334" y="370027"/>
                  </a:lnTo>
                  <a:lnTo>
                    <a:pt x="2348712" y="369150"/>
                  </a:lnTo>
                  <a:lnTo>
                    <a:pt x="2298090" y="368325"/>
                  </a:lnTo>
                  <a:lnTo>
                    <a:pt x="2247455" y="367563"/>
                  </a:lnTo>
                  <a:lnTo>
                    <a:pt x="2196833" y="366852"/>
                  </a:lnTo>
                  <a:lnTo>
                    <a:pt x="2146211" y="366204"/>
                  </a:lnTo>
                  <a:lnTo>
                    <a:pt x="2095576" y="365607"/>
                  </a:lnTo>
                  <a:lnTo>
                    <a:pt x="2044954" y="365074"/>
                  </a:lnTo>
                  <a:lnTo>
                    <a:pt x="1994319" y="364591"/>
                  </a:lnTo>
                  <a:lnTo>
                    <a:pt x="1943696" y="364159"/>
                  </a:lnTo>
                  <a:lnTo>
                    <a:pt x="1893062" y="363791"/>
                  </a:lnTo>
                  <a:lnTo>
                    <a:pt x="1842439" y="363486"/>
                  </a:lnTo>
                  <a:lnTo>
                    <a:pt x="1791804" y="363220"/>
                  </a:lnTo>
                  <a:lnTo>
                    <a:pt x="1741170" y="363029"/>
                  </a:lnTo>
                  <a:lnTo>
                    <a:pt x="1690547" y="362877"/>
                  </a:lnTo>
                  <a:lnTo>
                    <a:pt x="1639912" y="362800"/>
                  </a:lnTo>
                  <a:lnTo>
                    <a:pt x="1589290" y="362762"/>
                  </a:lnTo>
                  <a:lnTo>
                    <a:pt x="1537792" y="362800"/>
                  </a:lnTo>
                  <a:lnTo>
                    <a:pt x="1486319" y="362877"/>
                  </a:lnTo>
                  <a:lnTo>
                    <a:pt x="1434858" y="363004"/>
                  </a:lnTo>
                  <a:lnTo>
                    <a:pt x="1383423" y="363181"/>
                  </a:lnTo>
                  <a:lnTo>
                    <a:pt x="1331988" y="363410"/>
                  </a:lnTo>
                  <a:lnTo>
                    <a:pt x="1280566" y="363689"/>
                  </a:lnTo>
                  <a:lnTo>
                    <a:pt x="1229144" y="364020"/>
                  </a:lnTo>
                  <a:lnTo>
                    <a:pt x="1177709" y="364401"/>
                  </a:lnTo>
                  <a:lnTo>
                    <a:pt x="1126286" y="364832"/>
                  </a:lnTo>
                  <a:lnTo>
                    <a:pt x="1074839" y="365328"/>
                  </a:lnTo>
                  <a:lnTo>
                    <a:pt x="1023378" y="365861"/>
                  </a:lnTo>
                  <a:lnTo>
                    <a:pt x="971905" y="366445"/>
                  </a:lnTo>
                  <a:lnTo>
                    <a:pt x="920419" y="367080"/>
                  </a:lnTo>
                  <a:lnTo>
                    <a:pt x="869784" y="367957"/>
                  </a:lnTo>
                  <a:lnTo>
                    <a:pt x="819162" y="368871"/>
                  </a:lnTo>
                  <a:lnTo>
                    <a:pt x="768553" y="369849"/>
                  </a:lnTo>
                  <a:lnTo>
                    <a:pt x="717956" y="370865"/>
                  </a:lnTo>
                  <a:lnTo>
                    <a:pt x="667372" y="371944"/>
                  </a:lnTo>
                  <a:lnTo>
                    <a:pt x="616800" y="373062"/>
                  </a:lnTo>
                  <a:lnTo>
                    <a:pt x="566229" y="374230"/>
                  </a:lnTo>
                  <a:lnTo>
                    <a:pt x="515670" y="375450"/>
                  </a:lnTo>
                  <a:lnTo>
                    <a:pt x="465124" y="376720"/>
                  </a:lnTo>
                  <a:lnTo>
                    <a:pt x="414578" y="378028"/>
                  </a:lnTo>
                  <a:lnTo>
                    <a:pt x="364032" y="379387"/>
                  </a:lnTo>
                  <a:lnTo>
                    <a:pt x="313499" y="380796"/>
                  </a:lnTo>
                  <a:lnTo>
                    <a:pt x="262966" y="382244"/>
                  </a:lnTo>
                  <a:lnTo>
                    <a:pt x="212445" y="383743"/>
                  </a:lnTo>
                  <a:lnTo>
                    <a:pt x="161912" y="385267"/>
                  </a:lnTo>
                  <a:lnTo>
                    <a:pt x="111391" y="386854"/>
                  </a:lnTo>
                  <a:lnTo>
                    <a:pt x="60871" y="388467"/>
                  </a:lnTo>
                  <a:lnTo>
                    <a:pt x="10363" y="390118"/>
                  </a:lnTo>
                  <a:lnTo>
                    <a:pt x="0" y="400570"/>
                  </a:lnTo>
                  <a:lnTo>
                    <a:pt x="2349" y="407746"/>
                  </a:lnTo>
                  <a:lnTo>
                    <a:pt x="9639" y="411010"/>
                  </a:lnTo>
                  <a:lnTo>
                    <a:pt x="10363" y="411010"/>
                  </a:lnTo>
                  <a:lnTo>
                    <a:pt x="61290" y="409308"/>
                  </a:lnTo>
                  <a:lnTo>
                    <a:pt x="112229" y="407644"/>
                  </a:lnTo>
                  <a:lnTo>
                    <a:pt x="163182" y="406057"/>
                  </a:lnTo>
                  <a:lnTo>
                    <a:pt x="214122" y="404507"/>
                  </a:lnTo>
                  <a:lnTo>
                    <a:pt x="265074" y="403034"/>
                  </a:lnTo>
                  <a:lnTo>
                    <a:pt x="316026" y="401612"/>
                  </a:lnTo>
                  <a:lnTo>
                    <a:pt x="366979" y="400240"/>
                  </a:lnTo>
                  <a:lnTo>
                    <a:pt x="417944" y="398932"/>
                  </a:lnTo>
                  <a:lnTo>
                    <a:pt x="468909" y="397687"/>
                  </a:lnTo>
                  <a:lnTo>
                    <a:pt x="519861" y="396494"/>
                  </a:lnTo>
                  <a:lnTo>
                    <a:pt x="570826" y="395351"/>
                  </a:lnTo>
                  <a:lnTo>
                    <a:pt x="621792" y="394271"/>
                  </a:lnTo>
                  <a:lnTo>
                    <a:pt x="672757" y="393255"/>
                  </a:lnTo>
                  <a:lnTo>
                    <a:pt x="723734" y="392290"/>
                  </a:lnTo>
                  <a:lnTo>
                    <a:pt x="774700" y="391375"/>
                  </a:lnTo>
                  <a:lnTo>
                    <a:pt x="825665" y="390525"/>
                  </a:lnTo>
                  <a:lnTo>
                    <a:pt x="876630" y="389724"/>
                  </a:lnTo>
                  <a:lnTo>
                    <a:pt x="927608" y="388988"/>
                  </a:lnTo>
                  <a:lnTo>
                    <a:pt x="978573" y="388302"/>
                  </a:lnTo>
                  <a:lnTo>
                    <a:pt x="1029538" y="387667"/>
                  </a:lnTo>
                  <a:lnTo>
                    <a:pt x="1080503" y="387096"/>
                  </a:lnTo>
                  <a:lnTo>
                    <a:pt x="1131455" y="386575"/>
                  </a:lnTo>
                  <a:lnTo>
                    <a:pt x="1182420" y="386105"/>
                  </a:lnTo>
                  <a:lnTo>
                    <a:pt x="1233385" y="385699"/>
                  </a:lnTo>
                  <a:lnTo>
                    <a:pt x="1284338" y="385343"/>
                  </a:lnTo>
                  <a:lnTo>
                    <a:pt x="1335290" y="385051"/>
                  </a:lnTo>
                  <a:lnTo>
                    <a:pt x="1386243" y="384810"/>
                  </a:lnTo>
                  <a:lnTo>
                    <a:pt x="1437182" y="384619"/>
                  </a:lnTo>
                  <a:lnTo>
                    <a:pt x="1488135" y="384479"/>
                  </a:lnTo>
                  <a:lnTo>
                    <a:pt x="1539074" y="384403"/>
                  </a:lnTo>
                  <a:lnTo>
                    <a:pt x="1590014" y="384365"/>
                  </a:lnTo>
                  <a:lnTo>
                    <a:pt x="1640700" y="384403"/>
                  </a:lnTo>
                  <a:lnTo>
                    <a:pt x="1691386" y="384479"/>
                  </a:lnTo>
                  <a:lnTo>
                    <a:pt x="1742071" y="384619"/>
                  </a:lnTo>
                  <a:lnTo>
                    <a:pt x="1792744" y="384810"/>
                  </a:lnTo>
                  <a:lnTo>
                    <a:pt x="1843417" y="385064"/>
                  </a:lnTo>
                  <a:lnTo>
                    <a:pt x="1894090" y="385368"/>
                  </a:lnTo>
                  <a:lnTo>
                    <a:pt x="1944751" y="385724"/>
                  </a:lnTo>
                  <a:lnTo>
                    <a:pt x="1995424" y="386143"/>
                  </a:lnTo>
                  <a:lnTo>
                    <a:pt x="2046084" y="386613"/>
                  </a:lnTo>
                  <a:lnTo>
                    <a:pt x="2096744" y="387134"/>
                  </a:lnTo>
                  <a:lnTo>
                    <a:pt x="2147392" y="387718"/>
                  </a:lnTo>
                  <a:lnTo>
                    <a:pt x="2198052" y="388353"/>
                  </a:lnTo>
                  <a:lnTo>
                    <a:pt x="2248700" y="389051"/>
                  </a:lnTo>
                  <a:lnTo>
                    <a:pt x="2299347" y="389801"/>
                  </a:lnTo>
                  <a:lnTo>
                    <a:pt x="2349995" y="390613"/>
                  </a:lnTo>
                  <a:lnTo>
                    <a:pt x="2400630" y="391477"/>
                  </a:lnTo>
                  <a:lnTo>
                    <a:pt x="2451277" y="392404"/>
                  </a:lnTo>
                  <a:lnTo>
                    <a:pt x="2501912" y="393382"/>
                  </a:lnTo>
                  <a:lnTo>
                    <a:pt x="2552547" y="394423"/>
                  </a:lnTo>
                  <a:lnTo>
                    <a:pt x="2603195" y="395516"/>
                  </a:lnTo>
                  <a:lnTo>
                    <a:pt x="2653830" y="396671"/>
                  </a:lnTo>
                  <a:lnTo>
                    <a:pt x="2704452" y="397878"/>
                  </a:lnTo>
                  <a:lnTo>
                    <a:pt x="2755087" y="399148"/>
                  </a:lnTo>
                  <a:lnTo>
                    <a:pt x="2805722" y="400469"/>
                  </a:lnTo>
                  <a:lnTo>
                    <a:pt x="2856357" y="401853"/>
                  </a:lnTo>
                  <a:lnTo>
                    <a:pt x="2906979" y="403301"/>
                  </a:lnTo>
                  <a:lnTo>
                    <a:pt x="2957614" y="404799"/>
                  </a:lnTo>
                  <a:lnTo>
                    <a:pt x="3008236" y="406349"/>
                  </a:lnTo>
                  <a:lnTo>
                    <a:pt x="3058871" y="407974"/>
                  </a:lnTo>
                  <a:lnTo>
                    <a:pt x="3109493" y="409651"/>
                  </a:lnTo>
                  <a:lnTo>
                    <a:pt x="3160128" y="411378"/>
                  </a:lnTo>
                  <a:lnTo>
                    <a:pt x="3210763" y="413181"/>
                  </a:lnTo>
                  <a:lnTo>
                    <a:pt x="3261372" y="414896"/>
                  </a:lnTo>
                  <a:lnTo>
                    <a:pt x="3311969" y="416687"/>
                  </a:lnTo>
                  <a:lnTo>
                    <a:pt x="3362541" y="418553"/>
                  </a:lnTo>
                  <a:lnTo>
                    <a:pt x="3413099" y="420497"/>
                  </a:lnTo>
                  <a:lnTo>
                    <a:pt x="3463633" y="422503"/>
                  </a:lnTo>
                  <a:lnTo>
                    <a:pt x="3514153" y="424586"/>
                  </a:lnTo>
                  <a:lnTo>
                    <a:pt x="3564661" y="426720"/>
                  </a:lnTo>
                  <a:lnTo>
                    <a:pt x="3615169" y="428917"/>
                  </a:lnTo>
                  <a:lnTo>
                    <a:pt x="3665651" y="431165"/>
                  </a:lnTo>
                  <a:lnTo>
                    <a:pt x="3716134" y="433476"/>
                  </a:lnTo>
                  <a:lnTo>
                    <a:pt x="3766616" y="435825"/>
                  </a:lnTo>
                  <a:lnTo>
                    <a:pt x="3817099" y="438238"/>
                  </a:lnTo>
                  <a:lnTo>
                    <a:pt x="3867581" y="440677"/>
                  </a:lnTo>
                  <a:lnTo>
                    <a:pt x="3918064" y="443166"/>
                  </a:lnTo>
                  <a:lnTo>
                    <a:pt x="3968559" y="445693"/>
                  </a:lnTo>
                  <a:lnTo>
                    <a:pt x="4019054" y="448259"/>
                  </a:lnTo>
                  <a:lnTo>
                    <a:pt x="4069562" y="450862"/>
                  </a:lnTo>
                  <a:lnTo>
                    <a:pt x="4120083" y="453478"/>
                  </a:lnTo>
                  <a:lnTo>
                    <a:pt x="4120718" y="454202"/>
                  </a:lnTo>
                  <a:lnTo>
                    <a:pt x="4128325" y="450837"/>
                  </a:lnTo>
                  <a:lnTo>
                    <a:pt x="4130687" y="443407"/>
                  </a:lnTo>
                  <a:close/>
                </a:path>
                <a:path w="4132580" h="454660">
                  <a:moveTo>
                    <a:pt x="4132313" y="80441"/>
                  </a:moveTo>
                  <a:lnTo>
                    <a:pt x="3216033" y="28206"/>
                  </a:lnTo>
                  <a:lnTo>
                    <a:pt x="2992120" y="20891"/>
                  </a:lnTo>
                  <a:lnTo>
                    <a:pt x="2118004" y="2768"/>
                  </a:lnTo>
                  <a:lnTo>
                    <a:pt x="2063927" y="2197"/>
                  </a:lnTo>
                  <a:lnTo>
                    <a:pt x="2010918" y="1689"/>
                  </a:lnTo>
                  <a:lnTo>
                    <a:pt x="1957755" y="1257"/>
                  </a:lnTo>
                  <a:lnTo>
                    <a:pt x="1704505" y="0"/>
                  </a:lnTo>
                  <a:lnTo>
                    <a:pt x="1496606" y="0"/>
                  </a:lnTo>
                  <a:lnTo>
                    <a:pt x="1442466" y="139"/>
                  </a:lnTo>
                  <a:lnTo>
                    <a:pt x="1390510" y="330"/>
                  </a:lnTo>
                  <a:lnTo>
                    <a:pt x="1339126" y="584"/>
                  </a:lnTo>
                  <a:lnTo>
                    <a:pt x="1288465" y="889"/>
                  </a:lnTo>
                  <a:lnTo>
                    <a:pt x="871232" y="5689"/>
                  </a:lnTo>
                  <a:lnTo>
                    <a:pt x="11760" y="27266"/>
                  </a:lnTo>
                  <a:lnTo>
                    <a:pt x="1993" y="37744"/>
                  </a:lnTo>
                  <a:lnTo>
                    <a:pt x="4203" y="44869"/>
                  </a:lnTo>
                  <a:lnTo>
                    <a:pt x="11074" y="48133"/>
                  </a:lnTo>
                  <a:lnTo>
                    <a:pt x="11798" y="48133"/>
                  </a:lnTo>
                  <a:lnTo>
                    <a:pt x="778764" y="28206"/>
                  </a:lnTo>
                  <a:lnTo>
                    <a:pt x="1138542" y="23139"/>
                  </a:lnTo>
                  <a:lnTo>
                    <a:pt x="1332509" y="21564"/>
                  </a:lnTo>
                  <a:lnTo>
                    <a:pt x="1835365" y="21361"/>
                  </a:lnTo>
                  <a:lnTo>
                    <a:pt x="1875701" y="21564"/>
                  </a:lnTo>
                  <a:lnTo>
                    <a:pt x="1913458" y="21818"/>
                  </a:lnTo>
                  <a:lnTo>
                    <a:pt x="1964855" y="22199"/>
                  </a:lnTo>
                  <a:lnTo>
                    <a:pt x="2016175" y="22631"/>
                  </a:lnTo>
                  <a:lnTo>
                    <a:pt x="2069719" y="23139"/>
                  </a:lnTo>
                  <a:lnTo>
                    <a:pt x="2068195" y="23139"/>
                  </a:lnTo>
                  <a:lnTo>
                    <a:pt x="2914980" y="39814"/>
                  </a:lnTo>
                  <a:lnTo>
                    <a:pt x="3162617" y="47777"/>
                  </a:lnTo>
                  <a:lnTo>
                    <a:pt x="4122242" y="90601"/>
                  </a:lnTo>
                  <a:lnTo>
                    <a:pt x="4122877" y="90601"/>
                  </a:lnTo>
                  <a:lnTo>
                    <a:pt x="4122877" y="91325"/>
                  </a:lnTo>
                  <a:lnTo>
                    <a:pt x="4130116" y="87947"/>
                  </a:lnTo>
                  <a:lnTo>
                    <a:pt x="4132313" y="804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831640" y="4396295"/>
              <a:ext cx="2292350" cy="147320"/>
            </a:xfrm>
            <a:custGeom>
              <a:avLst/>
              <a:gdLst/>
              <a:ahLst/>
              <a:cxnLst/>
              <a:rect l="l" t="t" r="r" b="b"/>
              <a:pathLst>
                <a:path w="2292350" h="147320">
                  <a:moveTo>
                    <a:pt x="424802" y="74168"/>
                  </a:moveTo>
                  <a:lnTo>
                    <a:pt x="418985" y="45580"/>
                  </a:lnTo>
                  <a:lnTo>
                    <a:pt x="403110" y="21971"/>
                  </a:lnTo>
                  <a:lnTo>
                    <a:pt x="379539" y="5930"/>
                  </a:lnTo>
                  <a:lnTo>
                    <a:pt x="350647" y="0"/>
                  </a:lnTo>
                  <a:lnTo>
                    <a:pt x="74168" y="0"/>
                  </a:lnTo>
                  <a:lnTo>
                    <a:pt x="44945" y="5930"/>
                  </a:lnTo>
                  <a:lnTo>
                    <a:pt x="21412" y="21971"/>
                  </a:lnTo>
                  <a:lnTo>
                    <a:pt x="5702" y="45580"/>
                  </a:lnTo>
                  <a:lnTo>
                    <a:pt x="0" y="74168"/>
                  </a:lnTo>
                  <a:lnTo>
                    <a:pt x="0" y="146888"/>
                  </a:lnTo>
                  <a:lnTo>
                    <a:pt x="424802" y="146888"/>
                  </a:lnTo>
                  <a:lnTo>
                    <a:pt x="424802" y="74168"/>
                  </a:lnTo>
                  <a:close/>
                </a:path>
                <a:path w="2292350" h="147320">
                  <a:moveTo>
                    <a:pt x="2291778" y="74168"/>
                  </a:moveTo>
                  <a:lnTo>
                    <a:pt x="2285949" y="45580"/>
                  </a:lnTo>
                  <a:lnTo>
                    <a:pt x="2270074" y="21971"/>
                  </a:lnTo>
                  <a:lnTo>
                    <a:pt x="2246503" y="5930"/>
                  </a:lnTo>
                  <a:lnTo>
                    <a:pt x="2217610" y="0"/>
                  </a:lnTo>
                  <a:lnTo>
                    <a:pt x="1941118" y="0"/>
                  </a:lnTo>
                  <a:lnTo>
                    <a:pt x="1912226" y="5930"/>
                  </a:lnTo>
                  <a:lnTo>
                    <a:pt x="1888642" y="21971"/>
                  </a:lnTo>
                  <a:lnTo>
                    <a:pt x="1872754" y="45580"/>
                  </a:lnTo>
                  <a:lnTo>
                    <a:pt x="1866925" y="74168"/>
                  </a:lnTo>
                  <a:lnTo>
                    <a:pt x="1866925" y="146888"/>
                  </a:lnTo>
                  <a:lnTo>
                    <a:pt x="2291778" y="146888"/>
                  </a:lnTo>
                  <a:lnTo>
                    <a:pt x="2291778" y="74168"/>
                  </a:lnTo>
                  <a:close/>
                </a:path>
              </a:pathLst>
            </a:custGeom>
            <a:solidFill>
              <a:srgbClr val="E7D8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406065" y="4502861"/>
              <a:ext cx="5242560" cy="184150"/>
            </a:xfrm>
            <a:custGeom>
              <a:avLst/>
              <a:gdLst/>
              <a:ahLst/>
              <a:cxnLst/>
              <a:rect l="l" t="t" r="r" b="b"/>
              <a:pathLst>
                <a:path w="5242559" h="184150">
                  <a:moveTo>
                    <a:pt x="5242242" y="138252"/>
                  </a:moveTo>
                  <a:lnTo>
                    <a:pt x="0" y="138252"/>
                  </a:lnTo>
                  <a:lnTo>
                    <a:pt x="0" y="183603"/>
                  </a:lnTo>
                  <a:lnTo>
                    <a:pt x="5242242" y="183603"/>
                  </a:lnTo>
                  <a:lnTo>
                    <a:pt x="5242242" y="138252"/>
                  </a:lnTo>
                  <a:close/>
                </a:path>
                <a:path w="5242559" h="184150">
                  <a:moveTo>
                    <a:pt x="5242242" y="0"/>
                  </a:moveTo>
                  <a:lnTo>
                    <a:pt x="0" y="0"/>
                  </a:lnTo>
                  <a:lnTo>
                    <a:pt x="0" y="75590"/>
                  </a:lnTo>
                  <a:lnTo>
                    <a:pt x="5242242" y="75590"/>
                  </a:lnTo>
                  <a:lnTo>
                    <a:pt x="5242242" y="0"/>
                  </a:lnTo>
                  <a:close/>
                </a:path>
              </a:pathLst>
            </a:custGeom>
            <a:solidFill>
              <a:srgbClr val="8A7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18957" y="3797261"/>
              <a:ext cx="535305" cy="1019810"/>
            </a:xfrm>
            <a:custGeom>
              <a:avLst/>
              <a:gdLst/>
              <a:ahLst/>
              <a:cxnLst/>
              <a:rect l="l" t="t" r="r" b="b"/>
              <a:pathLst>
                <a:path w="535304" h="1019810">
                  <a:moveTo>
                    <a:pt x="534949" y="0"/>
                  </a:moveTo>
                  <a:lnTo>
                    <a:pt x="487832" y="2717"/>
                  </a:lnTo>
                  <a:lnTo>
                    <a:pt x="442328" y="10668"/>
                  </a:lnTo>
                  <a:lnTo>
                    <a:pt x="398754" y="23533"/>
                  </a:lnTo>
                  <a:lnTo>
                    <a:pt x="357403" y="41021"/>
                  </a:lnTo>
                  <a:lnTo>
                    <a:pt x="318566" y="62826"/>
                  </a:lnTo>
                  <a:lnTo>
                    <a:pt x="282549" y="88646"/>
                  </a:lnTo>
                  <a:lnTo>
                    <a:pt x="249656" y="118173"/>
                  </a:lnTo>
                  <a:lnTo>
                    <a:pt x="220167" y="151104"/>
                  </a:lnTo>
                  <a:lnTo>
                    <a:pt x="194398" y="187147"/>
                  </a:lnTo>
                  <a:lnTo>
                    <a:pt x="172643" y="225983"/>
                  </a:lnTo>
                  <a:lnTo>
                    <a:pt x="155206" y="267309"/>
                  </a:lnTo>
                  <a:lnTo>
                    <a:pt x="142379" y="310819"/>
                  </a:lnTo>
                  <a:lnTo>
                    <a:pt x="135064" y="352793"/>
                  </a:lnTo>
                  <a:lnTo>
                    <a:pt x="92163" y="352793"/>
                  </a:lnTo>
                  <a:lnTo>
                    <a:pt x="56197" y="360006"/>
                  </a:lnTo>
                  <a:lnTo>
                    <a:pt x="26911" y="379717"/>
                  </a:lnTo>
                  <a:lnTo>
                    <a:pt x="7200" y="409003"/>
                  </a:lnTo>
                  <a:lnTo>
                    <a:pt x="0" y="444957"/>
                  </a:lnTo>
                  <a:lnTo>
                    <a:pt x="0" y="678954"/>
                  </a:lnTo>
                  <a:lnTo>
                    <a:pt x="7200" y="714921"/>
                  </a:lnTo>
                  <a:lnTo>
                    <a:pt x="26911" y="744207"/>
                  </a:lnTo>
                  <a:lnTo>
                    <a:pt x="56197" y="763917"/>
                  </a:lnTo>
                  <a:lnTo>
                    <a:pt x="92163" y="771118"/>
                  </a:lnTo>
                  <a:lnTo>
                    <a:pt x="162788" y="771118"/>
                  </a:lnTo>
                  <a:lnTo>
                    <a:pt x="172643" y="794448"/>
                  </a:lnTo>
                  <a:lnTo>
                    <a:pt x="194398" y="833208"/>
                  </a:lnTo>
                  <a:lnTo>
                    <a:pt x="220167" y="869162"/>
                  </a:lnTo>
                  <a:lnTo>
                    <a:pt x="249656" y="901979"/>
                  </a:lnTo>
                  <a:lnTo>
                    <a:pt x="282549" y="931392"/>
                  </a:lnTo>
                  <a:lnTo>
                    <a:pt x="318566" y="957084"/>
                  </a:lnTo>
                  <a:lnTo>
                    <a:pt x="357403" y="978776"/>
                  </a:lnTo>
                  <a:lnTo>
                    <a:pt x="398754" y="996162"/>
                  </a:lnTo>
                  <a:lnTo>
                    <a:pt x="442328" y="1008938"/>
                  </a:lnTo>
                  <a:lnTo>
                    <a:pt x="487832" y="1016825"/>
                  </a:lnTo>
                  <a:lnTo>
                    <a:pt x="534949" y="1019530"/>
                  </a:lnTo>
                  <a:lnTo>
                    <a:pt x="534949" y="0"/>
                  </a:lnTo>
                  <a:close/>
                </a:path>
              </a:pathLst>
            </a:custGeom>
            <a:solidFill>
              <a:srgbClr val="7F69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50236" y="3269513"/>
              <a:ext cx="266700" cy="1951355"/>
            </a:xfrm>
            <a:custGeom>
              <a:avLst/>
              <a:gdLst/>
              <a:ahLst/>
              <a:cxnLst/>
              <a:rect l="l" t="t" r="r" b="b"/>
              <a:pathLst>
                <a:path w="266700" h="1951354">
                  <a:moveTo>
                    <a:pt x="266395" y="0"/>
                  </a:moveTo>
                  <a:lnTo>
                    <a:pt x="157670" y="0"/>
                  </a:lnTo>
                  <a:lnTo>
                    <a:pt x="107822" y="8039"/>
                  </a:lnTo>
                  <a:lnTo>
                    <a:pt x="64539" y="30455"/>
                  </a:lnTo>
                  <a:lnTo>
                    <a:pt x="30412" y="64690"/>
                  </a:lnTo>
                  <a:lnTo>
                    <a:pt x="8035" y="108188"/>
                  </a:lnTo>
                  <a:lnTo>
                    <a:pt x="0" y="158394"/>
                  </a:lnTo>
                  <a:lnTo>
                    <a:pt x="0" y="1793494"/>
                  </a:lnTo>
                  <a:lnTo>
                    <a:pt x="8035" y="1843347"/>
                  </a:lnTo>
                  <a:lnTo>
                    <a:pt x="30412" y="1886635"/>
                  </a:lnTo>
                  <a:lnTo>
                    <a:pt x="64539" y="1920763"/>
                  </a:lnTo>
                  <a:lnTo>
                    <a:pt x="107822" y="1943141"/>
                  </a:lnTo>
                  <a:lnTo>
                    <a:pt x="157670" y="1951177"/>
                  </a:lnTo>
                  <a:lnTo>
                    <a:pt x="266395" y="1951177"/>
                  </a:lnTo>
                  <a:lnTo>
                    <a:pt x="266395" y="0"/>
                  </a:lnTo>
                  <a:close/>
                </a:path>
              </a:pathLst>
            </a:custGeom>
            <a:solidFill>
              <a:srgbClr val="D8D0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02229" y="3014624"/>
              <a:ext cx="337820" cy="2461260"/>
            </a:xfrm>
            <a:custGeom>
              <a:avLst/>
              <a:gdLst/>
              <a:ahLst/>
              <a:cxnLst/>
              <a:rect l="l" t="t" r="r" b="b"/>
              <a:pathLst>
                <a:path w="337820" h="2461260">
                  <a:moveTo>
                    <a:pt x="337680" y="0"/>
                  </a:moveTo>
                  <a:lnTo>
                    <a:pt x="200152" y="0"/>
                  </a:lnTo>
                  <a:lnTo>
                    <a:pt x="154155" y="5268"/>
                  </a:lnTo>
                  <a:lnTo>
                    <a:pt x="111985" y="20286"/>
                  </a:lnTo>
                  <a:lnTo>
                    <a:pt x="74828" y="43868"/>
                  </a:lnTo>
                  <a:lnTo>
                    <a:pt x="43867" y="74830"/>
                  </a:lnTo>
                  <a:lnTo>
                    <a:pt x="20285" y="111990"/>
                  </a:lnTo>
                  <a:lnTo>
                    <a:pt x="5268" y="154163"/>
                  </a:lnTo>
                  <a:lnTo>
                    <a:pt x="0" y="200164"/>
                  </a:lnTo>
                  <a:lnTo>
                    <a:pt x="0" y="2260790"/>
                  </a:lnTo>
                  <a:lnTo>
                    <a:pt x="5268" y="2306787"/>
                  </a:lnTo>
                  <a:lnTo>
                    <a:pt x="20285" y="2348956"/>
                  </a:lnTo>
                  <a:lnTo>
                    <a:pt x="43867" y="2386113"/>
                  </a:lnTo>
                  <a:lnTo>
                    <a:pt x="74828" y="2417075"/>
                  </a:lnTo>
                  <a:lnTo>
                    <a:pt x="111985" y="2440656"/>
                  </a:lnTo>
                  <a:lnTo>
                    <a:pt x="154155" y="2455673"/>
                  </a:lnTo>
                  <a:lnTo>
                    <a:pt x="200152" y="2460942"/>
                  </a:lnTo>
                  <a:lnTo>
                    <a:pt x="337680" y="2460942"/>
                  </a:lnTo>
                  <a:lnTo>
                    <a:pt x="337680" y="0"/>
                  </a:lnTo>
                  <a:close/>
                </a:path>
              </a:pathLst>
            </a:custGeom>
            <a:solidFill>
              <a:srgbClr val="BB92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03348" y="3797274"/>
              <a:ext cx="534670" cy="1019810"/>
            </a:xfrm>
            <a:custGeom>
              <a:avLst/>
              <a:gdLst/>
              <a:ahLst/>
              <a:cxnLst/>
              <a:rect l="l" t="t" r="r" b="b"/>
              <a:pathLst>
                <a:path w="534669" h="1019810">
                  <a:moveTo>
                    <a:pt x="534162" y="444944"/>
                  </a:moveTo>
                  <a:lnTo>
                    <a:pt x="526948" y="408990"/>
                  </a:lnTo>
                  <a:lnTo>
                    <a:pt x="507263" y="379704"/>
                  </a:lnTo>
                  <a:lnTo>
                    <a:pt x="478002" y="359994"/>
                  </a:lnTo>
                  <a:lnTo>
                    <a:pt x="442087" y="352780"/>
                  </a:lnTo>
                  <a:lnTo>
                    <a:pt x="399135" y="352780"/>
                  </a:lnTo>
                  <a:lnTo>
                    <a:pt x="391795" y="310807"/>
                  </a:lnTo>
                  <a:lnTo>
                    <a:pt x="378929" y="267296"/>
                  </a:lnTo>
                  <a:lnTo>
                    <a:pt x="361454" y="225971"/>
                  </a:lnTo>
                  <a:lnTo>
                    <a:pt x="339661" y="187134"/>
                  </a:lnTo>
                  <a:lnTo>
                    <a:pt x="313867" y="151091"/>
                  </a:lnTo>
                  <a:lnTo>
                    <a:pt x="284378" y="118160"/>
                  </a:lnTo>
                  <a:lnTo>
                    <a:pt x="251485" y="88633"/>
                  </a:lnTo>
                  <a:lnTo>
                    <a:pt x="215519" y="62814"/>
                  </a:lnTo>
                  <a:lnTo>
                    <a:pt x="176758" y="41008"/>
                  </a:lnTo>
                  <a:lnTo>
                    <a:pt x="135521" y="23520"/>
                  </a:lnTo>
                  <a:lnTo>
                    <a:pt x="92113" y="10655"/>
                  </a:lnTo>
                  <a:lnTo>
                    <a:pt x="46824" y="2705"/>
                  </a:lnTo>
                  <a:lnTo>
                    <a:pt x="0" y="0"/>
                  </a:lnTo>
                  <a:lnTo>
                    <a:pt x="0" y="1019517"/>
                  </a:lnTo>
                  <a:lnTo>
                    <a:pt x="46824" y="1016812"/>
                  </a:lnTo>
                  <a:lnTo>
                    <a:pt x="92113" y="1008926"/>
                  </a:lnTo>
                  <a:lnTo>
                    <a:pt x="135521" y="996149"/>
                  </a:lnTo>
                  <a:lnTo>
                    <a:pt x="176758" y="978763"/>
                  </a:lnTo>
                  <a:lnTo>
                    <a:pt x="215519" y="957072"/>
                  </a:lnTo>
                  <a:lnTo>
                    <a:pt x="251485" y="931379"/>
                  </a:lnTo>
                  <a:lnTo>
                    <a:pt x="284378" y="901966"/>
                  </a:lnTo>
                  <a:lnTo>
                    <a:pt x="313867" y="869149"/>
                  </a:lnTo>
                  <a:lnTo>
                    <a:pt x="339661" y="833196"/>
                  </a:lnTo>
                  <a:lnTo>
                    <a:pt x="361454" y="794435"/>
                  </a:lnTo>
                  <a:lnTo>
                    <a:pt x="371322" y="771105"/>
                  </a:lnTo>
                  <a:lnTo>
                    <a:pt x="442087" y="771105"/>
                  </a:lnTo>
                  <a:lnTo>
                    <a:pt x="478002" y="763905"/>
                  </a:lnTo>
                  <a:lnTo>
                    <a:pt x="507263" y="744194"/>
                  </a:lnTo>
                  <a:lnTo>
                    <a:pt x="526948" y="714908"/>
                  </a:lnTo>
                  <a:lnTo>
                    <a:pt x="534162" y="678942"/>
                  </a:lnTo>
                  <a:lnTo>
                    <a:pt x="534162" y="444944"/>
                  </a:lnTo>
                  <a:close/>
                </a:path>
              </a:pathLst>
            </a:custGeom>
            <a:solidFill>
              <a:srgbClr val="7F69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940660" y="3269513"/>
              <a:ext cx="267970" cy="1951355"/>
            </a:xfrm>
            <a:custGeom>
              <a:avLst/>
              <a:gdLst/>
              <a:ahLst/>
              <a:cxnLst/>
              <a:rect l="l" t="t" r="r" b="b"/>
              <a:pathLst>
                <a:path w="267969" h="1951354">
                  <a:moveTo>
                    <a:pt x="108712" y="0"/>
                  </a:moveTo>
                  <a:lnTo>
                    <a:pt x="0" y="0"/>
                  </a:lnTo>
                  <a:lnTo>
                    <a:pt x="0" y="1951177"/>
                  </a:lnTo>
                  <a:lnTo>
                    <a:pt x="108712" y="1951177"/>
                  </a:lnTo>
                  <a:lnTo>
                    <a:pt x="158960" y="1943141"/>
                  </a:lnTo>
                  <a:lnTo>
                    <a:pt x="202637" y="1920763"/>
                  </a:lnTo>
                  <a:lnTo>
                    <a:pt x="237102" y="1886635"/>
                  </a:lnTo>
                  <a:lnTo>
                    <a:pt x="259718" y="1843347"/>
                  </a:lnTo>
                  <a:lnTo>
                    <a:pt x="267843" y="1793494"/>
                  </a:lnTo>
                  <a:lnTo>
                    <a:pt x="267843" y="158394"/>
                  </a:lnTo>
                  <a:lnTo>
                    <a:pt x="259718" y="108188"/>
                  </a:lnTo>
                  <a:lnTo>
                    <a:pt x="237102" y="64690"/>
                  </a:lnTo>
                  <a:lnTo>
                    <a:pt x="202637" y="30455"/>
                  </a:lnTo>
                  <a:lnTo>
                    <a:pt x="158960" y="8039"/>
                  </a:lnTo>
                  <a:lnTo>
                    <a:pt x="108712" y="0"/>
                  </a:lnTo>
                  <a:close/>
                </a:path>
              </a:pathLst>
            </a:custGeom>
            <a:solidFill>
              <a:srgbClr val="D8D0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618081" y="3014624"/>
              <a:ext cx="337185" cy="2461260"/>
            </a:xfrm>
            <a:custGeom>
              <a:avLst/>
              <a:gdLst/>
              <a:ahLst/>
              <a:cxnLst/>
              <a:rect l="l" t="t" r="r" b="b"/>
              <a:pathLst>
                <a:path w="337184" h="2461260">
                  <a:moveTo>
                    <a:pt x="136779" y="0"/>
                  </a:moveTo>
                  <a:lnTo>
                    <a:pt x="0" y="0"/>
                  </a:lnTo>
                  <a:lnTo>
                    <a:pt x="0" y="2460942"/>
                  </a:lnTo>
                  <a:lnTo>
                    <a:pt x="136779" y="2460942"/>
                  </a:lnTo>
                  <a:lnTo>
                    <a:pt x="182775" y="2455673"/>
                  </a:lnTo>
                  <a:lnTo>
                    <a:pt x="224945" y="2440656"/>
                  </a:lnTo>
                  <a:lnTo>
                    <a:pt x="262102" y="2417075"/>
                  </a:lnTo>
                  <a:lnTo>
                    <a:pt x="293063" y="2386113"/>
                  </a:lnTo>
                  <a:lnTo>
                    <a:pt x="316645" y="2348956"/>
                  </a:lnTo>
                  <a:lnTo>
                    <a:pt x="331662" y="2306787"/>
                  </a:lnTo>
                  <a:lnTo>
                    <a:pt x="336931" y="2260790"/>
                  </a:lnTo>
                  <a:lnTo>
                    <a:pt x="336931" y="200164"/>
                  </a:lnTo>
                  <a:lnTo>
                    <a:pt x="331662" y="154163"/>
                  </a:lnTo>
                  <a:lnTo>
                    <a:pt x="316645" y="111990"/>
                  </a:lnTo>
                  <a:lnTo>
                    <a:pt x="293063" y="74830"/>
                  </a:lnTo>
                  <a:lnTo>
                    <a:pt x="262102" y="43868"/>
                  </a:lnTo>
                  <a:lnTo>
                    <a:pt x="224945" y="20286"/>
                  </a:lnTo>
                  <a:lnTo>
                    <a:pt x="182775" y="5268"/>
                  </a:lnTo>
                  <a:lnTo>
                    <a:pt x="136779" y="0"/>
                  </a:lnTo>
                  <a:close/>
                </a:path>
              </a:pathLst>
            </a:custGeom>
            <a:solidFill>
              <a:srgbClr val="BB92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6330" y="4821821"/>
              <a:ext cx="5505645" cy="439196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0690834" y="1380579"/>
            <a:ext cx="21469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80" dirty="0">
                <a:latin typeface="Cambria"/>
                <a:cs typeface="Cambria"/>
              </a:rPr>
              <a:t>03</a:t>
            </a:r>
            <a:endParaRPr sz="12000" dirty="0">
              <a:latin typeface="Cambria"/>
              <a:cs typeface="Cambria"/>
            </a:endParaRPr>
          </a:p>
        </p:txBody>
      </p:sp>
      <p:sp>
        <p:nvSpPr>
          <p:cNvPr id="25" name="object 3"/>
          <p:cNvSpPr txBox="1"/>
          <p:nvPr/>
        </p:nvSpPr>
        <p:spPr>
          <a:xfrm>
            <a:off x="18522950" y="5683250"/>
            <a:ext cx="7630159" cy="14300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25"/>
              </a:spcBef>
            </a:pPr>
            <a:r>
              <a:rPr sz="3050" dirty="0">
                <a:latin typeface="Libre Baskerville" panose="020B0604020202020204"/>
                <a:cs typeface="Roboto"/>
              </a:rPr>
              <a:t>Our</a:t>
            </a:r>
            <a:r>
              <a:rPr sz="3050" spc="-25" dirty="0">
                <a:latin typeface="Libre Baskerville" panose="020B0604020202020204"/>
                <a:cs typeface="Roboto"/>
              </a:rPr>
              <a:t> </a:t>
            </a:r>
            <a:r>
              <a:rPr sz="3050" dirty="0">
                <a:latin typeface="Libre Baskerville" panose="020B0604020202020204"/>
                <a:cs typeface="Roboto"/>
              </a:rPr>
              <a:t>mission</a:t>
            </a:r>
            <a:r>
              <a:rPr sz="3050" spc="-25" dirty="0">
                <a:latin typeface="Libre Baskerville" panose="020B0604020202020204"/>
                <a:cs typeface="Roboto"/>
              </a:rPr>
              <a:t> </a:t>
            </a:r>
            <a:r>
              <a:rPr sz="3050" dirty="0">
                <a:latin typeface="Libre Baskerville" panose="020B0604020202020204"/>
                <a:cs typeface="Roboto"/>
              </a:rPr>
              <a:t>was</a:t>
            </a:r>
            <a:r>
              <a:rPr sz="3050" spc="-20" dirty="0">
                <a:latin typeface="Libre Baskerville" panose="020B0604020202020204"/>
                <a:cs typeface="Roboto"/>
              </a:rPr>
              <a:t> </a:t>
            </a:r>
            <a:r>
              <a:rPr sz="3050" dirty="0">
                <a:latin typeface="Libre Baskerville" panose="020B0604020202020204"/>
                <a:cs typeface="Roboto"/>
              </a:rPr>
              <a:t>to</a:t>
            </a:r>
            <a:r>
              <a:rPr sz="3050" spc="-25" dirty="0">
                <a:latin typeface="Libre Baskerville" panose="020B0604020202020204"/>
                <a:cs typeface="Roboto"/>
              </a:rPr>
              <a:t> </a:t>
            </a:r>
            <a:r>
              <a:rPr sz="3050" dirty="0">
                <a:latin typeface="Libre Baskerville" panose="020B0604020202020204"/>
                <a:cs typeface="Roboto"/>
              </a:rPr>
              <a:t>create</a:t>
            </a:r>
            <a:r>
              <a:rPr sz="3050" spc="-25" dirty="0">
                <a:latin typeface="Libre Baskerville" panose="020B0604020202020204"/>
                <a:cs typeface="Roboto"/>
              </a:rPr>
              <a:t> </a:t>
            </a:r>
            <a:r>
              <a:rPr sz="3050" dirty="0">
                <a:latin typeface="Libre Baskerville" panose="020B0604020202020204"/>
                <a:cs typeface="Roboto"/>
              </a:rPr>
              <a:t>an</a:t>
            </a:r>
            <a:r>
              <a:rPr sz="3050" spc="-20" dirty="0">
                <a:latin typeface="Libre Baskerville" panose="020B0604020202020204"/>
                <a:cs typeface="Roboto"/>
              </a:rPr>
              <a:t> </a:t>
            </a:r>
            <a:r>
              <a:rPr sz="3050" spc="-130" dirty="0">
                <a:latin typeface="Libre Baskerville" panose="020B0604020202020204"/>
                <a:cs typeface="Roboto"/>
              </a:rPr>
              <a:t>easy-</a:t>
            </a:r>
            <a:r>
              <a:rPr sz="3050" spc="-200" dirty="0">
                <a:latin typeface="Libre Baskerville" panose="020B0604020202020204"/>
                <a:cs typeface="Roboto"/>
              </a:rPr>
              <a:t>to-</a:t>
            </a:r>
            <a:r>
              <a:rPr sz="3050" spc="-25" dirty="0">
                <a:latin typeface="Libre Baskerville" panose="020B0604020202020204"/>
                <a:cs typeface="Roboto"/>
              </a:rPr>
              <a:t>use </a:t>
            </a:r>
            <a:r>
              <a:rPr sz="3050" dirty="0">
                <a:latin typeface="Libre Baskerville" panose="020B0604020202020204"/>
                <a:cs typeface="Roboto"/>
              </a:rPr>
              <a:t>application</a:t>
            </a:r>
            <a:r>
              <a:rPr sz="3050" spc="-75" dirty="0">
                <a:latin typeface="Libre Baskerville" panose="020B0604020202020204"/>
                <a:cs typeface="Roboto"/>
              </a:rPr>
              <a:t> </a:t>
            </a:r>
            <a:r>
              <a:rPr sz="3050" dirty="0">
                <a:latin typeface="Libre Baskerville" panose="020B0604020202020204"/>
                <a:cs typeface="Roboto"/>
              </a:rPr>
              <a:t>designed</a:t>
            </a:r>
            <a:r>
              <a:rPr sz="3050" spc="-75" dirty="0">
                <a:latin typeface="Libre Baskerville" panose="020B0604020202020204"/>
                <a:cs typeface="Roboto"/>
              </a:rPr>
              <a:t> </a:t>
            </a:r>
            <a:r>
              <a:rPr sz="3050" dirty="0">
                <a:latin typeface="Libre Baskerville" panose="020B0604020202020204"/>
                <a:cs typeface="Roboto"/>
              </a:rPr>
              <a:t>to</a:t>
            </a:r>
            <a:r>
              <a:rPr sz="3050" spc="-75" dirty="0">
                <a:latin typeface="Libre Baskerville" panose="020B0604020202020204"/>
                <a:cs typeface="Roboto"/>
              </a:rPr>
              <a:t> </a:t>
            </a:r>
            <a:r>
              <a:rPr sz="3050" dirty="0">
                <a:latin typeface="Libre Baskerville" panose="020B0604020202020204"/>
                <a:cs typeface="Roboto"/>
              </a:rPr>
              <a:t>help</a:t>
            </a:r>
            <a:r>
              <a:rPr sz="3050" spc="-75" dirty="0">
                <a:latin typeface="Libre Baskerville" panose="020B0604020202020204"/>
                <a:cs typeface="Roboto"/>
              </a:rPr>
              <a:t> </a:t>
            </a:r>
            <a:r>
              <a:rPr sz="3050" spc="-10" dirty="0">
                <a:latin typeface="Libre Baskerville" panose="020B0604020202020204"/>
                <a:cs typeface="Roboto"/>
              </a:rPr>
              <a:t>individuals</a:t>
            </a:r>
            <a:r>
              <a:rPr sz="3050" spc="-70" dirty="0">
                <a:latin typeface="Libre Baskerville" panose="020B0604020202020204"/>
                <a:cs typeface="Roboto"/>
              </a:rPr>
              <a:t> </a:t>
            </a:r>
            <a:r>
              <a:rPr sz="3050" spc="-25" dirty="0">
                <a:latin typeface="Libre Baskerville" panose="020B0604020202020204"/>
                <a:cs typeface="Roboto"/>
              </a:rPr>
              <a:t>and </a:t>
            </a:r>
            <a:r>
              <a:rPr sz="3050" spc="-10" dirty="0">
                <a:latin typeface="Libre Baskerville" panose="020B0604020202020204"/>
                <a:cs typeface="Roboto"/>
              </a:rPr>
              <a:t>organizations</a:t>
            </a:r>
            <a:r>
              <a:rPr sz="3050" spc="-90" dirty="0">
                <a:latin typeface="Libre Baskerville" panose="020B0604020202020204"/>
                <a:cs typeface="Roboto"/>
              </a:rPr>
              <a:t> </a:t>
            </a:r>
            <a:r>
              <a:rPr sz="3050" dirty="0">
                <a:latin typeface="Libre Baskerville" panose="020B0604020202020204"/>
                <a:cs typeface="Roboto"/>
              </a:rPr>
              <a:t>manage</a:t>
            </a:r>
            <a:r>
              <a:rPr sz="3050" spc="-85" dirty="0">
                <a:latin typeface="Libre Baskerville" panose="020B0604020202020204"/>
                <a:cs typeface="Roboto"/>
              </a:rPr>
              <a:t> </a:t>
            </a:r>
            <a:r>
              <a:rPr sz="3050" dirty="0">
                <a:latin typeface="Libre Baskerville" panose="020B0604020202020204"/>
                <a:cs typeface="Roboto"/>
              </a:rPr>
              <a:t>historic</a:t>
            </a:r>
            <a:r>
              <a:rPr sz="3050" spc="-85" dirty="0">
                <a:latin typeface="Libre Baskerville" panose="020B0604020202020204"/>
                <a:cs typeface="Roboto"/>
              </a:rPr>
              <a:t> </a:t>
            </a:r>
            <a:r>
              <a:rPr sz="3050" spc="-10" dirty="0">
                <a:latin typeface="Libre Baskerville" panose="020B0604020202020204"/>
                <a:cs typeface="Roboto"/>
              </a:rPr>
              <a:t>events</a:t>
            </a:r>
            <a:endParaRPr sz="3050" dirty="0">
              <a:latin typeface="Libre Baskerville" panose="020B0604020202020204"/>
              <a:cs typeface="Roboto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745" dirty="0">
                <a:latin typeface="Libre Baskerville" panose="020B0604020202020204"/>
              </a:rPr>
              <a:t>Main</a:t>
            </a:r>
            <a:r>
              <a:rPr spc="275" dirty="0">
                <a:latin typeface="Libre Baskerville" panose="020B0604020202020204"/>
              </a:rPr>
              <a:t> </a:t>
            </a:r>
            <a:r>
              <a:rPr spc="330" dirty="0">
                <a:latin typeface="Libre Baskerville" panose="020B0604020202020204"/>
              </a:rPr>
              <a:t>idea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11507" y="3473450"/>
            <a:ext cx="7630159" cy="14300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25"/>
              </a:spcBef>
            </a:pPr>
            <a:r>
              <a:rPr sz="3050" dirty="0">
                <a:latin typeface="Libre Baskerville" panose="020B0604020202020204"/>
                <a:cs typeface="Roboto"/>
              </a:rPr>
              <a:t>Our</a:t>
            </a:r>
            <a:r>
              <a:rPr sz="3050" spc="-25" dirty="0">
                <a:latin typeface="Libre Baskerville" panose="020B0604020202020204"/>
                <a:cs typeface="Roboto"/>
              </a:rPr>
              <a:t> </a:t>
            </a:r>
            <a:r>
              <a:rPr sz="3050" dirty="0">
                <a:latin typeface="Libre Baskerville" panose="020B0604020202020204"/>
                <a:cs typeface="Roboto"/>
              </a:rPr>
              <a:t>mission</a:t>
            </a:r>
            <a:r>
              <a:rPr sz="3050" spc="-25" dirty="0">
                <a:latin typeface="Libre Baskerville" panose="020B0604020202020204"/>
                <a:cs typeface="Roboto"/>
              </a:rPr>
              <a:t> </a:t>
            </a:r>
            <a:r>
              <a:rPr sz="3050" dirty="0">
                <a:latin typeface="Libre Baskerville" panose="020B0604020202020204"/>
                <a:cs typeface="Roboto"/>
              </a:rPr>
              <a:t>was</a:t>
            </a:r>
            <a:r>
              <a:rPr sz="3050" spc="-20" dirty="0">
                <a:latin typeface="Libre Baskerville" panose="020B0604020202020204"/>
                <a:cs typeface="Roboto"/>
              </a:rPr>
              <a:t> </a:t>
            </a:r>
            <a:r>
              <a:rPr sz="3050" dirty="0">
                <a:latin typeface="Libre Baskerville" panose="020B0604020202020204"/>
                <a:cs typeface="Roboto"/>
              </a:rPr>
              <a:t>to</a:t>
            </a:r>
            <a:r>
              <a:rPr sz="3050" spc="-25" dirty="0">
                <a:latin typeface="Libre Baskerville" panose="020B0604020202020204"/>
                <a:cs typeface="Roboto"/>
              </a:rPr>
              <a:t> </a:t>
            </a:r>
            <a:r>
              <a:rPr sz="3050" dirty="0">
                <a:latin typeface="Libre Baskerville" panose="020B0604020202020204"/>
                <a:cs typeface="Roboto"/>
              </a:rPr>
              <a:t>create</a:t>
            </a:r>
            <a:r>
              <a:rPr sz="3050" spc="-25" dirty="0">
                <a:latin typeface="Libre Baskerville" panose="020B0604020202020204"/>
                <a:cs typeface="Roboto"/>
              </a:rPr>
              <a:t> </a:t>
            </a:r>
            <a:r>
              <a:rPr sz="3050" dirty="0">
                <a:latin typeface="Libre Baskerville" panose="020B0604020202020204"/>
                <a:cs typeface="Roboto"/>
              </a:rPr>
              <a:t>an</a:t>
            </a:r>
            <a:r>
              <a:rPr sz="3050" spc="-20" dirty="0">
                <a:latin typeface="Libre Baskerville" panose="020B0604020202020204"/>
                <a:cs typeface="Roboto"/>
              </a:rPr>
              <a:t> </a:t>
            </a:r>
            <a:r>
              <a:rPr sz="3050" spc="-130" dirty="0">
                <a:latin typeface="Libre Baskerville" panose="020B0604020202020204"/>
                <a:cs typeface="Roboto"/>
              </a:rPr>
              <a:t>easy-</a:t>
            </a:r>
            <a:r>
              <a:rPr sz="3050" spc="-200" dirty="0">
                <a:latin typeface="Libre Baskerville" panose="020B0604020202020204"/>
                <a:cs typeface="Roboto"/>
              </a:rPr>
              <a:t>to-</a:t>
            </a:r>
            <a:r>
              <a:rPr sz="3050" spc="-25" dirty="0">
                <a:latin typeface="Libre Baskerville" panose="020B0604020202020204"/>
                <a:cs typeface="Roboto"/>
              </a:rPr>
              <a:t>use </a:t>
            </a:r>
            <a:r>
              <a:rPr sz="3050" dirty="0">
                <a:latin typeface="Libre Baskerville" panose="020B0604020202020204"/>
                <a:cs typeface="Roboto"/>
              </a:rPr>
              <a:t>application</a:t>
            </a:r>
            <a:r>
              <a:rPr sz="3050" spc="-75" dirty="0">
                <a:latin typeface="Libre Baskerville" panose="020B0604020202020204"/>
                <a:cs typeface="Roboto"/>
              </a:rPr>
              <a:t> </a:t>
            </a:r>
            <a:r>
              <a:rPr sz="3050" dirty="0">
                <a:latin typeface="Libre Baskerville" panose="020B0604020202020204"/>
                <a:cs typeface="Roboto"/>
              </a:rPr>
              <a:t>designed</a:t>
            </a:r>
            <a:r>
              <a:rPr sz="3050" spc="-75" dirty="0">
                <a:latin typeface="Libre Baskerville" panose="020B0604020202020204"/>
                <a:cs typeface="Roboto"/>
              </a:rPr>
              <a:t> </a:t>
            </a:r>
            <a:r>
              <a:rPr sz="3050" dirty="0">
                <a:latin typeface="Libre Baskerville" panose="020B0604020202020204"/>
                <a:cs typeface="Roboto"/>
              </a:rPr>
              <a:t>to</a:t>
            </a:r>
            <a:r>
              <a:rPr sz="3050" spc="-75" dirty="0">
                <a:latin typeface="Libre Baskerville" panose="020B0604020202020204"/>
                <a:cs typeface="Roboto"/>
              </a:rPr>
              <a:t> </a:t>
            </a:r>
            <a:r>
              <a:rPr sz="3050" dirty="0">
                <a:latin typeface="Libre Baskerville" panose="020B0604020202020204"/>
                <a:cs typeface="Roboto"/>
              </a:rPr>
              <a:t>help</a:t>
            </a:r>
            <a:r>
              <a:rPr sz="3050" spc="-75" dirty="0">
                <a:latin typeface="Libre Baskerville" panose="020B0604020202020204"/>
                <a:cs typeface="Roboto"/>
              </a:rPr>
              <a:t> </a:t>
            </a:r>
            <a:r>
              <a:rPr sz="3050" spc="-10" dirty="0">
                <a:latin typeface="Libre Baskerville" panose="020B0604020202020204"/>
                <a:cs typeface="Roboto"/>
              </a:rPr>
              <a:t>individuals</a:t>
            </a:r>
            <a:r>
              <a:rPr sz="3050" spc="-70" dirty="0">
                <a:latin typeface="Libre Baskerville" panose="020B0604020202020204"/>
                <a:cs typeface="Roboto"/>
              </a:rPr>
              <a:t> </a:t>
            </a:r>
            <a:r>
              <a:rPr sz="3050" spc="-25" dirty="0">
                <a:latin typeface="Libre Baskerville" panose="020B0604020202020204"/>
                <a:cs typeface="Roboto"/>
              </a:rPr>
              <a:t>and </a:t>
            </a:r>
            <a:r>
              <a:rPr sz="3050" spc="-10" dirty="0">
                <a:latin typeface="Libre Baskerville" panose="020B0604020202020204"/>
                <a:cs typeface="Roboto"/>
              </a:rPr>
              <a:t>organizations</a:t>
            </a:r>
            <a:r>
              <a:rPr sz="3050" spc="-90" dirty="0">
                <a:latin typeface="Libre Baskerville" panose="020B0604020202020204"/>
                <a:cs typeface="Roboto"/>
              </a:rPr>
              <a:t> </a:t>
            </a:r>
            <a:r>
              <a:rPr sz="3050" dirty="0">
                <a:latin typeface="Libre Baskerville" panose="020B0604020202020204"/>
                <a:cs typeface="Roboto"/>
              </a:rPr>
              <a:t>manage</a:t>
            </a:r>
            <a:r>
              <a:rPr sz="3050" spc="-85" dirty="0">
                <a:latin typeface="Libre Baskerville" panose="020B0604020202020204"/>
                <a:cs typeface="Roboto"/>
              </a:rPr>
              <a:t> </a:t>
            </a:r>
            <a:r>
              <a:rPr sz="3050" dirty="0">
                <a:latin typeface="Libre Baskerville" panose="020B0604020202020204"/>
                <a:cs typeface="Roboto"/>
              </a:rPr>
              <a:t>historic</a:t>
            </a:r>
            <a:r>
              <a:rPr sz="3050" spc="-85" dirty="0">
                <a:latin typeface="Libre Baskerville" panose="020B0604020202020204"/>
                <a:cs typeface="Roboto"/>
              </a:rPr>
              <a:t> </a:t>
            </a:r>
            <a:r>
              <a:rPr sz="3050" spc="-10" dirty="0">
                <a:latin typeface="Libre Baskerville" panose="020B0604020202020204"/>
                <a:cs typeface="Roboto"/>
              </a:rPr>
              <a:t>events</a:t>
            </a:r>
            <a:endParaRPr sz="3050" dirty="0">
              <a:latin typeface="Libre Baskerville" panose="020B0604020202020204"/>
              <a:cs typeface="Roboto"/>
            </a:endParaRPr>
          </a:p>
        </p:txBody>
      </p:sp>
      <p:grpSp>
        <p:nvGrpSpPr>
          <p:cNvPr id="4" name="object 3"/>
          <p:cNvGrpSpPr/>
          <p:nvPr/>
        </p:nvGrpSpPr>
        <p:grpSpPr>
          <a:xfrm>
            <a:off x="4425950" y="10384246"/>
            <a:ext cx="10706100" cy="8140700"/>
            <a:chOff x="4931994" y="1073518"/>
            <a:chExt cx="10706100" cy="8140700"/>
          </a:xfrm>
        </p:grpSpPr>
        <p:sp>
          <p:nvSpPr>
            <p:cNvPr id="5" name="object 4"/>
            <p:cNvSpPr/>
            <p:nvPr/>
          </p:nvSpPr>
          <p:spPr>
            <a:xfrm>
              <a:off x="4931994" y="1073518"/>
              <a:ext cx="3591560" cy="2315210"/>
            </a:xfrm>
            <a:custGeom>
              <a:avLst/>
              <a:gdLst/>
              <a:ahLst/>
              <a:cxnLst/>
              <a:rect l="l" t="t" r="r" b="b"/>
              <a:pathLst>
                <a:path w="3591559" h="2315210">
                  <a:moveTo>
                    <a:pt x="583184" y="824357"/>
                  </a:moveTo>
                  <a:lnTo>
                    <a:pt x="578370" y="800519"/>
                  </a:lnTo>
                  <a:lnTo>
                    <a:pt x="565264" y="781075"/>
                  </a:lnTo>
                  <a:lnTo>
                    <a:pt x="545820" y="767969"/>
                  </a:lnTo>
                  <a:lnTo>
                    <a:pt x="521982" y="763155"/>
                  </a:lnTo>
                  <a:lnTo>
                    <a:pt x="354228" y="763155"/>
                  </a:lnTo>
                  <a:lnTo>
                    <a:pt x="354228" y="593255"/>
                  </a:lnTo>
                  <a:lnTo>
                    <a:pt x="349199" y="569836"/>
                  </a:lnTo>
                  <a:lnTo>
                    <a:pt x="335597" y="550595"/>
                  </a:lnTo>
                  <a:lnTo>
                    <a:pt x="315645" y="537578"/>
                  </a:lnTo>
                  <a:lnTo>
                    <a:pt x="291592" y="532777"/>
                  </a:lnTo>
                  <a:lnTo>
                    <a:pt x="267754" y="537578"/>
                  </a:lnTo>
                  <a:lnTo>
                    <a:pt x="248310" y="550595"/>
                  </a:lnTo>
                  <a:lnTo>
                    <a:pt x="235204" y="569836"/>
                  </a:lnTo>
                  <a:lnTo>
                    <a:pt x="230390" y="593255"/>
                  </a:lnTo>
                  <a:lnTo>
                    <a:pt x="230403" y="763155"/>
                  </a:lnTo>
                  <a:lnTo>
                    <a:pt x="62649" y="763155"/>
                  </a:lnTo>
                  <a:lnTo>
                    <a:pt x="37973" y="767969"/>
                  </a:lnTo>
                  <a:lnTo>
                    <a:pt x="18084" y="781075"/>
                  </a:lnTo>
                  <a:lnTo>
                    <a:pt x="4826" y="800519"/>
                  </a:lnTo>
                  <a:lnTo>
                    <a:pt x="0" y="824357"/>
                  </a:lnTo>
                  <a:lnTo>
                    <a:pt x="4826" y="848194"/>
                  </a:lnTo>
                  <a:lnTo>
                    <a:pt x="18084" y="867651"/>
                  </a:lnTo>
                  <a:lnTo>
                    <a:pt x="37973" y="880757"/>
                  </a:lnTo>
                  <a:lnTo>
                    <a:pt x="62649" y="885558"/>
                  </a:lnTo>
                  <a:lnTo>
                    <a:pt x="230403" y="885558"/>
                  </a:lnTo>
                  <a:lnTo>
                    <a:pt x="230403" y="1054747"/>
                  </a:lnTo>
                  <a:lnTo>
                    <a:pt x="235204" y="1078585"/>
                  </a:lnTo>
                  <a:lnTo>
                    <a:pt x="248310" y="1098029"/>
                  </a:lnTo>
                  <a:lnTo>
                    <a:pt x="267754" y="1111135"/>
                  </a:lnTo>
                  <a:lnTo>
                    <a:pt x="291592" y="1115936"/>
                  </a:lnTo>
                  <a:lnTo>
                    <a:pt x="315645" y="1111135"/>
                  </a:lnTo>
                  <a:lnTo>
                    <a:pt x="335597" y="1098029"/>
                  </a:lnTo>
                  <a:lnTo>
                    <a:pt x="349199" y="1078585"/>
                  </a:lnTo>
                  <a:lnTo>
                    <a:pt x="354228" y="1054747"/>
                  </a:lnTo>
                  <a:lnTo>
                    <a:pt x="354228" y="885558"/>
                  </a:lnTo>
                  <a:lnTo>
                    <a:pt x="521982" y="885558"/>
                  </a:lnTo>
                  <a:lnTo>
                    <a:pt x="545820" y="880757"/>
                  </a:lnTo>
                  <a:lnTo>
                    <a:pt x="565264" y="867651"/>
                  </a:lnTo>
                  <a:lnTo>
                    <a:pt x="578370" y="848194"/>
                  </a:lnTo>
                  <a:lnTo>
                    <a:pt x="583184" y="824357"/>
                  </a:lnTo>
                  <a:close/>
                </a:path>
                <a:path w="3591559" h="2315210">
                  <a:moveTo>
                    <a:pt x="2545816" y="1743760"/>
                  </a:moveTo>
                  <a:lnTo>
                    <a:pt x="2536647" y="1695805"/>
                  </a:lnTo>
                  <a:lnTo>
                    <a:pt x="2511348" y="1657718"/>
                  </a:lnTo>
                  <a:lnTo>
                    <a:pt x="2473223" y="1632585"/>
                  </a:lnTo>
                  <a:lnTo>
                    <a:pt x="2425585" y="1623529"/>
                  </a:lnTo>
                  <a:lnTo>
                    <a:pt x="2087194" y="1623529"/>
                  </a:lnTo>
                  <a:lnTo>
                    <a:pt x="2087194" y="1284427"/>
                  </a:lnTo>
                  <a:lnTo>
                    <a:pt x="2078024" y="1239202"/>
                  </a:lnTo>
                  <a:lnTo>
                    <a:pt x="2052637" y="1200810"/>
                  </a:lnTo>
                  <a:lnTo>
                    <a:pt x="2014296" y="1174153"/>
                  </a:lnTo>
                  <a:lnTo>
                    <a:pt x="1966239" y="1164183"/>
                  </a:lnTo>
                  <a:lnTo>
                    <a:pt x="1920735" y="1174153"/>
                  </a:lnTo>
                  <a:lnTo>
                    <a:pt x="1882368" y="1200810"/>
                  </a:lnTo>
                  <a:lnTo>
                    <a:pt x="1855889" y="1239202"/>
                  </a:lnTo>
                  <a:lnTo>
                    <a:pt x="1846008" y="1284427"/>
                  </a:lnTo>
                  <a:lnTo>
                    <a:pt x="1846008" y="1623529"/>
                  </a:lnTo>
                  <a:lnTo>
                    <a:pt x="1512658" y="1623529"/>
                  </a:lnTo>
                  <a:lnTo>
                    <a:pt x="1465021" y="1632585"/>
                  </a:lnTo>
                  <a:lnTo>
                    <a:pt x="1426895" y="1657718"/>
                  </a:lnTo>
                  <a:lnTo>
                    <a:pt x="1401584" y="1695805"/>
                  </a:lnTo>
                  <a:lnTo>
                    <a:pt x="1392415" y="1743760"/>
                  </a:lnTo>
                  <a:lnTo>
                    <a:pt x="1401584" y="1789277"/>
                  </a:lnTo>
                  <a:lnTo>
                    <a:pt x="1426895" y="1827631"/>
                  </a:lnTo>
                  <a:lnTo>
                    <a:pt x="1465021" y="1854111"/>
                  </a:lnTo>
                  <a:lnTo>
                    <a:pt x="1512658" y="1863991"/>
                  </a:lnTo>
                  <a:lnTo>
                    <a:pt x="1846008" y="1863991"/>
                  </a:lnTo>
                  <a:lnTo>
                    <a:pt x="1846008" y="2197328"/>
                  </a:lnTo>
                  <a:lnTo>
                    <a:pt x="1855889" y="2244966"/>
                  </a:lnTo>
                  <a:lnTo>
                    <a:pt x="1882368" y="2283091"/>
                  </a:lnTo>
                  <a:lnTo>
                    <a:pt x="1920735" y="2308402"/>
                  </a:lnTo>
                  <a:lnTo>
                    <a:pt x="1951431" y="2314587"/>
                  </a:lnTo>
                  <a:lnTo>
                    <a:pt x="1981885" y="2314587"/>
                  </a:lnTo>
                  <a:lnTo>
                    <a:pt x="2014296" y="2308402"/>
                  </a:lnTo>
                  <a:lnTo>
                    <a:pt x="2052637" y="2283091"/>
                  </a:lnTo>
                  <a:lnTo>
                    <a:pt x="2078024" y="2244966"/>
                  </a:lnTo>
                  <a:lnTo>
                    <a:pt x="2087194" y="2197328"/>
                  </a:lnTo>
                  <a:lnTo>
                    <a:pt x="2087194" y="1863991"/>
                  </a:lnTo>
                  <a:lnTo>
                    <a:pt x="2425585" y="1863991"/>
                  </a:lnTo>
                  <a:lnTo>
                    <a:pt x="2470797" y="1854111"/>
                  </a:lnTo>
                  <a:lnTo>
                    <a:pt x="2509189" y="1827631"/>
                  </a:lnTo>
                  <a:lnTo>
                    <a:pt x="2535847" y="1789277"/>
                  </a:lnTo>
                  <a:lnTo>
                    <a:pt x="2545816" y="1743760"/>
                  </a:lnTo>
                  <a:close/>
                </a:path>
                <a:path w="3591559" h="2315210">
                  <a:moveTo>
                    <a:pt x="3591217" y="352780"/>
                  </a:moveTo>
                  <a:lnTo>
                    <a:pt x="3585794" y="324751"/>
                  </a:lnTo>
                  <a:lnTo>
                    <a:pt x="3570440" y="302387"/>
                  </a:lnTo>
                  <a:lnTo>
                    <a:pt x="3546576" y="287578"/>
                  </a:lnTo>
                  <a:lnTo>
                    <a:pt x="3515626" y="282219"/>
                  </a:lnTo>
                  <a:lnTo>
                    <a:pt x="3314039" y="282219"/>
                  </a:lnTo>
                  <a:lnTo>
                    <a:pt x="3314039" y="75590"/>
                  </a:lnTo>
                  <a:lnTo>
                    <a:pt x="3307892" y="46774"/>
                  </a:lnTo>
                  <a:lnTo>
                    <a:pt x="3291357" y="22682"/>
                  </a:lnTo>
                  <a:lnTo>
                    <a:pt x="3267252" y="6146"/>
                  </a:lnTo>
                  <a:lnTo>
                    <a:pt x="3238436" y="0"/>
                  </a:lnTo>
                  <a:lnTo>
                    <a:pt x="3209201" y="6146"/>
                  </a:lnTo>
                  <a:lnTo>
                    <a:pt x="3184880" y="22682"/>
                  </a:lnTo>
                  <a:lnTo>
                    <a:pt x="3168269" y="46774"/>
                  </a:lnTo>
                  <a:lnTo>
                    <a:pt x="3162122" y="75590"/>
                  </a:lnTo>
                  <a:lnTo>
                    <a:pt x="3162122" y="282219"/>
                  </a:lnTo>
                  <a:lnTo>
                    <a:pt x="2960535" y="282219"/>
                  </a:lnTo>
                  <a:lnTo>
                    <a:pt x="2931706" y="287578"/>
                  </a:lnTo>
                  <a:lnTo>
                    <a:pt x="2907601" y="302387"/>
                  </a:lnTo>
                  <a:lnTo>
                    <a:pt x="2891066" y="324751"/>
                  </a:lnTo>
                  <a:lnTo>
                    <a:pt x="2884932" y="352780"/>
                  </a:lnTo>
                  <a:lnTo>
                    <a:pt x="2891066" y="381609"/>
                  </a:lnTo>
                  <a:lnTo>
                    <a:pt x="2907601" y="405714"/>
                  </a:lnTo>
                  <a:lnTo>
                    <a:pt x="2931706" y="422249"/>
                  </a:lnTo>
                  <a:lnTo>
                    <a:pt x="2960535" y="428383"/>
                  </a:lnTo>
                  <a:lnTo>
                    <a:pt x="3162122" y="428383"/>
                  </a:lnTo>
                  <a:lnTo>
                    <a:pt x="3162122" y="635012"/>
                  </a:lnTo>
                  <a:lnTo>
                    <a:pt x="3168269" y="663155"/>
                  </a:lnTo>
                  <a:lnTo>
                    <a:pt x="3184880" y="685774"/>
                  </a:lnTo>
                  <a:lnTo>
                    <a:pt x="3209201" y="700824"/>
                  </a:lnTo>
                  <a:lnTo>
                    <a:pt x="3238436" y="706285"/>
                  </a:lnTo>
                  <a:lnTo>
                    <a:pt x="3267252" y="700824"/>
                  </a:lnTo>
                  <a:lnTo>
                    <a:pt x="3291357" y="685774"/>
                  </a:lnTo>
                  <a:lnTo>
                    <a:pt x="3307892" y="663155"/>
                  </a:lnTo>
                  <a:lnTo>
                    <a:pt x="3314039" y="635012"/>
                  </a:lnTo>
                  <a:lnTo>
                    <a:pt x="3314039" y="428383"/>
                  </a:lnTo>
                  <a:lnTo>
                    <a:pt x="3515626" y="428383"/>
                  </a:lnTo>
                  <a:lnTo>
                    <a:pt x="3546576" y="422249"/>
                  </a:lnTo>
                  <a:lnTo>
                    <a:pt x="3570440" y="405714"/>
                  </a:lnTo>
                  <a:lnTo>
                    <a:pt x="3585794" y="381609"/>
                  </a:lnTo>
                  <a:lnTo>
                    <a:pt x="3591217" y="352780"/>
                  </a:lnTo>
                  <a:close/>
                </a:path>
              </a:pathLst>
            </a:custGeom>
            <a:solidFill>
              <a:srgbClr val="F4EF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32676" y="3288220"/>
              <a:ext cx="132308" cy="164884"/>
            </a:xfrm>
            <a:prstGeom prst="rect">
              <a:avLst/>
            </a:prstGeom>
          </p:spPr>
        </p:pic>
        <p:pic>
          <p:nvPicPr>
            <p:cNvPr id="7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63373" y="3241433"/>
              <a:ext cx="138856" cy="182867"/>
            </a:xfrm>
            <a:prstGeom prst="rect">
              <a:avLst/>
            </a:prstGeom>
          </p:spPr>
        </p:pic>
        <p:sp>
          <p:nvSpPr>
            <p:cNvPr id="8" name="object 7"/>
            <p:cNvSpPr/>
            <p:nvPr/>
          </p:nvSpPr>
          <p:spPr>
            <a:xfrm>
              <a:off x="13988453" y="6928523"/>
              <a:ext cx="533400" cy="1056640"/>
            </a:xfrm>
            <a:custGeom>
              <a:avLst/>
              <a:gdLst/>
              <a:ahLst/>
              <a:cxnLst/>
              <a:rect l="l" t="t" r="r" b="b"/>
              <a:pathLst>
                <a:path w="533400" h="1056640">
                  <a:moveTo>
                    <a:pt x="182803" y="739051"/>
                  </a:moveTo>
                  <a:lnTo>
                    <a:pt x="180276" y="576173"/>
                  </a:lnTo>
                  <a:lnTo>
                    <a:pt x="139827" y="516166"/>
                  </a:lnTo>
                  <a:lnTo>
                    <a:pt x="51523" y="507593"/>
                  </a:lnTo>
                  <a:lnTo>
                    <a:pt x="49364" y="507593"/>
                  </a:lnTo>
                  <a:lnTo>
                    <a:pt x="0" y="595147"/>
                  </a:lnTo>
                  <a:lnTo>
                    <a:pt x="44475" y="783539"/>
                  </a:lnTo>
                  <a:lnTo>
                    <a:pt x="118364" y="971118"/>
                  </a:lnTo>
                  <a:lnTo>
                    <a:pt x="157302" y="1056233"/>
                  </a:lnTo>
                  <a:lnTo>
                    <a:pt x="182803" y="739051"/>
                  </a:lnTo>
                  <a:close/>
                </a:path>
                <a:path w="533400" h="1056640">
                  <a:moveTo>
                    <a:pt x="343115" y="802068"/>
                  </a:moveTo>
                  <a:lnTo>
                    <a:pt x="329501" y="493217"/>
                  </a:lnTo>
                  <a:lnTo>
                    <a:pt x="307555" y="334619"/>
                  </a:lnTo>
                  <a:lnTo>
                    <a:pt x="261594" y="276186"/>
                  </a:lnTo>
                  <a:lnTo>
                    <a:pt x="175983" y="267843"/>
                  </a:lnTo>
                  <a:lnTo>
                    <a:pt x="167347" y="267843"/>
                  </a:lnTo>
                  <a:lnTo>
                    <a:pt x="129489" y="360121"/>
                  </a:lnTo>
                  <a:lnTo>
                    <a:pt x="197167" y="542785"/>
                  </a:lnTo>
                  <a:lnTo>
                    <a:pt x="293878" y="721537"/>
                  </a:lnTo>
                  <a:lnTo>
                    <a:pt x="343115" y="802068"/>
                  </a:lnTo>
                  <a:close/>
                </a:path>
                <a:path w="533400" h="1056640">
                  <a:moveTo>
                    <a:pt x="533107" y="537121"/>
                  </a:moveTo>
                  <a:lnTo>
                    <a:pt x="526656" y="226606"/>
                  </a:lnTo>
                  <a:lnTo>
                    <a:pt x="508241" y="67144"/>
                  </a:lnTo>
                  <a:lnTo>
                    <a:pt x="463194" y="8394"/>
                  </a:lnTo>
                  <a:lnTo>
                    <a:pt x="376897" y="0"/>
                  </a:lnTo>
                  <a:lnTo>
                    <a:pt x="369658" y="0"/>
                  </a:lnTo>
                  <a:lnTo>
                    <a:pt x="329615" y="91528"/>
                  </a:lnTo>
                  <a:lnTo>
                    <a:pt x="393090" y="275310"/>
                  </a:lnTo>
                  <a:lnTo>
                    <a:pt x="485698" y="455726"/>
                  </a:lnTo>
                  <a:lnTo>
                    <a:pt x="533107" y="537121"/>
                  </a:lnTo>
                  <a:close/>
                </a:path>
              </a:pathLst>
            </a:custGeom>
            <a:solidFill>
              <a:srgbClr val="3887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9402471" y="6861556"/>
              <a:ext cx="586105" cy="1068070"/>
            </a:xfrm>
            <a:custGeom>
              <a:avLst/>
              <a:gdLst/>
              <a:ahLst/>
              <a:cxnLst/>
              <a:rect l="l" t="t" r="r" b="b"/>
              <a:pathLst>
                <a:path w="586104" h="1068070">
                  <a:moveTo>
                    <a:pt x="286181" y="85686"/>
                  </a:moveTo>
                  <a:lnTo>
                    <a:pt x="278422" y="23164"/>
                  </a:lnTo>
                  <a:lnTo>
                    <a:pt x="194398" y="723"/>
                  </a:lnTo>
                  <a:lnTo>
                    <a:pt x="190792" y="0"/>
                  </a:lnTo>
                  <a:lnTo>
                    <a:pt x="184315" y="0"/>
                  </a:lnTo>
                  <a:lnTo>
                    <a:pt x="93840" y="82689"/>
                  </a:lnTo>
                  <a:lnTo>
                    <a:pt x="37338" y="264604"/>
                  </a:lnTo>
                  <a:lnTo>
                    <a:pt x="8242" y="446519"/>
                  </a:lnTo>
                  <a:lnTo>
                    <a:pt x="0" y="529196"/>
                  </a:lnTo>
                  <a:lnTo>
                    <a:pt x="199453" y="237858"/>
                  </a:lnTo>
                  <a:lnTo>
                    <a:pt x="286181" y="85686"/>
                  </a:lnTo>
                  <a:close/>
                </a:path>
                <a:path w="586104" h="1068070">
                  <a:moveTo>
                    <a:pt x="471131" y="366128"/>
                  </a:moveTo>
                  <a:lnTo>
                    <a:pt x="464705" y="303377"/>
                  </a:lnTo>
                  <a:lnTo>
                    <a:pt x="380873" y="279361"/>
                  </a:lnTo>
                  <a:lnTo>
                    <a:pt x="377266" y="278650"/>
                  </a:lnTo>
                  <a:lnTo>
                    <a:pt x="369354" y="278650"/>
                  </a:lnTo>
                  <a:lnTo>
                    <a:pt x="277507" y="360895"/>
                  </a:lnTo>
                  <a:lnTo>
                    <a:pt x="217246" y="541820"/>
                  </a:lnTo>
                  <a:lnTo>
                    <a:pt x="184264" y="722731"/>
                  </a:lnTo>
                  <a:lnTo>
                    <a:pt x="174231" y="804976"/>
                  </a:lnTo>
                  <a:lnTo>
                    <a:pt x="380758" y="516902"/>
                  </a:lnTo>
                  <a:lnTo>
                    <a:pt x="471131" y="366128"/>
                  </a:lnTo>
                  <a:close/>
                </a:path>
                <a:path w="586104" h="1068070">
                  <a:moveTo>
                    <a:pt x="585609" y="601929"/>
                  </a:moveTo>
                  <a:lnTo>
                    <a:pt x="571677" y="540258"/>
                  </a:lnTo>
                  <a:lnTo>
                    <a:pt x="485990" y="524878"/>
                  </a:lnTo>
                  <a:lnTo>
                    <a:pt x="480949" y="524878"/>
                  </a:lnTo>
                  <a:lnTo>
                    <a:pt x="396303" y="609714"/>
                  </a:lnTo>
                  <a:lnTo>
                    <a:pt x="356831" y="796315"/>
                  </a:lnTo>
                  <a:lnTo>
                    <a:pt x="345579" y="982929"/>
                  </a:lnTo>
                  <a:lnTo>
                    <a:pt x="345592" y="1067765"/>
                  </a:lnTo>
                  <a:lnTo>
                    <a:pt x="514642" y="760793"/>
                  </a:lnTo>
                  <a:lnTo>
                    <a:pt x="585609" y="601929"/>
                  </a:lnTo>
                  <a:close/>
                </a:path>
              </a:pathLst>
            </a:custGeom>
            <a:solidFill>
              <a:srgbClr val="8EC7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9429801" y="8056029"/>
              <a:ext cx="5066665" cy="502920"/>
            </a:xfrm>
            <a:custGeom>
              <a:avLst/>
              <a:gdLst/>
              <a:ahLst/>
              <a:cxnLst/>
              <a:rect l="l" t="t" r="r" b="b"/>
              <a:pathLst>
                <a:path w="5066665" h="502920">
                  <a:moveTo>
                    <a:pt x="119354" y="46710"/>
                  </a:moveTo>
                  <a:lnTo>
                    <a:pt x="101650" y="5842"/>
                  </a:lnTo>
                  <a:lnTo>
                    <a:pt x="48983" y="0"/>
                  </a:lnTo>
                  <a:lnTo>
                    <a:pt x="42506" y="0"/>
                  </a:lnTo>
                  <a:lnTo>
                    <a:pt x="0" y="64770"/>
                  </a:lnTo>
                  <a:lnTo>
                    <a:pt x="7569" y="192519"/>
                  </a:lnTo>
                  <a:lnTo>
                    <a:pt x="34594" y="317423"/>
                  </a:lnTo>
                  <a:lnTo>
                    <a:pt x="50419" y="373672"/>
                  </a:lnTo>
                  <a:lnTo>
                    <a:pt x="102235" y="157645"/>
                  </a:lnTo>
                  <a:lnTo>
                    <a:pt x="119354" y="46710"/>
                  </a:lnTo>
                  <a:close/>
                </a:path>
                <a:path w="5066665" h="502920">
                  <a:moveTo>
                    <a:pt x="254711" y="176847"/>
                  </a:moveTo>
                  <a:lnTo>
                    <a:pt x="233095" y="136131"/>
                  </a:lnTo>
                  <a:lnTo>
                    <a:pt x="182181" y="130314"/>
                  </a:lnTo>
                  <a:lnTo>
                    <a:pt x="176415" y="130314"/>
                  </a:lnTo>
                  <a:lnTo>
                    <a:pt x="172821" y="131038"/>
                  </a:lnTo>
                  <a:lnTo>
                    <a:pt x="138722" y="200342"/>
                  </a:lnTo>
                  <a:lnTo>
                    <a:pt x="162013" y="326796"/>
                  </a:lnTo>
                  <a:lnTo>
                    <a:pt x="204203" y="448271"/>
                  </a:lnTo>
                  <a:lnTo>
                    <a:pt x="226822" y="502577"/>
                  </a:lnTo>
                  <a:lnTo>
                    <a:pt x="251231" y="287362"/>
                  </a:lnTo>
                  <a:lnTo>
                    <a:pt x="254711" y="176847"/>
                  </a:lnTo>
                  <a:close/>
                </a:path>
                <a:path w="5066665" h="502920">
                  <a:moveTo>
                    <a:pt x="4930165" y="197472"/>
                  </a:moveTo>
                  <a:lnTo>
                    <a:pt x="4917237" y="151841"/>
                  </a:lnTo>
                  <a:lnTo>
                    <a:pt x="4861369" y="131038"/>
                  </a:lnTo>
                  <a:lnTo>
                    <a:pt x="4857826" y="130314"/>
                  </a:lnTo>
                  <a:lnTo>
                    <a:pt x="4851984" y="130314"/>
                  </a:lnTo>
                  <a:lnTo>
                    <a:pt x="4807547" y="188480"/>
                  </a:lnTo>
                  <a:lnTo>
                    <a:pt x="4796117" y="316445"/>
                  </a:lnTo>
                  <a:lnTo>
                    <a:pt x="4801273" y="444411"/>
                  </a:lnTo>
                  <a:lnTo>
                    <a:pt x="4806645" y="502577"/>
                  </a:lnTo>
                  <a:lnTo>
                    <a:pt x="4894999" y="302768"/>
                  </a:lnTo>
                  <a:lnTo>
                    <a:pt x="4930165" y="197472"/>
                  </a:lnTo>
                  <a:close/>
                </a:path>
                <a:path w="5066665" h="502920">
                  <a:moveTo>
                    <a:pt x="5066525" y="58064"/>
                  </a:moveTo>
                  <a:lnTo>
                    <a:pt x="5047780" y="14351"/>
                  </a:lnTo>
                  <a:lnTo>
                    <a:pt x="4989525" y="0"/>
                  </a:lnTo>
                  <a:lnTo>
                    <a:pt x="4983048" y="0"/>
                  </a:lnTo>
                  <a:lnTo>
                    <a:pt x="4943551" y="58394"/>
                  </a:lnTo>
                  <a:lnTo>
                    <a:pt x="4947945" y="186842"/>
                  </a:lnTo>
                  <a:lnTo>
                    <a:pt x="4969878" y="315290"/>
                  </a:lnTo>
                  <a:lnTo>
                    <a:pt x="4983048" y="373672"/>
                  </a:lnTo>
                  <a:lnTo>
                    <a:pt x="5045151" y="166154"/>
                  </a:lnTo>
                  <a:lnTo>
                    <a:pt x="5066525" y="58064"/>
                  </a:lnTo>
                  <a:close/>
                </a:path>
              </a:pathLst>
            </a:custGeom>
            <a:solidFill>
              <a:srgbClr val="E7D8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/>
            <p:cNvSpPr/>
            <p:nvPr/>
          </p:nvSpPr>
          <p:spPr>
            <a:xfrm>
              <a:off x="9406064" y="3426472"/>
              <a:ext cx="5242560" cy="683895"/>
            </a:xfrm>
            <a:custGeom>
              <a:avLst/>
              <a:gdLst/>
              <a:ahLst/>
              <a:cxnLst/>
              <a:rect l="l" t="t" r="r" b="b"/>
              <a:pathLst>
                <a:path w="5242559" h="683895">
                  <a:moveTo>
                    <a:pt x="5242242" y="0"/>
                  </a:moveTo>
                  <a:lnTo>
                    <a:pt x="0" y="0"/>
                  </a:lnTo>
                  <a:lnTo>
                    <a:pt x="0" y="683272"/>
                  </a:lnTo>
                  <a:lnTo>
                    <a:pt x="5242242" y="683272"/>
                  </a:lnTo>
                  <a:lnTo>
                    <a:pt x="5242242" y="0"/>
                  </a:lnTo>
                  <a:close/>
                </a:path>
              </a:pathLst>
            </a:custGeom>
            <a:solidFill>
              <a:srgbClr val="7F69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9431985" y="1567446"/>
              <a:ext cx="5151755" cy="3930015"/>
            </a:xfrm>
            <a:custGeom>
              <a:avLst/>
              <a:gdLst/>
              <a:ahLst/>
              <a:cxnLst/>
              <a:rect l="l" t="t" r="r" b="b"/>
              <a:pathLst>
                <a:path w="5151755" h="3930015">
                  <a:moveTo>
                    <a:pt x="3560368" y="0"/>
                  </a:moveTo>
                  <a:lnTo>
                    <a:pt x="3508551" y="229"/>
                  </a:lnTo>
                  <a:lnTo>
                    <a:pt x="3456603" y="890"/>
                  </a:lnTo>
                  <a:lnTo>
                    <a:pt x="3404544" y="1940"/>
                  </a:lnTo>
                  <a:lnTo>
                    <a:pt x="3352394" y="3337"/>
                  </a:lnTo>
                  <a:lnTo>
                    <a:pt x="3300174" y="5041"/>
                  </a:lnTo>
                  <a:lnTo>
                    <a:pt x="3247904" y="7008"/>
                  </a:lnTo>
                  <a:lnTo>
                    <a:pt x="3195605" y="9198"/>
                  </a:lnTo>
                  <a:lnTo>
                    <a:pt x="3143296" y="11569"/>
                  </a:lnTo>
                  <a:lnTo>
                    <a:pt x="3090997" y="14078"/>
                  </a:lnTo>
                  <a:lnTo>
                    <a:pt x="3038730" y="16684"/>
                  </a:lnTo>
                  <a:lnTo>
                    <a:pt x="2882317" y="24665"/>
                  </a:lnTo>
                  <a:lnTo>
                    <a:pt x="2830377" y="27241"/>
                  </a:lnTo>
                  <a:lnTo>
                    <a:pt x="2778568" y="29705"/>
                  </a:lnTo>
                  <a:lnTo>
                    <a:pt x="2726913" y="32016"/>
                  </a:lnTo>
                  <a:lnTo>
                    <a:pt x="2675430" y="34130"/>
                  </a:lnTo>
                  <a:lnTo>
                    <a:pt x="2624140" y="36008"/>
                  </a:lnTo>
                  <a:lnTo>
                    <a:pt x="2573064" y="37606"/>
                  </a:lnTo>
                  <a:lnTo>
                    <a:pt x="2522221" y="38884"/>
                  </a:lnTo>
                  <a:lnTo>
                    <a:pt x="2471633" y="39799"/>
                  </a:lnTo>
                  <a:lnTo>
                    <a:pt x="2421318" y="40309"/>
                  </a:lnTo>
                  <a:lnTo>
                    <a:pt x="2370316" y="40432"/>
                  </a:lnTo>
                  <a:lnTo>
                    <a:pt x="2319348" y="40648"/>
                  </a:lnTo>
                  <a:lnTo>
                    <a:pt x="2268414" y="40951"/>
                  </a:lnTo>
                  <a:lnTo>
                    <a:pt x="2217511" y="41337"/>
                  </a:lnTo>
                  <a:lnTo>
                    <a:pt x="2166639" y="41800"/>
                  </a:lnTo>
                  <a:lnTo>
                    <a:pt x="2115795" y="42337"/>
                  </a:lnTo>
                  <a:lnTo>
                    <a:pt x="2064979" y="42941"/>
                  </a:lnTo>
                  <a:lnTo>
                    <a:pt x="2014189" y="43608"/>
                  </a:lnTo>
                  <a:lnTo>
                    <a:pt x="1963424" y="44333"/>
                  </a:lnTo>
                  <a:lnTo>
                    <a:pt x="1912682" y="45111"/>
                  </a:lnTo>
                  <a:lnTo>
                    <a:pt x="1861961" y="45937"/>
                  </a:lnTo>
                  <a:lnTo>
                    <a:pt x="1811261" y="46806"/>
                  </a:lnTo>
                  <a:lnTo>
                    <a:pt x="1760580" y="47713"/>
                  </a:lnTo>
                  <a:lnTo>
                    <a:pt x="1709917" y="48653"/>
                  </a:lnTo>
                  <a:lnTo>
                    <a:pt x="1608636" y="50613"/>
                  </a:lnTo>
                  <a:lnTo>
                    <a:pt x="1254500" y="57788"/>
                  </a:lnTo>
                  <a:lnTo>
                    <a:pt x="1153369" y="59764"/>
                  </a:lnTo>
                  <a:lnTo>
                    <a:pt x="1102805" y="60715"/>
                  </a:lnTo>
                  <a:lnTo>
                    <a:pt x="1052240" y="61634"/>
                  </a:lnTo>
                  <a:lnTo>
                    <a:pt x="1001673" y="62518"/>
                  </a:lnTo>
                  <a:lnTo>
                    <a:pt x="951103" y="63360"/>
                  </a:lnTo>
                  <a:lnTo>
                    <a:pt x="948394" y="166361"/>
                  </a:lnTo>
                  <a:lnTo>
                    <a:pt x="947017" y="217760"/>
                  </a:lnTo>
                  <a:lnTo>
                    <a:pt x="945615" y="269092"/>
                  </a:lnTo>
                  <a:lnTo>
                    <a:pt x="944178" y="320356"/>
                  </a:lnTo>
                  <a:lnTo>
                    <a:pt x="942700" y="371554"/>
                  </a:lnTo>
                  <a:lnTo>
                    <a:pt x="941171" y="422684"/>
                  </a:lnTo>
                  <a:lnTo>
                    <a:pt x="939584" y="473748"/>
                  </a:lnTo>
                  <a:lnTo>
                    <a:pt x="927398" y="423663"/>
                  </a:lnTo>
                  <a:lnTo>
                    <a:pt x="915677" y="373309"/>
                  </a:lnTo>
                  <a:lnTo>
                    <a:pt x="904411" y="322685"/>
                  </a:lnTo>
                  <a:lnTo>
                    <a:pt x="893594" y="271791"/>
                  </a:lnTo>
                  <a:lnTo>
                    <a:pt x="883215" y="220627"/>
                  </a:lnTo>
                  <a:lnTo>
                    <a:pt x="873268" y="169193"/>
                  </a:lnTo>
                  <a:lnTo>
                    <a:pt x="863744" y="117491"/>
                  </a:lnTo>
                  <a:lnTo>
                    <a:pt x="854633" y="65519"/>
                  </a:lnTo>
                  <a:lnTo>
                    <a:pt x="830859" y="65519"/>
                  </a:lnTo>
                  <a:lnTo>
                    <a:pt x="831076" y="117376"/>
                  </a:lnTo>
                  <a:lnTo>
                    <a:pt x="830858" y="169255"/>
                  </a:lnTo>
                  <a:lnTo>
                    <a:pt x="830198" y="221133"/>
                  </a:lnTo>
                  <a:lnTo>
                    <a:pt x="829093" y="272991"/>
                  </a:lnTo>
                  <a:lnTo>
                    <a:pt x="827538" y="324805"/>
                  </a:lnTo>
                  <a:lnTo>
                    <a:pt x="825529" y="376555"/>
                  </a:lnTo>
                  <a:lnTo>
                    <a:pt x="823061" y="428218"/>
                  </a:lnTo>
                  <a:lnTo>
                    <a:pt x="820131" y="479773"/>
                  </a:lnTo>
                  <a:lnTo>
                    <a:pt x="816733" y="531198"/>
                  </a:lnTo>
                  <a:lnTo>
                    <a:pt x="812863" y="582472"/>
                  </a:lnTo>
                  <a:lnTo>
                    <a:pt x="802626" y="531607"/>
                  </a:lnTo>
                  <a:lnTo>
                    <a:pt x="792647" y="480543"/>
                  </a:lnTo>
                  <a:lnTo>
                    <a:pt x="782928" y="429298"/>
                  </a:lnTo>
                  <a:lnTo>
                    <a:pt x="773468" y="377888"/>
                  </a:lnTo>
                  <a:lnTo>
                    <a:pt x="764266" y="326332"/>
                  </a:lnTo>
                  <a:lnTo>
                    <a:pt x="755324" y="274647"/>
                  </a:lnTo>
                  <a:lnTo>
                    <a:pt x="746641" y="222849"/>
                  </a:lnTo>
                  <a:lnTo>
                    <a:pt x="738217" y="170956"/>
                  </a:lnTo>
                  <a:lnTo>
                    <a:pt x="730053" y="118985"/>
                  </a:lnTo>
                  <a:lnTo>
                    <a:pt x="722147" y="66954"/>
                  </a:lnTo>
                  <a:lnTo>
                    <a:pt x="699820" y="66954"/>
                  </a:lnTo>
                  <a:lnTo>
                    <a:pt x="699197" y="119614"/>
                  </a:lnTo>
                  <a:lnTo>
                    <a:pt x="698488" y="172332"/>
                  </a:lnTo>
                  <a:lnTo>
                    <a:pt x="697681" y="225095"/>
                  </a:lnTo>
                  <a:lnTo>
                    <a:pt x="696763" y="277891"/>
                  </a:lnTo>
                  <a:lnTo>
                    <a:pt x="695721" y="330705"/>
                  </a:lnTo>
                  <a:lnTo>
                    <a:pt x="694543" y="383526"/>
                  </a:lnTo>
                  <a:lnTo>
                    <a:pt x="693215" y="436340"/>
                  </a:lnTo>
                  <a:lnTo>
                    <a:pt x="691726" y="489134"/>
                  </a:lnTo>
                  <a:lnTo>
                    <a:pt x="690061" y="541895"/>
                  </a:lnTo>
                  <a:lnTo>
                    <a:pt x="688208" y="594611"/>
                  </a:lnTo>
                  <a:lnTo>
                    <a:pt x="686155" y="647268"/>
                  </a:lnTo>
                  <a:lnTo>
                    <a:pt x="681512" y="594449"/>
                  </a:lnTo>
                  <a:lnTo>
                    <a:pt x="676613" y="541640"/>
                  </a:lnTo>
                  <a:lnTo>
                    <a:pt x="671451" y="488850"/>
                  </a:lnTo>
                  <a:lnTo>
                    <a:pt x="666020" y="436089"/>
                  </a:lnTo>
                  <a:lnTo>
                    <a:pt x="660312" y="383367"/>
                  </a:lnTo>
                  <a:lnTo>
                    <a:pt x="654323" y="330693"/>
                  </a:lnTo>
                  <a:lnTo>
                    <a:pt x="648044" y="278078"/>
                  </a:lnTo>
                  <a:lnTo>
                    <a:pt x="641470" y="225530"/>
                  </a:lnTo>
                  <a:lnTo>
                    <a:pt x="634594" y="173059"/>
                  </a:lnTo>
                  <a:lnTo>
                    <a:pt x="627411" y="120676"/>
                  </a:lnTo>
                  <a:lnTo>
                    <a:pt x="619912" y="68389"/>
                  </a:lnTo>
                  <a:lnTo>
                    <a:pt x="568429" y="69052"/>
                  </a:lnTo>
                  <a:lnTo>
                    <a:pt x="516926" y="69592"/>
                  </a:lnTo>
                  <a:lnTo>
                    <a:pt x="465383" y="70011"/>
                  </a:lnTo>
                  <a:lnTo>
                    <a:pt x="413780" y="70310"/>
                  </a:lnTo>
                  <a:lnTo>
                    <a:pt x="362096" y="70489"/>
                  </a:lnTo>
                  <a:lnTo>
                    <a:pt x="310311" y="70548"/>
                  </a:lnTo>
                  <a:lnTo>
                    <a:pt x="258474" y="70489"/>
                  </a:lnTo>
                  <a:lnTo>
                    <a:pt x="206659" y="70310"/>
                  </a:lnTo>
                  <a:lnTo>
                    <a:pt x="154884" y="70011"/>
                  </a:lnTo>
                  <a:lnTo>
                    <a:pt x="103170" y="69592"/>
                  </a:lnTo>
                  <a:lnTo>
                    <a:pt x="51535" y="69052"/>
                  </a:lnTo>
                  <a:lnTo>
                    <a:pt x="0" y="68389"/>
                  </a:lnTo>
                  <a:lnTo>
                    <a:pt x="5922" y="118874"/>
                  </a:lnTo>
                  <a:lnTo>
                    <a:pt x="11793" y="169372"/>
                  </a:lnTo>
                  <a:lnTo>
                    <a:pt x="17615" y="219883"/>
                  </a:lnTo>
                  <a:lnTo>
                    <a:pt x="23386" y="270407"/>
                  </a:lnTo>
                  <a:lnTo>
                    <a:pt x="29107" y="320943"/>
                  </a:lnTo>
                  <a:lnTo>
                    <a:pt x="34777" y="371492"/>
                  </a:lnTo>
                  <a:lnTo>
                    <a:pt x="40396" y="422053"/>
                  </a:lnTo>
                  <a:lnTo>
                    <a:pt x="45965" y="472626"/>
                  </a:lnTo>
                  <a:lnTo>
                    <a:pt x="51484" y="523211"/>
                  </a:lnTo>
                  <a:lnTo>
                    <a:pt x="56952" y="573809"/>
                  </a:lnTo>
                  <a:lnTo>
                    <a:pt x="62369" y="624418"/>
                  </a:lnTo>
                  <a:lnTo>
                    <a:pt x="67735" y="675039"/>
                  </a:lnTo>
                  <a:lnTo>
                    <a:pt x="73050" y="725672"/>
                  </a:lnTo>
                  <a:lnTo>
                    <a:pt x="78315" y="776317"/>
                  </a:lnTo>
                  <a:lnTo>
                    <a:pt x="83529" y="826973"/>
                  </a:lnTo>
                  <a:lnTo>
                    <a:pt x="88692" y="877641"/>
                  </a:lnTo>
                  <a:lnTo>
                    <a:pt x="93804" y="928320"/>
                  </a:lnTo>
                  <a:lnTo>
                    <a:pt x="98865" y="979010"/>
                  </a:lnTo>
                  <a:lnTo>
                    <a:pt x="103875" y="1029712"/>
                  </a:lnTo>
                  <a:lnTo>
                    <a:pt x="108833" y="1080424"/>
                  </a:lnTo>
                  <a:lnTo>
                    <a:pt x="113741" y="1131147"/>
                  </a:lnTo>
                  <a:lnTo>
                    <a:pt x="118597" y="1181882"/>
                  </a:lnTo>
                  <a:lnTo>
                    <a:pt x="123402" y="1232627"/>
                  </a:lnTo>
                  <a:lnTo>
                    <a:pt x="128156" y="1283383"/>
                  </a:lnTo>
                  <a:lnTo>
                    <a:pt x="132859" y="1334149"/>
                  </a:lnTo>
                  <a:lnTo>
                    <a:pt x="137510" y="1384926"/>
                  </a:lnTo>
                  <a:lnTo>
                    <a:pt x="142110" y="1435713"/>
                  </a:lnTo>
                  <a:lnTo>
                    <a:pt x="146658" y="1486510"/>
                  </a:lnTo>
                  <a:lnTo>
                    <a:pt x="151155" y="1537318"/>
                  </a:lnTo>
                  <a:lnTo>
                    <a:pt x="155600" y="1588136"/>
                  </a:lnTo>
                  <a:lnTo>
                    <a:pt x="159994" y="1638963"/>
                  </a:lnTo>
                  <a:lnTo>
                    <a:pt x="164336" y="1689801"/>
                  </a:lnTo>
                  <a:lnTo>
                    <a:pt x="168626" y="1740648"/>
                  </a:lnTo>
                  <a:lnTo>
                    <a:pt x="172865" y="1791505"/>
                  </a:lnTo>
                  <a:lnTo>
                    <a:pt x="177052" y="1842371"/>
                  </a:lnTo>
                  <a:lnTo>
                    <a:pt x="181187" y="1893247"/>
                  </a:lnTo>
                  <a:lnTo>
                    <a:pt x="185270" y="1944132"/>
                  </a:lnTo>
                  <a:lnTo>
                    <a:pt x="189302" y="1995027"/>
                  </a:lnTo>
                  <a:lnTo>
                    <a:pt x="193281" y="2045931"/>
                  </a:lnTo>
                  <a:lnTo>
                    <a:pt x="197208" y="2096843"/>
                  </a:lnTo>
                  <a:lnTo>
                    <a:pt x="201084" y="2147765"/>
                  </a:lnTo>
                  <a:lnTo>
                    <a:pt x="204907" y="2198696"/>
                  </a:lnTo>
                  <a:lnTo>
                    <a:pt x="208678" y="2249635"/>
                  </a:lnTo>
                  <a:lnTo>
                    <a:pt x="212397" y="2300583"/>
                  </a:lnTo>
                  <a:lnTo>
                    <a:pt x="216064" y="2351540"/>
                  </a:lnTo>
                  <a:lnTo>
                    <a:pt x="219678" y="2402505"/>
                  </a:lnTo>
                  <a:lnTo>
                    <a:pt x="223241" y="2453478"/>
                  </a:lnTo>
                  <a:lnTo>
                    <a:pt x="226751" y="2504460"/>
                  </a:lnTo>
                  <a:lnTo>
                    <a:pt x="230208" y="2555450"/>
                  </a:lnTo>
                  <a:lnTo>
                    <a:pt x="233613" y="2606448"/>
                  </a:lnTo>
                  <a:lnTo>
                    <a:pt x="236966" y="2657454"/>
                  </a:lnTo>
                  <a:lnTo>
                    <a:pt x="240266" y="2708468"/>
                  </a:lnTo>
                  <a:lnTo>
                    <a:pt x="243513" y="2759489"/>
                  </a:lnTo>
                  <a:lnTo>
                    <a:pt x="246708" y="2810519"/>
                  </a:lnTo>
                  <a:lnTo>
                    <a:pt x="249851" y="2861555"/>
                  </a:lnTo>
                  <a:lnTo>
                    <a:pt x="252940" y="2912600"/>
                  </a:lnTo>
                  <a:lnTo>
                    <a:pt x="255977" y="2963651"/>
                  </a:lnTo>
                  <a:lnTo>
                    <a:pt x="258961" y="3014710"/>
                  </a:lnTo>
                  <a:lnTo>
                    <a:pt x="261892" y="3065776"/>
                  </a:lnTo>
                  <a:lnTo>
                    <a:pt x="264771" y="3116850"/>
                  </a:lnTo>
                  <a:lnTo>
                    <a:pt x="267596" y="3167930"/>
                  </a:lnTo>
                  <a:lnTo>
                    <a:pt x="270368" y="3219017"/>
                  </a:lnTo>
                  <a:lnTo>
                    <a:pt x="273088" y="3270111"/>
                  </a:lnTo>
                  <a:lnTo>
                    <a:pt x="275754" y="3321211"/>
                  </a:lnTo>
                  <a:lnTo>
                    <a:pt x="278368" y="3372318"/>
                  </a:lnTo>
                  <a:lnTo>
                    <a:pt x="280928" y="3423432"/>
                  </a:lnTo>
                  <a:lnTo>
                    <a:pt x="283435" y="3474551"/>
                  </a:lnTo>
                  <a:lnTo>
                    <a:pt x="285888" y="3525678"/>
                  </a:lnTo>
                  <a:lnTo>
                    <a:pt x="288289" y="3576810"/>
                  </a:lnTo>
                  <a:lnTo>
                    <a:pt x="290636" y="3627948"/>
                  </a:lnTo>
                  <a:lnTo>
                    <a:pt x="292930" y="3679093"/>
                  </a:lnTo>
                  <a:lnTo>
                    <a:pt x="295170" y="3730243"/>
                  </a:lnTo>
                  <a:lnTo>
                    <a:pt x="297357" y="3781399"/>
                  </a:lnTo>
                  <a:lnTo>
                    <a:pt x="4866436" y="3929722"/>
                  </a:lnTo>
                  <a:lnTo>
                    <a:pt x="4867983" y="3879792"/>
                  </a:lnTo>
                  <a:lnTo>
                    <a:pt x="4869575" y="3829765"/>
                  </a:lnTo>
                  <a:lnTo>
                    <a:pt x="4871212" y="3779644"/>
                  </a:lnTo>
                  <a:lnTo>
                    <a:pt x="4872897" y="3729432"/>
                  </a:lnTo>
                  <a:lnTo>
                    <a:pt x="4874629" y="3679133"/>
                  </a:lnTo>
                  <a:lnTo>
                    <a:pt x="4876408" y="3628748"/>
                  </a:lnTo>
                  <a:lnTo>
                    <a:pt x="4878236" y="3578283"/>
                  </a:lnTo>
                  <a:lnTo>
                    <a:pt x="4880114" y="3527738"/>
                  </a:lnTo>
                  <a:lnTo>
                    <a:pt x="4882041" y="3477119"/>
                  </a:lnTo>
                  <a:lnTo>
                    <a:pt x="4884018" y="3426426"/>
                  </a:lnTo>
                  <a:lnTo>
                    <a:pt x="4886047" y="3375665"/>
                  </a:lnTo>
                  <a:lnTo>
                    <a:pt x="4888128" y="3324837"/>
                  </a:lnTo>
                  <a:lnTo>
                    <a:pt x="4890261" y="3273945"/>
                  </a:lnTo>
                  <a:lnTo>
                    <a:pt x="4892447" y="3222993"/>
                  </a:lnTo>
                  <a:lnTo>
                    <a:pt x="4894686" y="3171984"/>
                  </a:lnTo>
                  <a:lnTo>
                    <a:pt x="4896980" y="3120921"/>
                  </a:lnTo>
                  <a:lnTo>
                    <a:pt x="4899329" y="3069807"/>
                  </a:lnTo>
                  <a:lnTo>
                    <a:pt x="4901734" y="3018644"/>
                  </a:lnTo>
                  <a:lnTo>
                    <a:pt x="4904194" y="2967436"/>
                  </a:lnTo>
                  <a:lnTo>
                    <a:pt x="4906712" y="2916187"/>
                  </a:lnTo>
                  <a:lnTo>
                    <a:pt x="4909287" y="2864898"/>
                  </a:lnTo>
                  <a:lnTo>
                    <a:pt x="4911921" y="2813573"/>
                  </a:lnTo>
                  <a:lnTo>
                    <a:pt x="4914613" y="2762215"/>
                  </a:lnTo>
                  <a:lnTo>
                    <a:pt x="4917364" y="2710828"/>
                  </a:lnTo>
                  <a:lnTo>
                    <a:pt x="4920176" y="2659413"/>
                  </a:lnTo>
                  <a:lnTo>
                    <a:pt x="4923049" y="2607975"/>
                  </a:lnTo>
                  <a:lnTo>
                    <a:pt x="4925982" y="2556516"/>
                  </a:lnTo>
                  <a:lnTo>
                    <a:pt x="4928978" y="2505039"/>
                  </a:lnTo>
                  <a:lnTo>
                    <a:pt x="4932037" y="2453548"/>
                  </a:lnTo>
                  <a:lnTo>
                    <a:pt x="4935159" y="2402045"/>
                  </a:lnTo>
                  <a:lnTo>
                    <a:pt x="4938344" y="2350533"/>
                  </a:lnTo>
                  <a:lnTo>
                    <a:pt x="4941595" y="2299016"/>
                  </a:lnTo>
                  <a:lnTo>
                    <a:pt x="4944910" y="2247496"/>
                  </a:lnTo>
                  <a:lnTo>
                    <a:pt x="4948292" y="2195977"/>
                  </a:lnTo>
                  <a:lnTo>
                    <a:pt x="4951740" y="2144461"/>
                  </a:lnTo>
                  <a:lnTo>
                    <a:pt x="4955255" y="2092952"/>
                  </a:lnTo>
                  <a:lnTo>
                    <a:pt x="4958837" y="2041452"/>
                  </a:lnTo>
                  <a:lnTo>
                    <a:pt x="4962489" y="1989965"/>
                  </a:lnTo>
                  <a:lnTo>
                    <a:pt x="4966209" y="1938494"/>
                  </a:lnTo>
                  <a:lnTo>
                    <a:pt x="4969999" y="1887042"/>
                  </a:lnTo>
                  <a:lnTo>
                    <a:pt x="4973860" y="1835611"/>
                  </a:lnTo>
                  <a:lnTo>
                    <a:pt x="4977791" y="1784206"/>
                  </a:lnTo>
                  <a:lnTo>
                    <a:pt x="4981794" y="1732828"/>
                  </a:lnTo>
                  <a:lnTo>
                    <a:pt x="4985869" y="1681481"/>
                  </a:lnTo>
                  <a:lnTo>
                    <a:pt x="4990018" y="1630168"/>
                  </a:lnTo>
                  <a:lnTo>
                    <a:pt x="4994239" y="1578892"/>
                  </a:lnTo>
                  <a:lnTo>
                    <a:pt x="4998535" y="1527657"/>
                  </a:lnTo>
                  <a:lnTo>
                    <a:pt x="5002906" y="1476464"/>
                  </a:lnTo>
                  <a:lnTo>
                    <a:pt x="5007352" y="1425317"/>
                  </a:lnTo>
                  <a:lnTo>
                    <a:pt x="5011875" y="1374220"/>
                  </a:lnTo>
                  <a:lnTo>
                    <a:pt x="5016474" y="1323175"/>
                  </a:lnTo>
                  <a:lnTo>
                    <a:pt x="5021151" y="1272185"/>
                  </a:lnTo>
                  <a:lnTo>
                    <a:pt x="5025905" y="1221253"/>
                  </a:lnTo>
                  <a:lnTo>
                    <a:pt x="5030739" y="1170383"/>
                  </a:lnTo>
                  <a:lnTo>
                    <a:pt x="5035651" y="1119577"/>
                  </a:lnTo>
                  <a:lnTo>
                    <a:pt x="5040644" y="1068839"/>
                  </a:lnTo>
                  <a:lnTo>
                    <a:pt x="5045717" y="1018171"/>
                  </a:lnTo>
                  <a:lnTo>
                    <a:pt x="5050872" y="967576"/>
                  </a:lnTo>
                  <a:lnTo>
                    <a:pt x="5056108" y="917058"/>
                  </a:lnTo>
                  <a:lnTo>
                    <a:pt x="5061427" y="866620"/>
                  </a:lnTo>
                  <a:lnTo>
                    <a:pt x="5066829" y="816265"/>
                  </a:lnTo>
                  <a:lnTo>
                    <a:pt x="5072315" y="765995"/>
                  </a:lnTo>
                  <a:lnTo>
                    <a:pt x="5077886" y="715813"/>
                  </a:lnTo>
                  <a:lnTo>
                    <a:pt x="5083541" y="665724"/>
                  </a:lnTo>
                  <a:lnTo>
                    <a:pt x="5089282" y="615729"/>
                  </a:lnTo>
                  <a:lnTo>
                    <a:pt x="5095110" y="565832"/>
                  </a:lnTo>
                  <a:lnTo>
                    <a:pt x="5101024" y="516036"/>
                  </a:lnTo>
                  <a:lnTo>
                    <a:pt x="5107027" y="466344"/>
                  </a:lnTo>
                  <a:lnTo>
                    <a:pt x="5113117" y="416759"/>
                  </a:lnTo>
                  <a:lnTo>
                    <a:pt x="5119297" y="367284"/>
                  </a:lnTo>
                  <a:lnTo>
                    <a:pt x="5125566" y="317922"/>
                  </a:lnTo>
                  <a:lnTo>
                    <a:pt x="5131925" y="268676"/>
                  </a:lnTo>
                  <a:lnTo>
                    <a:pt x="5138376" y="219549"/>
                  </a:lnTo>
                  <a:lnTo>
                    <a:pt x="5144917" y="170545"/>
                  </a:lnTo>
                  <a:lnTo>
                    <a:pt x="5151551" y="121666"/>
                  </a:lnTo>
                  <a:lnTo>
                    <a:pt x="5099407" y="116773"/>
                  </a:lnTo>
                  <a:lnTo>
                    <a:pt x="5047248" y="111969"/>
                  </a:lnTo>
                  <a:lnTo>
                    <a:pt x="4995064" y="107253"/>
                  </a:lnTo>
                  <a:lnTo>
                    <a:pt x="4942839" y="102626"/>
                  </a:lnTo>
                  <a:lnTo>
                    <a:pt x="4890561" y="98086"/>
                  </a:lnTo>
                  <a:lnTo>
                    <a:pt x="4838216" y="93633"/>
                  </a:lnTo>
                  <a:lnTo>
                    <a:pt x="4785791" y="89268"/>
                  </a:lnTo>
                  <a:lnTo>
                    <a:pt x="4754176" y="235109"/>
                  </a:lnTo>
                  <a:lnTo>
                    <a:pt x="4743596" y="283762"/>
                  </a:lnTo>
                  <a:lnTo>
                    <a:pt x="4732980" y="332448"/>
                  </a:lnTo>
                  <a:lnTo>
                    <a:pt x="4722319" y="381176"/>
                  </a:lnTo>
                  <a:lnTo>
                    <a:pt x="4711605" y="429953"/>
                  </a:lnTo>
                  <a:lnTo>
                    <a:pt x="4700828" y="478790"/>
                  </a:lnTo>
                  <a:lnTo>
                    <a:pt x="4693368" y="430170"/>
                  </a:lnTo>
                  <a:lnTo>
                    <a:pt x="4687648" y="381028"/>
                  </a:lnTo>
                  <a:lnTo>
                    <a:pt x="4683518" y="331447"/>
                  </a:lnTo>
                  <a:lnTo>
                    <a:pt x="4680826" y="281512"/>
                  </a:lnTo>
                  <a:lnTo>
                    <a:pt x="4679419" y="231308"/>
                  </a:lnTo>
                  <a:lnTo>
                    <a:pt x="4679147" y="180918"/>
                  </a:lnTo>
                  <a:lnTo>
                    <a:pt x="4679857" y="130428"/>
                  </a:lnTo>
                  <a:lnTo>
                    <a:pt x="4681397" y="79921"/>
                  </a:lnTo>
                  <a:lnTo>
                    <a:pt x="4673928" y="79072"/>
                  </a:lnTo>
                  <a:lnTo>
                    <a:pt x="4666697" y="78563"/>
                  </a:lnTo>
                  <a:lnTo>
                    <a:pt x="4659609" y="78190"/>
                  </a:lnTo>
                  <a:lnTo>
                    <a:pt x="4652568" y="77749"/>
                  </a:lnTo>
                  <a:lnTo>
                    <a:pt x="4641577" y="128779"/>
                  </a:lnTo>
                  <a:lnTo>
                    <a:pt x="4630691" y="179809"/>
                  </a:lnTo>
                  <a:lnTo>
                    <a:pt x="4619897" y="230839"/>
                  </a:lnTo>
                  <a:lnTo>
                    <a:pt x="4609182" y="281870"/>
                  </a:lnTo>
                  <a:lnTo>
                    <a:pt x="4598533" y="332900"/>
                  </a:lnTo>
                  <a:lnTo>
                    <a:pt x="4587935" y="383930"/>
                  </a:lnTo>
                  <a:lnTo>
                    <a:pt x="4566843" y="485990"/>
                  </a:lnTo>
                  <a:lnTo>
                    <a:pt x="4569571" y="434358"/>
                  </a:lnTo>
                  <a:lnTo>
                    <a:pt x="4571761" y="382616"/>
                  </a:lnTo>
                  <a:lnTo>
                    <a:pt x="4573420" y="330789"/>
                  </a:lnTo>
                  <a:lnTo>
                    <a:pt x="4574559" y="278903"/>
                  </a:lnTo>
                  <a:lnTo>
                    <a:pt x="4575185" y="226982"/>
                  </a:lnTo>
                  <a:lnTo>
                    <a:pt x="4575309" y="175053"/>
                  </a:lnTo>
                  <a:lnTo>
                    <a:pt x="4574938" y="123141"/>
                  </a:lnTo>
                  <a:lnTo>
                    <a:pt x="4574082" y="71272"/>
                  </a:lnTo>
                  <a:lnTo>
                    <a:pt x="4523884" y="66809"/>
                  </a:lnTo>
                  <a:lnTo>
                    <a:pt x="4473643" y="62390"/>
                  </a:lnTo>
                  <a:lnTo>
                    <a:pt x="4423368" y="58007"/>
                  </a:lnTo>
                  <a:lnTo>
                    <a:pt x="4322740" y="49315"/>
                  </a:lnTo>
                  <a:lnTo>
                    <a:pt x="4121386" y="32014"/>
                  </a:lnTo>
                  <a:lnTo>
                    <a:pt x="4071069" y="27660"/>
                  </a:lnTo>
                  <a:lnTo>
                    <a:pt x="4020775" y="23278"/>
                  </a:lnTo>
                  <a:lnTo>
                    <a:pt x="3970512" y="18861"/>
                  </a:lnTo>
                  <a:lnTo>
                    <a:pt x="3920286" y="14401"/>
                  </a:lnTo>
                  <a:lnTo>
                    <a:pt x="3869585" y="10201"/>
                  </a:lnTo>
                  <a:lnTo>
                    <a:pt x="3818619" y="6820"/>
                  </a:lnTo>
                  <a:lnTo>
                    <a:pt x="3767404" y="4196"/>
                  </a:lnTo>
                  <a:lnTo>
                    <a:pt x="3715956" y="2265"/>
                  </a:lnTo>
                  <a:lnTo>
                    <a:pt x="3664291" y="964"/>
                  </a:lnTo>
                  <a:lnTo>
                    <a:pt x="3612423" y="230"/>
                  </a:lnTo>
                  <a:lnTo>
                    <a:pt x="35603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14214856" y="2345029"/>
              <a:ext cx="365125" cy="24130"/>
            </a:xfrm>
            <a:custGeom>
              <a:avLst/>
              <a:gdLst/>
              <a:ahLst/>
              <a:cxnLst/>
              <a:rect l="l" t="t" r="r" b="b"/>
              <a:pathLst>
                <a:path w="365125" h="24130">
                  <a:moveTo>
                    <a:pt x="0" y="0"/>
                  </a:moveTo>
                  <a:lnTo>
                    <a:pt x="364998" y="23761"/>
                  </a:lnTo>
                  <a:lnTo>
                    <a:pt x="312855" y="20104"/>
                  </a:lnTo>
                  <a:lnTo>
                    <a:pt x="260712" y="16533"/>
                  </a:lnTo>
                  <a:lnTo>
                    <a:pt x="208570" y="13051"/>
                  </a:lnTo>
                  <a:lnTo>
                    <a:pt x="156427" y="9656"/>
                  </a:lnTo>
                  <a:lnTo>
                    <a:pt x="104285" y="6349"/>
                  </a:lnTo>
                  <a:lnTo>
                    <a:pt x="52142" y="3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9691903" y="2325598"/>
              <a:ext cx="4887595" cy="2573020"/>
            </a:xfrm>
            <a:custGeom>
              <a:avLst/>
              <a:gdLst/>
              <a:ahLst/>
              <a:cxnLst/>
              <a:rect l="l" t="t" r="r" b="b"/>
              <a:pathLst>
                <a:path w="4887594" h="2573020">
                  <a:moveTo>
                    <a:pt x="4201896" y="0"/>
                  </a:moveTo>
                  <a:lnTo>
                    <a:pt x="4190586" y="49668"/>
                  </a:lnTo>
                  <a:lnTo>
                    <a:pt x="4178607" y="99188"/>
                  </a:lnTo>
                  <a:lnTo>
                    <a:pt x="4165956" y="148542"/>
                  </a:lnTo>
                  <a:lnTo>
                    <a:pt x="4152629" y="197713"/>
                  </a:lnTo>
                  <a:lnTo>
                    <a:pt x="4138624" y="246686"/>
                  </a:lnTo>
                  <a:lnTo>
                    <a:pt x="4123938" y="295442"/>
                  </a:lnTo>
                  <a:lnTo>
                    <a:pt x="4108567" y="343967"/>
                  </a:lnTo>
                  <a:lnTo>
                    <a:pt x="4092509" y="392242"/>
                  </a:lnTo>
                  <a:lnTo>
                    <a:pt x="4075759" y="440252"/>
                  </a:lnTo>
                  <a:lnTo>
                    <a:pt x="4058315" y="487979"/>
                  </a:lnTo>
                  <a:lnTo>
                    <a:pt x="4040174" y="535408"/>
                  </a:lnTo>
                  <a:lnTo>
                    <a:pt x="4021332" y="582521"/>
                  </a:lnTo>
                  <a:lnTo>
                    <a:pt x="4001787" y="629302"/>
                  </a:lnTo>
                  <a:lnTo>
                    <a:pt x="3981535" y="675734"/>
                  </a:lnTo>
                  <a:lnTo>
                    <a:pt x="3960573" y="721801"/>
                  </a:lnTo>
                  <a:lnTo>
                    <a:pt x="3938898" y="767486"/>
                  </a:lnTo>
                  <a:lnTo>
                    <a:pt x="3916507" y="812772"/>
                  </a:lnTo>
                  <a:lnTo>
                    <a:pt x="3893397" y="857643"/>
                  </a:lnTo>
                  <a:lnTo>
                    <a:pt x="3869563" y="902082"/>
                  </a:lnTo>
                  <a:lnTo>
                    <a:pt x="3845004" y="946073"/>
                  </a:lnTo>
                  <a:lnTo>
                    <a:pt x="3819716" y="989598"/>
                  </a:lnTo>
                  <a:lnTo>
                    <a:pt x="3793697" y="1032642"/>
                  </a:lnTo>
                  <a:lnTo>
                    <a:pt x="3766941" y="1075187"/>
                  </a:lnTo>
                  <a:lnTo>
                    <a:pt x="3739448" y="1117217"/>
                  </a:lnTo>
                  <a:lnTo>
                    <a:pt x="3711213" y="1158716"/>
                  </a:lnTo>
                  <a:lnTo>
                    <a:pt x="3682233" y="1199666"/>
                  </a:lnTo>
                  <a:lnTo>
                    <a:pt x="3652506" y="1240052"/>
                  </a:lnTo>
                  <a:lnTo>
                    <a:pt x="3622027" y="1279856"/>
                  </a:lnTo>
                  <a:lnTo>
                    <a:pt x="3590795" y="1319061"/>
                  </a:lnTo>
                  <a:lnTo>
                    <a:pt x="3558805" y="1357652"/>
                  </a:lnTo>
                  <a:lnTo>
                    <a:pt x="3526054" y="1395612"/>
                  </a:lnTo>
                  <a:lnTo>
                    <a:pt x="3492540" y="1432923"/>
                  </a:lnTo>
                  <a:lnTo>
                    <a:pt x="3458259" y="1469570"/>
                  </a:lnTo>
                  <a:lnTo>
                    <a:pt x="3423208" y="1505536"/>
                  </a:lnTo>
                  <a:lnTo>
                    <a:pt x="3387384" y="1540803"/>
                  </a:lnTo>
                  <a:lnTo>
                    <a:pt x="3350784" y="1575357"/>
                  </a:lnTo>
                  <a:lnTo>
                    <a:pt x="3313404" y="1609178"/>
                  </a:lnTo>
                  <a:lnTo>
                    <a:pt x="3275794" y="1641885"/>
                  </a:lnTo>
                  <a:lnTo>
                    <a:pt x="3237539" y="1673766"/>
                  </a:lnTo>
                  <a:lnTo>
                    <a:pt x="3198659" y="1704826"/>
                  </a:lnTo>
                  <a:lnTo>
                    <a:pt x="3159173" y="1735071"/>
                  </a:lnTo>
                  <a:lnTo>
                    <a:pt x="3119100" y="1764505"/>
                  </a:lnTo>
                  <a:lnTo>
                    <a:pt x="3078458" y="1793132"/>
                  </a:lnTo>
                  <a:lnTo>
                    <a:pt x="3037268" y="1820957"/>
                  </a:lnTo>
                  <a:lnTo>
                    <a:pt x="2995548" y="1847985"/>
                  </a:lnTo>
                  <a:lnTo>
                    <a:pt x="2953316" y="1874220"/>
                  </a:lnTo>
                  <a:lnTo>
                    <a:pt x="2910593" y="1899667"/>
                  </a:lnTo>
                  <a:lnTo>
                    <a:pt x="2867398" y="1924330"/>
                  </a:lnTo>
                  <a:lnTo>
                    <a:pt x="2823749" y="1948214"/>
                  </a:lnTo>
                  <a:lnTo>
                    <a:pt x="2779665" y="1971324"/>
                  </a:lnTo>
                  <a:lnTo>
                    <a:pt x="2735166" y="1993664"/>
                  </a:lnTo>
                  <a:lnTo>
                    <a:pt x="2690271" y="2015239"/>
                  </a:lnTo>
                  <a:lnTo>
                    <a:pt x="2644999" y="2036054"/>
                  </a:lnTo>
                  <a:lnTo>
                    <a:pt x="2599368" y="2056113"/>
                  </a:lnTo>
                  <a:lnTo>
                    <a:pt x="2553399" y="2075420"/>
                  </a:lnTo>
                  <a:lnTo>
                    <a:pt x="2507109" y="2093980"/>
                  </a:lnTo>
                  <a:lnTo>
                    <a:pt x="2460519" y="2111799"/>
                  </a:lnTo>
                  <a:lnTo>
                    <a:pt x="2413647" y="2128880"/>
                  </a:lnTo>
                  <a:lnTo>
                    <a:pt x="2366512" y="2145228"/>
                  </a:lnTo>
                  <a:lnTo>
                    <a:pt x="2319134" y="2160848"/>
                  </a:lnTo>
                  <a:lnTo>
                    <a:pt x="2271531" y="2175744"/>
                  </a:lnTo>
                  <a:lnTo>
                    <a:pt x="2223723" y="2189921"/>
                  </a:lnTo>
                  <a:lnTo>
                    <a:pt x="2175729" y="2203384"/>
                  </a:lnTo>
                  <a:lnTo>
                    <a:pt x="2127567" y="2216137"/>
                  </a:lnTo>
                  <a:lnTo>
                    <a:pt x="2079375" y="2228256"/>
                  </a:lnTo>
                  <a:lnTo>
                    <a:pt x="2031023" y="2239682"/>
                  </a:lnTo>
                  <a:lnTo>
                    <a:pt x="1982517" y="2250428"/>
                  </a:lnTo>
                  <a:lnTo>
                    <a:pt x="1933868" y="2260507"/>
                  </a:lnTo>
                  <a:lnTo>
                    <a:pt x="1885083" y="2269931"/>
                  </a:lnTo>
                  <a:lnTo>
                    <a:pt x="1836170" y="2278714"/>
                  </a:lnTo>
                  <a:lnTo>
                    <a:pt x="1787140" y="2286866"/>
                  </a:lnTo>
                  <a:lnTo>
                    <a:pt x="1737999" y="2294402"/>
                  </a:lnTo>
                  <a:lnTo>
                    <a:pt x="1688757" y="2301333"/>
                  </a:lnTo>
                  <a:lnTo>
                    <a:pt x="1639422" y="2307672"/>
                  </a:lnTo>
                  <a:lnTo>
                    <a:pt x="1590003" y="2313432"/>
                  </a:lnTo>
                  <a:lnTo>
                    <a:pt x="1540508" y="2318625"/>
                  </a:lnTo>
                  <a:lnTo>
                    <a:pt x="1490946" y="2323263"/>
                  </a:lnTo>
                  <a:lnTo>
                    <a:pt x="1441325" y="2327360"/>
                  </a:lnTo>
                  <a:lnTo>
                    <a:pt x="1391653" y="2330928"/>
                  </a:lnTo>
                  <a:lnTo>
                    <a:pt x="1341940" y="2333980"/>
                  </a:lnTo>
                  <a:lnTo>
                    <a:pt x="1292194" y="2336528"/>
                  </a:lnTo>
                  <a:lnTo>
                    <a:pt x="1242424" y="2338584"/>
                  </a:lnTo>
                  <a:lnTo>
                    <a:pt x="1192637" y="2340161"/>
                  </a:lnTo>
                  <a:lnTo>
                    <a:pt x="1142843" y="2341272"/>
                  </a:lnTo>
                  <a:lnTo>
                    <a:pt x="1093050" y="2341930"/>
                  </a:lnTo>
                  <a:lnTo>
                    <a:pt x="1043266" y="2342146"/>
                  </a:lnTo>
                  <a:lnTo>
                    <a:pt x="993943" y="2341961"/>
                  </a:lnTo>
                  <a:lnTo>
                    <a:pt x="944515" y="2341360"/>
                  </a:lnTo>
                  <a:lnTo>
                    <a:pt x="895053" y="2340275"/>
                  </a:lnTo>
                  <a:lnTo>
                    <a:pt x="845626" y="2338638"/>
                  </a:lnTo>
                  <a:lnTo>
                    <a:pt x="796302" y="2336380"/>
                  </a:lnTo>
                  <a:lnTo>
                    <a:pt x="746070" y="2334282"/>
                  </a:lnTo>
                  <a:lnTo>
                    <a:pt x="695821" y="2331750"/>
                  </a:lnTo>
                  <a:lnTo>
                    <a:pt x="645571" y="2328754"/>
                  </a:lnTo>
                  <a:lnTo>
                    <a:pt x="595338" y="2325264"/>
                  </a:lnTo>
                  <a:lnTo>
                    <a:pt x="545139" y="2321251"/>
                  </a:lnTo>
                  <a:lnTo>
                    <a:pt x="494990" y="2316686"/>
                  </a:lnTo>
                  <a:lnTo>
                    <a:pt x="444909" y="2311539"/>
                  </a:lnTo>
                  <a:lnTo>
                    <a:pt x="394912" y="2305780"/>
                  </a:lnTo>
                  <a:lnTo>
                    <a:pt x="345017" y="2299380"/>
                  </a:lnTo>
                  <a:lnTo>
                    <a:pt x="295239" y="2292309"/>
                  </a:lnTo>
                  <a:lnTo>
                    <a:pt x="245596" y="2284538"/>
                  </a:lnTo>
                  <a:lnTo>
                    <a:pt x="196106" y="2276037"/>
                  </a:lnTo>
                  <a:lnTo>
                    <a:pt x="146784" y="2266777"/>
                  </a:lnTo>
                  <a:lnTo>
                    <a:pt x="97648" y="2256728"/>
                  </a:lnTo>
                  <a:lnTo>
                    <a:pt x="48714" y="2245861"/>
                  </a:lnTo>
                  <a:lnTo>
                    <a:pt x="0" y="2234145"/>
                  </a:lnTo>
                  <a:lnTo>
                    <a:pt x="7862" y="2340988"/>
                  </a:lnTo>
                  <a:lnTo>
                    <a:pt x="11695" y="2394153"/>
                  </a:lnTo>
                  <a:lnTo>
                    <a:pt x="15408" y="2447199"/>
                  </a:lnTo>
                  <a:lnTo>
                    <a:pt x="18961" y="2500166"/>
                  </a:lnTo>
                  <a:lnTo>
                    <a:pt x="22313" y="2553093"/>
                  </a:lnTo>
                  <a:lnTo>
                    <a:pt x="69045" y="2536490"/>
                  </a:lnTo>
                  <a:lnTo>
                    <a:pt x="117035" y="2522725"/>
                  </a:lnTo>
                  <a:lnTo>
                    <a:pt x="166225" y="2511879"/>
                  </a:lnTo>
                  <a:lnTo>
                    <a:pt x="216555" y="2504032"/>
                  </a:lnTo>
                  <a:lnTo>
                    <a:pt x="267965" y="2499265"/>
                  </a:lnTo>
                  <a:lnTo>
                    <a:pt x="320395" y="2497658"/>
                  </a:lnTo>
                  <a:lnTo>
                    <a:pt x="4273143" y="2497658"/>
                  </a:lnTo>
                  <a:lnTo>
                    <a:pt x="4324914" y="2499312"/>
                  </a:lnTo>
                  <a:lnTo>
                    <a:pt x="4375857" y="2504189"/>
                  </a:lnTo>
                  <a:lnTo>
                    <a:pt x="4425842" y="2512166"/>
                  </a:lnTo>
                  <a:lnTo>
                    <a:pt x="4474741" y="2523114"/>
                  </a:lnTo>
                  <a:lnTo>
                    <a:pt x="4522424" y="2536909"/>
                  </a:lnTo>
                  <a:lnTo>
                    <a:pt x="4568764" y="2553425"/>
                  </a:lnTo>
                  <a:lnTo>
                    <a:pt x="4613630" y="2572537"/>
                  </a:lnTo>
                  <a:lnTo>
                    <a:pt x="4616229" y="2522243"/>
                  </a:lnTo>
                  <a:lnTo>
                    <a:pt x="4618920" y="2471848"/>
                  </a:lnTo>
                  <a:lnTo>
                    <a:pt x="4621707" y="2421357"/>
                  </a:lnTo>
                  <a:lnTo>
                    <a:pt x="4624589" y="2370776"/>
                  </a:lnTo>
                  <a:lnTo>
                    <a:pt x="4627568" y="2320109"/>
                  </a:lnTo>
                  <a:lnTo>
                    <a:pt x="4630647" y="2269364"/>
                  </a:lnTo>
                  <a:lnTo>
                    <a:pt x="4633826" y="2218545"/>
                  </a:lnTo>
                  <a:lnTo>
                    <a:pt x="4637108" y="2167658"/>
                  </a:lnTo>
                  <a:lnTo>
                    <a:pt x="4640493" y="2116709"/>
                  </a:lnTo>
                  <a:lnTo>
                    <a:pt x="4643983" y="2065702"/>
                  </a:lnTo>
                  <a:lnTo>
                    <a:pt x="4647580" y="2014645"/>
                  </a:lnTo>
                  <a:lnTo>
                    <a:pt x="4651285" y="1963542"/>
                  </a:lnTo>
                  <a:lnTo>
                    <a:pt x="4655100" y="1912399"/>
                  </a:lnTo>
                  <a:lnTo>
                    <a:pt x="4659026" y="1861222"/>
                  </a:lnTo>
                  <a:lnTo>
                    <a:pt x="4663065" y="1810016"/>
                  </a:lnTo>
                  <a:lnTo>
                    <a:pt x="4667218" y="1758787"/>
                  </a:lnTo>
                  <a:lnTo>
                    <a:pt x="4671487" y="1707540"/>
                  </a:lnTo>
                  <a:lnTo>
                    <a:pt x="4675873" y="1656282"/>
                  </a:lnTo>
                  <a:lnTo>
                    <a:pt x="4680379" y="1605017"/>
                  </a:lnTo>
                  <a:lnTo>
                    <a:pt x="4685004" y="1553751"/>
                  </a:lnTo>
                  <a:lnTo>
                    <a:pt x="4689752" y="1502490"/>
                  </a:lnTo>
                  <a:lnTo>
                    <a:pt x="4694623" y="1451239"/>
                  </a:lnTo>
                  <a:lnTo>
                    <a:pt x="4699619" y="1400005"/>
                  </a:lnTo>
                  <a:lnTo>
                    <a:pt x="4704741" y="1348792"/>
                  </a:lnTo>
                  <a:lnTo>
                    <a:pt x="4709991" y="1297606"/>
                  </a:lnTo>
                  <a:lnTo>
                    <a:pt x="4715371" y="1246453"/>
                  </a:lnTo>
                  <a:lnTo>
                    <a:pt x="4720882" y="1195339"/>
                  </a:lnTo>
                  <a:lnTo>
                    <a:pt x="4726526" y="1144268"/>
                  </a:lnTo>
                  <a:lnTo>
                    <a:pt x="4732304" y="1093248"/>
                  </a:lnTo>
                  <a:lnTo>
                    <a:pt x="4738217" y="1042282"/>
                  </a:lnTo>
                  <a:lnTo>
                    <a:pt x="4744268" y="991377"/>
                  </a:lnTo>
                  <a:lnTo>
                    <a:pt x="4750457" y="940539"/>
                  </a:lnTo>
                  <a:lnTo>
                    <a:pt x="4756786" y="889773"/>
                  </a:lnTo>
                  <a:lnTo>
                    <a:pt x="4763258" y="839084"/>
                  </a:lnTo>
                  <a:lnTo>
                    <a:pt x="4769872" y="788479"/>
                  </a:lnTo>
                  <a:lnTo>
                    <a:pt x="4776631" y="737962"/>
                  </a:lnTo>
                  <a:lnTo>
                    <a:pt x="4783537" y="687540"/>
                  </a:lnTo>
                  <a:lnTo>
                    <a:pt x="4790590" y="637218"/>
                  </a:lnTo>
                  <a:lnTo>
                    <a:pt x="4797793" y="587001"/>
                  </a:lnTo>
                  <a:lnTo>
                    <a:pt x="4805146" y="536896"/>
                  </a:lnTo>
                  <a:lnTo>
                    <a:pt x="4812652" y="486907"/>
                  </a:lnTo>
                  <a:lnTo>
                    <a:pt x="4820312" y="437041"/>
                  </a:lnTo>
                  <a:lnTo>
                    <a:pt x="4828127" y="387303"/>
                  </a:lnTo>
                  <a:lnTo>
                    <a:pt x="4836100" y="337699"/>
                  </a:lnTo>
                  <a:lnTo>
                    <a:pt x="4844230" y="288234"/>
                  </a:lnTo>
                  <a:lnTo>
                    <a:pt x="4852521" y="238913"/>
                  </a:lnTo>
                  <a:lnTo>
                    <a:pt x="4860974" y="189743"/>
                  </a:lnTo>
                  <a:lnTo>
                    <a:pt x="4869589" y="140730"/>
                  </a:lnTo>
                  <a:lnTo>
                    <a:pt x="4878369" y="91877"/>
                  </a:lnTo>
                  <a:lnTo>
                    <a:pt x="4887315" y="43192"/>
                  </a:lnTo>
                  <a:lnTo>
                    <a:pt x="4835170" y="39573"/>
                  </a:lnTo>
                  <a:lnTo>
                    <a:pt x="4783012" y="36091"/>
                  </a:lnTo>
                  <a:lnTo>
                    <a:pt x="4730827" y="32710"/>
                  </a:lnTo>
                  <a:lnTo>
                    <a:pt x="4678603" y="29391"/>
                  </a:lnTo>
                  <a:lnTo>
                    <a:pt x="4573980" y="22789"/>
                  </a:lnTo>
                  <a:lnTo>
                    <a:pt x="4521555" y="19431"/>
                  </a:lnTo>
                  <a:lnTo>
                    <a:pt x="4507465" y="66903"/>
                  </a:lnTo>
                  <a:lnTo>
                    <a:pt x="4493291" y="114313"/>
                  </a:lnTo>
                  <a:lnTo>
                    <a:pt x="4464857" y="209193"/>
                  </a:lnTo>
                  <a:lnTo>
                    <a:pt x="4450682" y="256784"/>
                  </a:lnTo>
                  <a:lnTo>
                    <a:pt x="4436592" y="304558"/>
                  </a:lnTo>
                  <a:lnTo>
                    <a:pt x="4426521" y="253534"/>
                  </a:lnTo>
                  <a:lnTo>
                    <a:pt x="4419844" y="202042"/>
                  </a:lnTo>
                  <a:lnTo>
                    <a:pt x="4416143" y="150148"/>
                  </a:lnTo>
                  <a:lnTo>
                    <a:pt x="4415002" y="97917"/>
                  </a:lnTo>
                  <a:lnTo>
                    <a:pt x="4415113" y="76744"/>
                  </a:lnTo>
                  <a:lnTo>
                    <a:pt x="4415415" y="55435"/>
                  </a:lnTo>
                  <a:lnTo>
                    <a:pt x="4415859" y="34126"/>
                  </a:lnTo>
                  <a:lnTo>
                    <a:pt x="4416399" y="12954"/>
                  </a:lnTo>
                  <a:lnTo>
                    <a:pt x="4409371" y="12513"/>
                  </a:lnTo>
                  <a:lnTo>
                    <a:pt x="4402366" y="12141"/>
                  </a:lnTo>
                  <a:lnTo>
                    <a:pt x="4395361" y="11635"/>
                  </a:lnTo>
                  <a:lnTo>
                    <a:pt x="4388332" y="10795"/>
                  </a:lnTo>
                  <a:lnTo>
                    <a:pt x="4373698" y="60476"/>
                  </a:lnTo>
                  <a:lnTo>
                    <a:pt x="4359226" y="110156"/>
                  </a:lnTo>
                  <a:lnTo>
                    <a:pt x="4344866" y="159835"/>
                  </a:lnTo>
                  <a:lnTo>
                    <a:pt x="4316289" y="259195"/>
                  </a:lnTo>
                  <a:lnTo>
                    <a:pt x="4301972" y="308876"/>
                  </a:lnTo>
                  <a:lnTo>
                    <a:pt x="4305733" y="254883"/>
                  </a:lnTo>
                  <a:lnTo>
                    <a:pt x="4308433" y="200961"/>
                  </a:lnTo>
                  <a:lnTo>
                    <a:pt x="4310062" y="147177"/>
                  </a:lnTo>
                  <a:lnTo>
                    <a:pt x="4310608" y="93599"/>
                  </a:lnTo>
                  <a:lnTo>
                    <a:pt x="4310596" y="71885"/>
                  </a:lnTo>
                  <a:lnTo>
                    <a:pt x="4310287" y="28190"/>
                  </a:lnTo>
                  <a:lnTo>
                    <a:pt x="4255871" y="2695"/>
                  </a:lnTo>
                  <a:lnTo>
                    <a:pt x="4228872" y="1212"/>
                  </a:lnTo>
                  <a:lnTo>
                    <a:pt x="4201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9904019" y="3692258"/>
              <a:ext cx="4132579" cy="454659"/>
            </a:xfrm>
            <a:custGeom>
              <a:avLst/>
              <a:gdLst/>
              <a:ahLst/>
              <a:cxnLst/>
              <a:rect l="l" t="t" r="r" b="b"/>
              <a:pathLst>
                <a:path w="4132580" h="454660">
                  <a:moveTo>
                    <a:pt x="4130687" y="443407"/>
                  </a:moveTo>
                  <a:lnTo>
                    <a:pt x="4069486" y="429869"/>
                  </a:lnTo>
                  <a:lnTo>
                    <a:pt x="4018889" y="427189"/>
                  </a:lnTo>
                  <a:lnTo>
                    <a:pt x="3968305" y="424548"/>
                  </a:lnTo>
                  <a:lnTo>
                    <a:pt x="3917708" y="421982"/>
                  </a:lnTo>
                  <a:lnTo>
                    <a:pt x="3867112" y="419455"/>
                  </a:lnTo>
                  <a:lnTo>
                    <a:pt x="3816515" y="416991"/>
                  </a:lnTo>
                  <a:lnTo>
                    <a:pt x="3765918" y="414566"/>
                  </a:lnTo>
                  <a:lnTo>
                    <a:pt x="3715321" y="412203"/>
                  </a:lnTo>
                  <a:lnTo>
                    <a:pt x="3664712" y="409905"/>
                  </a:lnTo>
                  <a:lnTo>
                    <a:pt x="3614115" y="407644"/>
                  </a:lnTo>
                  <a:lnTo>
                    <a:pt x="3563505" y="405447"/>
                  </a:lnTo>
                  <a:lnTo>
                    <a:pt x="3512909" y="403313"/>
                  </a:lnTo>
                  <a:lnTo>
                    <a:pt x="3462299" y="401218"/>
                  </a:lnTo>
                  <a:lnTo>
                    <a:pt x="3411690" y="399186"/>
                  </a:lnTo>
                  <a:lnTo>
                    <a:pt x="3361080" y="397205"/>
                  </a:lnTo>
                  <a:lnTo>
                    <a:pt x="3310471" y="395274"/>
                  </a:lnTo>
                  <a:lnTo>
                    <a:pt x="3259861" y="393407"/>
                  </a:lnTo>
                  <a:lnTo>
                    <a:pt x="3209252" y="391591"/>
                  </a:lnTo>
                  <a:lnTo>
                    <a:pt x="3158629" y="389826"/>
                  </a:lnTo>
                  <a:lnTo>
                    <a:pt x="3108020" y="388124"/>
                  </a:lnTo>
                  <a:lnTo>
                    <a:pt x="3057410" y="386461"/>
                  </a:lnTo>
                  <a:lnTo>
                    <a:pt x="3006788" y="384873"/>
                  </a:lnTo>
                  <a:lnTo>
                    <a:pt x="2956179" y="383324"/>
                  </a:lnTo>
                  <a:lnTo>
                    <a:pt x="2905556" y="381838"/>
                  </a:lnTo>
                  <a:lnTo>
                    <a:pt x="2854934" y="380403"/>
                  </a:lnTo>
                  <a:lnTo>
                    <a:pt x="2804312" y="379031"/>
                  </a:lnTo>
                  <a:lnTo>
                    <a:pt x="2753703" y="377710"/>
                  </a:lnTo>
                  <a:lnTo>
                    <a:pt x="2703080" y="376440"/>
                  </a:lnTo>
                  <a:lnTo>
                    <a:pt x="2652458" y="375234"/>
                  </a:lnTo>
                  <a:lnTo>
                    <a:pt x="2601836" y="374078"/>
                  </a:lnTo>
                  <a:lnTo>
                    <a:pt x="2551214" y="372986"/>
                  </a:lnTo>
                  <a:lnTo>
                    <a:pt x="2500592" y="371944"/>
                  </a:lnTo>
                  <a:lnTo>
                    <a:pt x="2449957" y="370954"/>
                  </a:lnTo>
                  <a:lnTo>
                    <a:pt x="2399334" y="370027"/>
                  </a:lnTo>
                  <a:lnTo>
                    <a:pt x="2348712" y="369150"/>
                  </a:lnTo>
                  <a:lnTo>
                    <a:pt x="2298090" y="368325"/>
                  </a:lnTo>
                  <a:lnTo>
                    <a:pt x="2247455" y="367563"/>
                  </a:lnTo>
                  <a:lnTo>
                    <a:pt x="2196833" y="366852"/>
                  </a:lnTo>
                  <a:lnTo>
                    <a:pt x="2146211" y="366204"/>
                  </a:lnTo>
                  <a:lnTo>
                    <a:pt x="2095576" y="365607"/>
                  </a:lnTo>
                  <a:lnTo>
                    <a:pt x="2044954" y="365074"/>
                  </a:lnTo>
                  <a:lnTo>
                    <a:pt x="1994319" y="364591"/>
                  </a:lnTo>
                  <a:lnTo>
                    <a:pt x="1943696" y="364159"/>
                  </a:lnTo>
                  <a:lnTo>
                    <a:pt x="1893062" y="363791"/>
                  </a:lnTo>
                  <a:lnTo>
                    <a:pt x="1842439" y="363486"/>
                  </a:lnTo>
                  <a:lnTo>
                    <a:pt x="1791804" y="363220"/>
                  </a:lnTo>
                  <a:lnTo>
                    <a:pt x="1741170" y="363029"/>
                  </a:lnTo>
                  <a:lnTo>
                    <a:pt x="1690547" y="362877"/>
                  </a:lnTo>
                  <a:lnTo>
                    <a:pt x="1639912" y="362800"/>
                  </a:lnTo>
                  <a:lnTo>
                    <a:pt x="1589290" y="362762"/>
                  </a:lnTo>
                  <a:lnTo>
                    <a:pt x="1537792" y="362800"/>
                  </a:lnTo>
                  <a:lnTo>
                    <a:pt x="1486319" y="362877"/>
                  </a:lnTo>
                  <a:lnTo>
                    <a:pt x="1434858" y="363004"/>
                  </a:lnTo>
                  <a:lnTo>
                    <a:pt x="1383423" y="363181"/>
                  </a:lnTo>
                  <a:lnTo>
                    <a:pt x="1331988" y="363410"/>
                  </a:lnTo>
                  <a:lnTo>
                    <a:pt x="1280566" y="363689"/>
                  </a:lnTo>
                  <a:lnTo>
                    <a:pt x="1229144" y="364020"/>
                  </a:lnTo>
                  <a:lnTo>
                    <a:pt x="1177709" y="364401"/>
                  </a:lnTo>
                  <a:lnTo>
                    <a:pt x="1126286" y="364832"/>
                  </a:lnTo>
                  <a:lnTo>
                    <a:pt x="1074839" y="365328"/>
                  </a:lnTo>
                  <a:lnTo>
                    <a:pt x="1023378" y="365861"/>
                  </a:lnTo>
                  <a:lnTo>
                    <a:pt x="971905" y="366445"/>
                  </a:lnTo>
                  <a:lnTo>
                    <a:pt x="920419" y="367080"/>
                  </a:lnTo>
                  <a:lnTo>
                    <a:pt x="869784" y="367957"/>
                  </a:lnTo>
                  <a:lnTo>
                    <a:pt x="819162" y="368871"/>
                  </a:lnTo>
                  <a:lnTo>
                    <a:pt x="768553" y="369849"/>
                  </a:lnTo>
                  <a:lnTo>
                    <a:pt x="717956" y="370865"/>
                  </a:lnTo>
                  <a:lnTo>
                    <a:pt x="667372" y="371944"/>
                  </a:lnTo>
                  <a:lnTo>
                    <a:pt x="616800" y="373062"/>
                  </a:lnTo>
                  <a:lnTo>
                    <a:pt x="566229" y="374230"/>
                  </a:lnTo>
                  <a:lnTo>
                    <a:pt x="515670" y="375450"/>
                  </a:lnTo>
                  <a:lnTo>
                    <a:pt x="465124" y="376720"/>
                  </a:lnTo>
                  <a:lnTo>
                    <a:pt x="414578" y="378028"/>
                  </a:lnTo>
                  <a:lnTo>
                    <a:pt x="364032" y="379387"/>
                  </a:lnTo>
                  <a:lnTo>
                    <a:pt x="313499" y="380796"/>
                  </a:lnTo>
                  <a:lnTo>
                    <a:pt x="262966" y="382244"/>
                  </a:lnTo>
                  <a:lnTo>
                    <a:pt x="212445" y="383743"/>
                  </a:lnTo>
                  <a:lnTo>
                    <a:pt x="161912" y="385267"/>
                  </a:lnTo>
                  <a:lnTo>
                    <a:pt x="111391" y="386854"/>
                  </a:lnTo>
                  <a:lnTo>
                    <a:pt x="60871" y="388467"/>
                  </a:lnTo>
                  <a:lnTo>
                    <a:pt x="10363" y="390118"/>
                  </a:lnTo>
                  <a:lnTo>
                    <a:pt x="0" y="400570"/>
                  </a:lnTo>
                  <a:lnTo>
                    <a:pt x="2349" y="407746"/>
                  </a:lnTo>
                  <a:lnTo>
                    <a:pt x="9639" y="411010"/>
                  </a:lnTo>
                  <a:lnTo>
                    <a:pt x="10363" y="411010"/>
                  </a:lnTo>
                  <a:lnTo>
                    <a:pt x="61290" y="409308"/>
                  </a:lnTo>
                  <a:lnTo>
                    <a:pt x="112229" y="407644"/>
                  </a:lnTo>
                  <a:lnTo>
                    <a:pt x="163182" y="406057"/>
                  </a:lnTo>
                  <a:lnTo>
                    <a:pt x="214122" y="404507"/>
                  </a:lnTo>
                  <a:lnTo>
                    <a:pt x="265074" y="403034"/>
                  </a:lnTo>
                  <a:lnTo>
                    <a:pt x="316026" y="401612"/>
                  </a:lnTo>
                  <a:lnTo>
                    <a:pt x="366979" y="400240"/>
                  </a:lnTo>
                  <a:lnTo>
                    <a:pt x="417944" y="398932"/>
                  </a:lnTo>
                  <a:lnTo>
                    <a:pt x="468909" y="397687"/>
                  </a:lnTo>
                  <a:lnTo>
                    <a:pt x="519861" y="396494"/>
                  </a:lnTo>
                  <a:lnTo>
                    <a:pt x="570826" y="395351"/>
                  </a:lnTo>
                  <a:lnTo>
                    <a:pt x="621792" y="394271"/>
                  </a:lnTo>
                  <a:lnTo>
                    <a:pt x="672757" y="393255"/>
                  </a:lnTo>
                  <a:lnTo>
                    <a:pt x="723734" y="392290"/>
                  </a:lnTo>
                  <a:lnTo>
                    <a:pt x="774700" y="391375"/>
                  </a:lnTo>
                  <a:lnTo>
                    <a:pt x="825665" y="390525"/>
                  </a:lnTo>
                  <a:lnTo>
                    <a:pt x="876630" y="389724"/>
                  </a:lnTo>
                  <a:lnTo>
                    <a:pt x="927608" y="388988"/>
                  </a:lnTo>
                  <a:lnTo>
                    <a:pt x="978573" y="388302"/>
                  </a:lnTo>
                  <a:lnTo>
                    <a:pt x="1029538" y="387667"/>
                  </a:lnTo>
                  <a:lnTo>
                    <a:pt x="1080503" y="387096"/>
                  </a:lnTo>
                  <a:lnTo>
                    <a:pt x="1131455" y="386575"/>
                  </a:lnTo>
                  <a:lnTo>
                    <a:pt x="1182420" y="386105"/>
                  </a:lnTo>
                  <a:lnTo>
                    <a:pt x="1233385" y="385699"/>
                  </a:lnTo>
                  <a:lnTo>
                    <a:pt x="1284338" y="385343"/>
                  </a:lnTo>
                  <a:lnTo>
                    <a:pt x="1335290" y="385051"/>
                  </a:lnTo>
                  <a:lnTo>
                    <a:pt x="1386243" y="384810"/>
                  </a:lnTo>
                  <a:lnTo>
                    <a:pt x="1437182" y="384619"/>
                  </a:lnTo>
                  <a:lnTo>
                    <a:pt x="1488135" y="384479"/>
                  </a:lnTo>
                  <a:lnTo>
                    <a:pt x="1539074" y="384403"/>
                  </a:lnTo>
                  <a:lnTo>
                    <a:pt x="1590014" y="384365"/>
                  </a:lnTo>
                  <a:lnTo>
                    <a:pt x="1640700" y="384403"/>
                  </a:lnTo>
                  <a:lnTo>
                    <a:pt x="1691386" y="384479"/>
                  </a:lnTo>
                  <a:lnTo>
                    <a:pt x="1742071" y="384619"/>
                  </a:lnTo>
                  <a:lnTo>
                    <a:pt x="1792744" y="384810"/>
                  </a:lnTo>
                  <a:lnTo>
                    <a:pt x="1843417" y="385064"/>
                  </a:lnTo>
                  <a:lnTo>
                    <a:pt x="1894090" y="385368"/>
                  </a:lnTo>
                  <a:lnTo>
                    <a:pt x="1944751" y="385724"/>
                  </a:lnTo>
                  <a:lnTo>
                    <a:pt x="1995424" y="386143"/>
                  </a:lnTo>
                  <a:lnTo>
                    <a:pt x="2046084" y="386613"/>
                  </a:lnTo>
                  <a:lnTo>
                    <a:pt x="2096744" y="387134"/>
                  </a:lnTo>
                  <a:lnTo>
                    <a:pt x="2147392" y="387718"/>
                  </a:lnTo>
                  <a:lnTo>
                    <a:pt x="2198052" y="388353"/>
                  </a:lnTo>
                  <a:lnTo>
                    <a:pt x="2248700" y="389051"/>
                  </a:lnTo>
                  <a:lnTo>
                    <a:pt x="2299347" y="389801"/>
                  </a:lnTo>
                  <a:lnTo>
                    <a:pt x="2349995" y="390613"/>
                  </a:lnTo>
                  <a:lnTo>
                    <a:pt x="2400630" y="391477"/>
                  </a:lnTo>
                  <a:lnTo>
                    <a:pt x="2451277" y="392404"/>
                  </a:lnTo>
                  <a:lnTo>
                    <a:pt x="2501912" y="393382"/>
                  </a:lnTo>
                  <a:lnTo>
                    <a:pt x="2552547" y="394423"/>
                  </a:lnTo>
                  <a:lnTo>
                    <a:pt x="2603195" y="395516"/>
                  </a:lnTo>
                  <a:lnTo>
                    <a:pt x="2653830" y="396671"/>
                  </a:lnTo>
                  <a:lnTo>
                    <a:pt x="2704452" y="397878"/>
                  </a:lnTo>
                  <a:lnTo>
                    <a:pt x="2755087" y="399148"/>
                  </a:lnTo>
                  <a:lnTo>
                    <a:pt x="2805722" y="400469"/>
                  </a:lnTo>
                  <a:lnTo>
                    <a:pt x="2856357" y="401853"/>
                  </a:lnTo>
                  <a:lnTo>
                    <a:pt x="2906979" y="403301"/>
                  </a:lnTo>
                  <a:lnTo>
                    <a:pt x="2957614" y="404799"/>
                  </a:lnTo>
                  <a:lnTo>
                    <a:pt x="3008236" y="406349"/>
                  </a:lnTo>
                  <a:lnTo>
                    <a:pt x="3058871" y="407974"/>
                  </a:lnTo>
                  <a:lnTo>
                    <a:pt x="3109493" y="409651"/>
                  </a:lnTo>
                  <a:lnTo>
                    <a:pt x="3160128" y="411378"/>
                  </a:lnTo>
                  <a:lnTo>
                    <a:pt x="3210763" y="413181"/>
                  </a:lnTo>
                  <a:lnTo>
                    <a:pt x="3261372" y="414896"/>
                  </a:lnTo>
                  <a:lnTo>
                    <a:pt x="3311969" y="416687"/>
                  </a:lnTo>
                  <a:lnTo>
                    <a:pt x="3362541" y="418553"/>
                  </a:lnTo>
                  <a:lnTo>
                    <a:pt x="3413099" y="420497"/>
                  </a:lnTo>
                  <a:lnTo>
                    <a:pt x="3463633" y="422503"/>
                  </a:lnTo>
                  <a:lnTo>
                    <a:pt x="3514153" y="424586"/>
                  </a:lnTo>
                  <a:lnTo>
                    <a:pt x="3564661" y="426720"/>
                  </a:lnTo>
                  <a:lnTo>
                    <a:pt x="3615169" y="428917"/>
                  </a:lnTo>
                  <a:lnTo>
                    <a:pt x="3665651" y="431165"/>
                  </a:lnTo>
                  <a:lnTo>
                    <a:pt x="3716134" y="433476"/>
                  </a:lnTo>
                  <a:lnTo>
                    <a:pt x="3766616" y="435825"/>
                  </a:lnTo>
                  <a:lnTo>
                    <a:pt x="3817099" y="438238"/>
                  </a:lnTo>
                  <a:lnTo>
                    <a:pt x="3867581" y="440677"/>
                  </a:lnTo>
                  <a:lnTo>
                    <a:pt x="3918064" y="443166"/>
                  </a:lnTo>
                  <a:lnTo>
                    <a:pt x="3968559" y="445693"/>
                  </a:lnTo>
                  <a:lnTo>
                    <a:pt x="4019054" y="448259"/>
                  </a:lnTo>
                  <a:lnTo>
                    <a:pt x="4069562" y="450862"/>
                  </a:lnTo>
                  <a:lnTo>
                    <a:pt x="4120083" y="453478"/>
                  </a:lnTo>
                  <a:lnTo>
                    <a:pt x="4120718" y="454202"/>
                  </a:lnTo>
                  <a:lnTo>
                    <a:pt x="4128325" y="450837"/>
                  </a:lnTo>
                  <a:lnTo>
                    <a:pt x="4130687" y="443407"/>
                  </a:lnTo>
                  <a:close/>
                </a:path>
                <a:path w="4132580" h="454660">
                  <a:moveTo>
                    <a:pt x="4132313" y="80441"/>
                  </a:moveTo>
                  <a:lnTo>
                    <a:pt x="3216033" y="28206"/>
                  </a:lnTo>
                  <a:lnTo>
                    <a:pt x="2992120" y="20891"/>
                  </a:lnTo>
                  <a:lnTo>
                    <a:pt x="2118004" y="2768"/>
                  </a:lnTo>
                  <a:lnTo>
                    <a:pt x="2063927" y="2197"/>
                  </a:lnTo>
                  <a:lnTo>
                    <a:pt x="2010918" y="1689"/>
                  </a:lnTo>
                  <a:lnTo>
                    <a:pt x="1957755" y="1257"/>
                  </a:lnTo>
                  <a:lnTo>
                    <a:pt x="1704505" y="0"/>
                  </a:lnTo>
                  <a:lnTo>
                    <a:pt x="1496606" y="0"/>
                  </a:lnTo>
                  <a:lnTo>
                    <a:pt x="1442466" y="139"/>
                  </a:lnTo>
                  <a:lnTo>
                    <a:pt x="1390510" y="330"/>
                  </a:lnTo>
                  <a:lnTo>
                    <a:pt x="1339126" y="584"/>
                  </a:lnTo>
                  <a:lnTo>
                    <a:pt x="1288465" y="889"/>
                  </a:lnTo>
                  <a:lnTo>
                    <a:pt x="871232" y="5689"/>
                  </a:lnTo>
                  <a:lnTo>
                    <a:pt x="11760" y="27266"/>
                  </a:lnTo>
                  <a:lnTo>
                    <a:pt x="1993" y="37744"/>
                  </a:lnTo>
                  <a:lnTo>
                    <a:pt x="4203" y="44869"/>
                  </a:lnTo>
                  <a:lnTo>
                    <a:pt x="11074" y="48133"/>
                  </a:lnTo>
                  <a:lnTo>
                    <a:pt x="11798" y="48133"/>
                  </a:lnTo>
                  <a:lnTo>
                    <a:pt x="778764" y="28206"/>
                  </a:lnTo>
                  <a:lnTo>
                    <a:pt x="1138542" y="23139"/>
                  </a:lnTo>
                  <a:lnTo>
                    <a:pt x="1332509" y="21564"/>
                  </a:lnTo>
                  <a:lnTo>
                    <a:pt x="1835365" y="21361"/>
                  </a:lnTo>
                  <a:lnTo>
                    <a:pt x="1875701" y="21564"/>
                  </a:lnTo>
                  <a:lnTo>
                    <a:pt x="1913458" y="21818"/>
                  </a:lnTo>
                  <a:lnTo>
                    <a:pt x="1964855" y="22199"/>
                  </a:lnTo>
                  <a:lnTo>
                    <a:pt x="2016175" y="22631"/>
                  </a:lnTo>
                  <a:lnTo>
                    <a:pt x="2069719" y="23139"/>
                  </a:lnTo>
                  <a:lnTo>
                    <a:pt x="2068195" y="23139"/>
                  </a:lnTo>
                  <a:lnTo>
                    <a:pt x="2914980" y="39814"/>
                  </a:lnTo>
                  <a:lnTo>
                    <a:pt x="3162617" y="47777"/>
                  </a:lnTo>
                  <a:lnTo>
                    <a:pt x="4122242" y="90601"/>
                  </a:lnTo>
                  <a:lnTo>
                    <a:pt x="4122877" y="90601"/>
                  </a:lnTo>
                  <a:lnTo>
                    <a:pt x="4122877" y="91325"/>
                  </a:lnTo>
                  <a:lnTo>
                    <a:pt x="4130116" y="87947"/>
                  </a:lnTo>
                  <a:lnTo>
                    <a:pt x="4132313" y="804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10831640" y="4396295"/>
              <a:ext cx="2292350" cy="147320"/>
            </a:xfrm>
            <a:custGeom>
              <a:avLst/>
              <a:gdLst/>
              <a:ahLst/>
              <a:cxnLst/>
              <a:rect l="l" t="t" r="r" b="b"/>
              <a:pathLst>
                <a:path w="2292350" h="147320">
                  <a:moveTo>
                    <a:pt x="424802" y="74168"/>
                  </a:moveTo>
                  <a:lnTo>
                    <a:pt x="418985" y="45580"/>
                  </a:lnTo>
                  <a:lnTo>
                    <a:pt x="403110" y="21971"/>
                  </a:lnTo>
                  <a:lnTo>
                    <a:pt x="379539" y="5930"/>
                  </a:lnTo>
                  <a:lnTo>
                    <a:pt x="350647" y="0"/>
                  </a:lnTo>
                  <a:lnTo>
                    <a:pt x="74168" y="0"/>
                  </a:lnTo>
                  <a:lnTo>
                    <a:pt x="44945" y="5930"/>
                  </a:lnTo>
                  <a:lnTo>
                    <a:pt x="21412" y="21971"/>
                  </a:lnTo>
                  <a:lnTo>
                    <a:pt x="5702" y="45580"/>
                  </a:lnTo>
                  <a:lnTo>
                    <a:pt x="0" y="74168"/>
                  </a:lnTo>
                  <a:lnTo>
                    <a:pt x="0" y="146888"/>
                  </a:lnTo>
                  <a:lnTo>
                    <a:pt x="424802" y="146888"/>
                  </a:lnTo>
                  <a:lnTo>
                    <a:pt x="424802" y="74168"/>
                  </a:lnTo>
                  <a:close/>
                </a:path>
                <a:path w="2292350" h="147320">
                  <a:moveTo>
                    <a:pt x="2291778" y="74168"/>
                  </a:moveTo>
                  <a:lnTo>
                    <a:pt x="2285949" y="45580"/>
                  </a:lnTo>
                  <a:lnTo>
                    <a:pt x="2270074" y="21971"/>
                  </a:lnTo>
                  <a:lnTo>
                    <a:pt x="2246503" y="5930"/>
                  </a:lnTo>
                  <a:lnTo>
                    <a:pt x="2217610" y="0"/>
                  </a:lnTo>
                  <a:lnTo>
                    <a:pt x="1941118" y="0"/>
                  </a:lnTo>
                  <a:lnTo>
                    <a:pt x="1912226" y="5930"/>
                  </a:lnTo>
                  <a:lnTo>
                    <a:pt x="1888642" y="21971"/>
                  </a:lnTo>
                  <a:lnTo>
                    <a:pt x="1872754" y="45580"/>
                  </a:lnTo>
                  <a:lnTo>
                    <a:pt x="1866925" y="74168"/>
                  </a:lnTo>
                  <a:lnTo>
                    <a:pt x="1866925" y="146888"/>
                  </a:lnTo>
                  <a:lnTo>
                    <a:pt x="2291778" y="146888"/>
                  </a:lnTo>
                  <a:lnTo>
                    <a:pt x="2291778" y="74168"/>
                  </a:lnTo>
                  <a:close/>
                </a:path>
              </a:pathLst>
            </a:custGeom>
            <a:solidFill>
              <a:srgbClr val="E7D8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9406065" y="4502861"/>
              <a:ext cx="5242560" cy="184150"/>
            </a:xfrm>
            <a:custGeom>
              <a:avLst/>
              <a:gdLst/>
              <a:ahLst/>
              <a:cxnLst/>
              <a:rect l="l" t="t" r="r" b="b"/>
              <a:pathLst>
                <a:path w="5242559" h="184150">
                  <a:moveTo>
                    <a:pt x="5242242" y="138252"/>
                  </a:moveTo>
                  <a:lnTo>
                    <a:pt x="0" y="138252"/>
                  </a:lnTo>
                  <a:lnTo>
                    <a:pt x="0" y="183603"/>
                  </a:lnTo>
                  <a:lnTo>
                    <a:pt x="5242242" y="183603"/>
                  </a:lnTo>
                  <a:lnTo>
                    <a:pt x="5242242" y="138252"/>
                  </a:lnTo>
                  <a:close/>
                </a:path>
                <a:path w="5242559" h="184150">
                  <a:moveTo>
                    <a:pt x="5242242" y="0"/>
                  </a:moveTo>
                  <a:lnTo>
                    <a:pt x="0" y="0"/>
                  </a:lnTo>
                  <a:lnTo>
                    <a:pt x="0" y="75590"/>
                  </a:lnTo>
                  <a:lnTo>
                    <a:pt x="5242242" y="75590"/>
                  </a:lnTo>
                  <a:lnTo>
                    <a:pt x="5242242" y="0"/>
                  </a:lnTo>
                  <a:close/>
                </a:path>
              </a:pathLst>
            </a:custGeom>
            <a:solidFill>
              <a:srgbClr val="8A7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8418957" y="3797261"/>
              <a:ext cx="535305" cy="1019810"/>
            </a:xfrm>
            <a:custGeom>
              <a:avLst/>
              <a:gdLst/>
              <a:ahLst/>
              <a:cxnLst/>
              <a:rect l="l" t="t" r="r" b="b"/>
              <a:pathLst>
                <a:path w="535304" h="1019810">
                  <a:moveTo>
                    <a:pt x="534949" y="0"/>
                  </a:moveTo>
                  <a:lnTo>
                    <a:pt x="487832" y="2717"/>
                  </a:lnTo>
                  <a:lnTo>
                    <a:pt x="442328" y="10668"/>
                  </a:lnTo>
                  <a:lnTo>
                    <a:pt x="398754" y="23533"/>
                  </a:lnTo>
                  <a:lnTo>
                    <a:pt x="357403" y="41021"/>
                  </a:lnTo>
                  <a:lnTo>
                    <a:pt x="318566" y="62826"/>
                  </a:lnTo>
                  <a:lnTo>
                    <a:pt x="282549" y="88646"/>
                  </a:lnTo>
                  <a:lnTo>
                    <a:pt x="249656" y="118173"/>
                  </a:lnTo>
                  <a:lnTo>
                    <a:pt x="220167" y="151104"/>
                  </a:lnTo>
                  <a:lnTo>
                    <a:pt x="194398" y="187147"/>
                  </a:lnTo>
                  <a:lnTo>
                    <a:pt x="172643" y="225983"/>
                  </a:lnTo>
                  <a:lnTo>
                    <a:pt x="155206" y="267309"/>
                  </a:lnTo>
                  <a:lnTo>
                    <a:pt x="142379" y="310819"/>
                  </a:lnTo>
                  <a:lnTo>
                    <a:pt x="135064" y="352793"/>
                  </a:lnTo>
                  <a:lnTo>
                    <a:pt x="92163" y="352793"/>
                  </a:lnTo>
                  <a:lnTo>
                    <a:pt x="56197" y="360006"/>
                  </a:lnTo>
                  <a:lnTo>
                    <a:pt x="26911" y="379717"/>
                  </a:lnTo>
                  <a:lnTo>
                    <a:pt x="7200" y="409003"/>
                  </a:lnTo>
                  <a:lnTo>
                    <a:pt x="0" y="444957"/>
                  </a:lnTo>
                  <a:lnTo>
                    <a:pt x="0" y="678954"/>
                  </a:lnTo>
                  <a:lnTo>
                    <a:pt x="7200" y="714921"/>
                  </a:lnTo>
                  <a:lnTo>
                    <a:pt x="26911" y="744207"/>
                  </a:lnTo>
                  <a:lnTo>
                    <a:pt x="56197" y="763917"/>
                  </a:lnTo>
                  <a:lnTo>
                    <a:pt x="92163" y="771118"/>
                  </a:lnTo>
                  <a:lnTo>
                    <a:pt x="162788" y="771118"/>
                  </a:lnTo>
                  <a:lnTo>
                    <a:pt x="172643" y="794448"/>
                  </a:lnTo>
                  <a:lnTo>
                    <a:pt x="194398" y="833208"/>
                  </a:lnTo>
                  <a:lnTo>
                    <a:pt x="220167" y="869162"/>
                  </a:lnTo>
                  <a:lnTo>
                    <a:pt x="249656" y="901979"/>
                  </a:lnTo>
                  <a:lnTo>
                    <a:pt x="282549" y="931392"/>
                  </a:lnTo>
                  <a:lnTo>
                    <a:pt x="318566" y="957084"/>
                  </a:lnTo>
                  <a:lnTo>
                    <a:pt x="357403" y="978776"/>
                  </a:lnTo>
                  <a:lnTo>
                    <a:pt x="398754" y="996162"/>
                  </a:lnTo>
                  <a:lnTo>
                    <a:pt x="442328" y="1008938"/>
                  </a:lnTo>
                  <a:lnTo>
                    <a:pt x="487832" y="1016825"/>
                  </a:lnTo>
                  <a:lnTo>
                    <a:pt x="534949" y="1019530"/>
                  </a:lnTo>
                  <a:lnTo>
                    <a:pt x="534949" y="0"/>
                  </a:lnTo>
                  <a:close/>
                </a:path>
              </a:pathLst>
            </a:custGeom>
            <a:solidFill>
              <a:srgbClr val="7F69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8850236" y="3269513"/>
              <a:ext cx="266700" cy="1951355"/>
            </a:xfrm>
            <a:custGeom>
              <a:avLst/>
              <a:gdLst/>
              <a:ahLst/>
              <a:cxnLst/>
              <a:rect l="l" t="t" r="r" b="b"/>
              <a:pathLst>
                <a:path w="266700" h="1951354">
                  <a:moveTo>
                    <a:pt x="266395" y="0"/>
                  </a:moveTo>
                  <a:lnTo>
                    <a:pt x="157670" y="0"/>
                  </a:lnTo>
                  <a:lnTo>
                    <a:pt x="107822" y="8039"/>
                  </a:lnTo>
                  <a:lnTo>
                    <a:pt x="64539" y="30455"/>
                  </a:lnTo>
                  <a:lnTo>
                    <a:pt x="30412" y="64690"/>
                  </a:lnTo>
                  <a:lnTo>
                    <a:pt x="8035" y="108188"/>
                  </a:lnTo>
                  <a:lnTo>
                    <a:pt x="0" y="158394"/>
                  </a:lnTo>
                  <a:lnTo>
                    <a:pt x="0" y="1793494"/>
                  </a:lnTo>
                  <a:lnTo>
                    <a:pt x="8035" y="1843347"/>
                  </a:lnTo>
                  <a:lnTo>
                    <a:pt x="30412" y="1886635"/>
                  </a:lnTo>
                  <a:lnTo>
                    <a:pt x="64539" y="1920763"/>
                  </a:lnTo>
                  <a:lnTo>
                    <a:pt x="107822" y="1943141"/>
                  </a:lnTo>
                  <a:lnTo>
                    <a:pt x="157670" y="1951177"/>
                  </a:lnTo>
                  <a:lnTo>
                    <a:pt x="266395" y="1951177"/>
                  </a:lnTo>
                  <a:lnTo>
                    <a:pt x="266395" y="0"/>
                  </a:lnTo>
                  <a:close/>
                </a:path>
              </a:pathLst>
            </a:custGeom>
            <a:solidFill>
              <a:srgbClr val="D8D0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9102229" y="3014624"/>
              <a:ext cx="337820" cy="2461260"/>
            </a:xfrm>
            <a:custGeom>
              <a:avLst/>
              <a:gdLst/>
              <a:ahLst/>
              <a:cxnLst/>
              <a:rect l="l" t="t" r="r" b="b"/>
              <a:pathLst>
                <a:path w="337820" h="2461260">
                  <a:moveTo>
                    <a:pt x="337680" y="0"/>
                  </a:moveTo>
                  <a:lnTo>
                    <a:pt x="200152" y="0"/>
                  </a:lnTo>
                  <a:lnTo>
                    <a:pt x="154155" y="5268"/>
                  </a:lnTo>
                  <a:lnTo>
                    <a:pt x="111985" y="20286"/>
                  </a:lnTo>
                  <a:lnTo>
                    <a:pt x="74828" y="43868"/>
                  </a:lnTo>
                  <a:lnTo>
                    <a:pt x="43867" y="74830"/>
                  </a:lnTo>
                  <a:lnTo>
                    <a:pt x="20285" y="111990"/>
                  </a:lnTo>
                  <a:lnTo>
                    <a:pt x="5268" y="154163"/>
                  </a:lnTo>
                  <a:lnTo>
                    <a:pt x="0" y="200164"/>
                  </a:lnTo>
                  <a:lnTo>
                    <a:pt x="0" y="2260790"/>
                  </a:lnTo>
                  <a:lnTo>
                    <a:pt x="5268" y="2306787"/>
                  </a:lnTo>
                  <a:lnTo>
                    <a:pt x="20285" y="2348956"/>
                  </a:lnTo>
                  <a:lnTo>
                    <a:pt x="43867" y="2386113"/>
                  </a:lnTo>
                  <a:lnTo>
                    <a:pt x="74828" y="2417075"/>
                  </a:lnTo>
                  <a:lnTo>
                    <a:pt x="111985" y="2440656"/>
                  </a:lnTo>
                  <a:lnTo>
                    <a:pt x="154155" y="2455673"/>
                  </a:lnTo>
                  <a:lnTo>
                    <a:pt x="200152" y="2460942"/>
                  </a:lnTo>
                  <a:lnTo>
                    <a:pt x="337680" y="2460942"/>
                  </a:lnTo>
                  <a:lnTo>
                    <a:pt x="337680" y="0"/>
                  </a:lnTo>
                  <a:close/>
                </a:path>
              </a:pathLst>
            </a:custGeom>
            <a:solidFill>
              <a:srgbClr val="BB92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/>
            <p:cNvSpPr/>
            <p:nvPr/>
          </p:nvSpPr>
          <p:spPr>
            <a:xfrm>
              <a:off x="15103348" y="3797274"/>
              <a:ext cx="534670" cy="1019810"/>
            </a:xfrm>
            <a:custGeom>
              <a:avLst/>
              <a:gdLst/>
              <a:ahLst/>
              <a:cxnLst/>
              <a:rect l="l" t="t" r="r" b="b"/>
              <a:pathLst>
                <a:path w="534669" h="1019810">
                  <a:moveTo>
                    <a:pt x="534162" y="444944"/>
                  </a:moveTo>
                  <a:lnTo>
                    <a:pt x="526948" y="408990"/>
                  </a:lnTo>
                  <a:lnTo>
                    <a:pt x="507263" y="379704"/>
                  </a:lnTo>
                  <a:lnTo>
                    <a:pt x="478002" y="359994"/>
                  </a:lnTo>
                  <a:lnTo>
                    <a:pt x="442087" y="352780"/>
                  </a:lnTo>
                  <a:lnTo>
                    <a:pt x="399135" y="352780"/>
                  </a:lnTo>
                  <a:lnTo>
                    <a:pt x="391795" y="310807"/>
                  </a:lnTo>
                  <a:lnTo>
                    <a:pt x="378929" y="267296"/>
                  </a:lnTo>
                  <a:lnTo>
                    <a:pt x="361454" y="225971"/>
                  </a:lnTo>
                  <a:lnTo>
                    <a:pt x="339661" y="187134"/>
                  </a:lnTo>
                  <a:lnTo>
                    <a:pt x="313867" y="151091"/>
                  </a:lnTo>
                  <a:lnTo>
                    <a:pt x="284378" y="118160"/>
                  </a:lnTo>
                  <a:lnTo>
                    <a:pt x="251485" y="88633"/>
                  </a:lnTo>
                  <a:lnTo>
                    <a:pt x="215519" y="62814"/>
                  </a:lnTo>
                  <a:lnTo>
                    <a:pt x="176758" y="41008"/>
                  </a:lnTo>
                  <a:lnTo>
                    <a:pt x="135521" y="23520"/>
                  </a:lnTo>
                  <a:lnTo>
                    <a:pt x="92113" y="10655"/>
                  </a:lnTo>
                  <a:lnTo>
                    <a:pt x="46824" y="2705"/>
                  </a:lnTo>
                  <a:lnTo>
                    <a:pt x="0" y="0"/>
                  </a:lnTo>
                  <a:lnTo>
                    <a:pt x="0" y="1019517"/>
                  </a:lnTo>
                  <a:lnTo>
                    <a:pt x="46824" y="1016812"/>
                  </a:lnTo>
                  <a:lnTo>
                    <a:pt x="92113" y="1008926"/>
                  </a:lnTo>
                  <a:lnTo>
                    <a:pt x="135521" y="996149"/>
                  </a:lnTo>
                  <a:lnTo>
                    <a:pt x="176758" y="978763"/>
                  </a:lnTo>
                  <a:lnTo>
                    <a:pt x="215519" y="957072"/>
                  </a:lnTo>
                  <a:lnTo>
                    <a:pt x="251485" y="931379"/>
                  </a:lnTo>
                  <a:lnTo>
                    <a:pt x="284378" y="901966"/>
                  </a:lnTo>
                  <a:lnTo>
                    <a:pt x="313867" y="869149"/>
                  </a:lnTo>
                  <a:lnTo>
                    <a:pt x="339661" y="833196"/>
                  </a:lnTo>
                  <a:lnTo>
                    <a:pt x="361454" y="794435"/>
                  </a:lnTo>
                  <a:lnTo>
                    <a:pt x="371322" y="771105"/>
                  </a:lnTo>
                  <a:lnTo>
                    <a:pt x="442087" y="771105"/>
                  </a:lnTo>
                  <a:lnTo>
                    <a:pt x="478002" y="763905"/>
                  </a:lnTo>
                  <a:lnTo>
                    <a:pt x="507263" y="744194"/>
                  </a:lnTo>
                  <a:lnTo>
                    <a:pt x="526948" y="714908"/>
                  </a:lnTo>
                  <a:lnTo>
                    <a:pt x="534162" y="678942"/>
                  </a:lnTo>
                  <a:lnTo>
                    <a:pt x="534162" y="444944"/>
                  </a:lnTo>
                  <a:close/>
                </a:path>
              </a:pathLst>
            </a:custGeom>
            <a:solidFill>
              <a:srgbClr val="7F69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/>
            <p:cNvSpPr/>
            <p:nvPr/>
          </p:nvSpPr>
          <p:spPr>
            <a:xfrm>
              <a:off x="14940660" y="3269513"/>
              <a:ext cx="267970" cy="1951355"/>
            </a:xfrm>
            <a:custGeom>
              <a:avLst/>
              <a:gdLst/>
              <a:ahLst/>
              <a:cxnLst/>
              <a:rect l="l" t="t" r="r" b="b"/>
              <a:pathLst>
                <a:path w="267969" h="1951354">
                  <a:moveTo>
                    <a:pt x="108712" y="0"/>
                  </a:moveTo>
                  <a:lnTo>
                    <a:pt x="0" y="0"/>
                  </a:lnTo>
                  <a:lnTo>
                    <a:pt x="0" y="1951177"/>
                  </a:lnTo>
                  <a:lnTo>
                    <a:pt x="108712" y="1951177"/>
                  </a:lnTo>
                  <a:lnTo>
                    <a:pt x="158960" y="1943141"/>
                  </a:lnTo>
                  <a:lnTo>
                    <a:pt x="202637" y="1920763"/>
                  </a:lnTo>
                  <a:lnTo>
                    <a:pt x="237102" y="1886635"/>
                  </a:lnTo>
                  <a:lnTo>
                    <a:pt x="259718" y="1843347"/>
                  </a:lnTo>
                  <a:lnTo>
                    <a:pt x="267843" y="1793494"/>
                  </a:lnTo>
                  <a:lnTo>
                    <a:pt x="267843" y="158394"/>
                  </a:lnTo>
                  <a:lnTo>
                    <a:pt x="259718" y="108188"/>
                  </a:lnTo>
                  <a:lnTo>
                    <a:pt x="237102" y="64690"/>
                  </a:lnTo>
                  <a:lnTo>
                    <a:pt x="202637" y="30455"/>
                  </a:lnTo>
                  <a:lnTo>
                    <a:pt x="158960" y="8039"/>
                  </a:lnTo>
                  <a:lnTo>
                    <a:pt x="108712" y="0"/>
                  </a:lnTo>
                  <a:close/>
                </a:path>
              </a:pathLst>
            </a:custGeom>
            <a:solidFill>
              <a:srgbClr val="D8D0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/>
            <p:cNvSpPr/>
            <p:nvPr/>
          </p:nvSpPr>
          <p:spPr>
            <a:xfrm>
              <a:off x="14618081" y="3014624"/>
              <a:ext cx="337185" cy="2461260"/>
            </a:xfrm>
            <a:custGeom>
              <a:avLst/>
              <a:gdLst/>
              <a:ahLst/>
              <a:cxnLst/>
              <a:rect l="l" t="t" r="r" b="b"/>
              <a:pathLst>
                <a:path w="337184" h="2461260">
                  <a:moveTo>
                    <a:pt x="136779" y="0"/>
                  </a:moveTo>
                  <a:lnTo>
                    <a:pt x="0" y="0"/>
                  </a:lnTo>
                  <a:lnTo>
                    <a:pt x="0" y="2460942"/>
                  </a:lnTo>
                  <a:lnTo>
                    <a:pt x="136779" y="2460942"/>
                  </a:lnTo>
                  <a:lnTo>
                    <a:pt x="182775" y="2455673"/>
                  </a:lnTo>
                  <a:lnTo>
                    <a:pt x="224945" y="2440656"/>
                  </a:lnTo>
                  <a:lnTo>
                    <a:pt x="262102" y="2417075"/>
                  </a:lnTo>
                  <a:lnTo>
                    <a:pt x="293063" y="2386113"/>
                  </a:lnTo>
                  <a:lnTo>
                    <a:pt x="316645" y="2348956"/>
                  </a:lnTo>
                  <a:lnTo>
                    <a:pt x="331662" y="2306787"/>
                  </a:lnTo>
                  <a:lnTo>
                    <a:pt x="336931" y="2260790"/>
                  </a:lnTo>
                  <a:lnTo>
                    <a:pt x="336931" y="200164"/>
                  </a:lnTo>
                  <a:lnTo>
                    <a:pt x="331662" y="154163"/>
                  </a:lnTo>
                  <a:lnTo>
                    <a:pt x="316645" y="111990"/>
                  </a:lnTo>
                  <a:lnTo>
                    <a:pt x="293063" y="74830"/>
                  </a:lnTo>
                  <a:lnTo>
                    <a:pt x="262102" y="43868"/>
                  </a:lnTo>
                  <a:lnTo>
                    <a:pt x="224945" y="20286"/>
                  </a:lnTo>
                  <a:lnTo>
                    <a:pt x="182775" y="5268"/>
                  </a:lnTo>
                  <a:lnTo>
                    <a:pt x="136779" y="0"/>
                  </a:lnTo>
                  <a:close/>
                </a:path>
              </a:pathLst>
            </a:custGeom>
            <a:solidFill>
              <a:srgbClr val="BB92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6330" y="4821821"/>
              <a:ext cx="5505645" cy="4391962"/>
            </a:xfrm>
            <a:prstGeom prst="rect">
              <a:avLst/>
            </a:prstGeom>
          </p:spPr>
        </p:pic>
      </p:grpSp>
      <p:sp>
        <p:nvSpPr>
          <p:cNvPr id="25" name="object 24"/>
          <p:cNvSpPr txBox="1"/>
          <p:nvPr/>
        </p:nvSpPr>
        <p:spPr>
          <a:xfrm>
            <a:off x="10184790" y="10691307"/>
            <a:ext cx="21469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80" dirty="0">
                <a:latin typeface="Cambria"/>
                <a:cs typeface="Cambria"/>
              </a:rPr>
              <a:t>03</a:t>
            </a:r>
            <a:endParaRPr sz="12000" dirty="0">
              <a:latin typeface="Cambria"/>
              <a:cs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2965" y="412647"/>
            <a:ext cx="17381855" cy="9460865"/>
            <a:chOff x="452965" y="412647"/>
            <a:chExt cx="17381855" cy="9460865"/>
          </a:xfrm>
        </p:grpSpPr>
        <p:sp>
          <p:nvSpPr>
            <p:cNvPr id="3" name="object 3"/>
            <p:cNvSpPr/>
            <p:nvPr/>
          </p:nvSpPr>
          <p:spPr>
            <a:xfrm>
              <a:off x="453600" y="413282"/>
              <a:ext cx="17380585" cy="9459595"/>
            </a:xfrm>
            <a:custGeom>
              <a:avLst/>
              <a:gdLst/>
              <a:ahLst/>
              <a:cxnLst/>
              <a:rect l="l" t="t" r="r" b="b"/>
              <a:pathLst>
                <a:path w="17380585" h="9459595">
                  <a:moveTo>
                    <a:pt x="0" y="9061059"/>
                  </a:moveTo>
                  <a:lnTo>
                    <a:pt x="0" y="395272"/>
                  </a:lnTo>
                  <a:lnTo>
                    <a:pt x="50870" y="392960"/>
                  </a:lnTo>
                  <a:lnTo>
                    <a:pt x="100184" y="386182"/>
                  </a:lnTo>
                  <a:lnTo>
                    <a:pt x="147652" y="375176"/>
                  </a:lnTo>
                  <a:lnTo>
                    <a:pt x="192985" y="360180"/>
                  </a:lnTo>
                  <a:lnTo>
                    <a:pt x="235894" y="341432"/>
                  </a:lnTo>
                  <a:lnTo>
                    <a:pt x="276089" y="319171"/>
                  </a:lnTo>
                  <a:lnTo>
                    <a:pt x="313282" y="293635"/>
                  </a:lnTo>
                  <a:lnTo>
                    <a:pt x="347182" y="265061"/>
                  </a:lnTo>
                  <a:lnTo>
                    <a:pt x="377500" y="233688"/>
                  </a:lnTo>
                  <a:lnTo>
                    <a:pt x="403948" y="199754"/>
                  </a:lnTo>
                  <a:lnTo>
                    <a:pt x="426236" y="163496"/>
                  </a:lnTo>
                  <a:lnTo>
                    <a:pt x="444075" y="125154"/>
                  </a:lnTo>
                  <a:lnTo>
                    <a:pt x="457175" y="84965"/>
                  </a:lnTo>
                  <a:lnTo>
                    <a:pt x="465247" y="43168"/>
                  </a:lnTo>
                  <a:lnTo>
                    <a:pt x="468002" y="0"/>
                  </a:lnTo>
                  <a:lnTo>
                    <a:pt x="16914966" y="0"/>
                  </a:lnTo>
                  <a:lnTo>
                    <a:pt x="16917685" y="43168"/>
                  </a:lnTo>
                  <a:lnTo>
                    <a:pt x="16925654" y="84965"/>
                  </a:lnTo>
                  <a:lnTo>
                    <a:pt x="16938596" y="125154"/>
                  </a:lnTo>
                  <a:lnTo>
                    <a:pt x="16956231" y="163496"/>
                  </a:lnTo>
                  <a:lnTo>
                    <a:pt x="16978278" y="199754"/>
                  </a:lnTo>
                  <a:lnTo>
                    <a:pt x="17004460" y="233688"/>
                  </a:lnTo>
                  <a:lnTo>
                    <a:pt x="17034497" y="265061"/>
                  </a:lnTo>
                  <a:lnTo>
                    <a:pt x="17068109" y="293635"/>
                  </a:lnTo>
                  <a:lnTo>
                    <a:pt x="17105017" y="319171"/>
                  </a:lnTo>
                  <a:lnTo>
                    <a:pt x="17144942" y="341432"/>
                  </a:lnTo>
                  <a:lnTo>
                    <a:pt x="17187604" y="360180"/>
                  </a:lnTo>
                  <a:lnTo>
                    <a:pt x="17232725" y="375176"/>
                  </a:lnTo>
                  <a:lnTo>
                    <a:pt x="17280025" y="386182"/>
                  </a:lnTo>
                  <a:lnTo>
                    <a:pt x="17329225" y="392960"/>
                  </a:lnTo>
                  <a:lnTo>
                    <a:pt x="17380045" y="395272"/>
                  </a:lnTo>
                  <a:lnTo>
                    <a:pt x="17380045" y="9061059"/>
                  </a:lnTo>
                  <a:lnTo>
                    <a:pt x="17329225" y="9063381"/>
                  </a:lnTo>
                  <a:lnTo>
                    <a:pt x="17280025" y="9070190"/>
                  </a:lnTo>
                  <a:lnTo>
                    <a:pt x="17232725" y="9081248"/>
                  </a:lnTo>
                  <a:lnTo>
                    <a:pt x="17187604" y="9096319"/>
                  </a:lnTo>
                  <a:lnTo>
                    <a:pt x="17144942" y="9115166"/>
                  </a:lnTo>
                  <a:lnTo>
                    <a:pt x="17105017" y="9137552"/>
                  </a:lnTo>
                  <a:lnTo>
                    <a:pt x="17068109" y="9163240"/>
                  </a:lnTo>
                  <a:lnTo>
                    <a:pt x="17034497" y="9191994"/>
                  </a:lnTo>
                  <a:lnTo>
                    <a:pt x="17004460" y="9223577"/>
                  </a:lnTo>
                  <a:lnTo>
                    <a:pt x="16978278" y="9257751"/>
                  </a:lnTo>
                  <a:lnTo>
                    <a:pt x="16956231" y="9294281"/>
                  </a:lnTo>
                  <a:lnTo>
                    <a:pt x="16938596" y="9332929"/>
                  </a:lnTo>
                  <a:lnTo>
                    <a:pt x="16925654" y="9373459"/>
                  </a:lnTo>
                  <a:lnTo>
                    <a:pt x="16917685" y="9415633"/>
                  </a:lnTo>
                  <a:lnTo>
                    <a:pt x="16914966" y="9459215"/>
                  </a:lnTo>
                  <a:lnTo>
                    <a:pt x="468002" y="9459215"/>
                  </a:lnTo>
                  <a:lnTo>
                    <a:pt x="465247" y="9415633"/>
                  </a:lnTo>
                  <a:lnTo>
                    <a:pt x="457175" y="9373459"/>
                  </a:lnTo>
                  <a:lnTo>
                    <a:pt x="444075" y="9332929"/>
                  </a:lnTo>
                  <a:lnTo>
                    <a:pt x="426236" y="9294281"/>
                  </a:lnTo>
                  <a:lnTo>
                    <a:pt x="403948" y="9257751"/>
                  </a:lnTo>
                  <a:lnTo>
                    <a:pt x="377500" y="9223577"/>
                  </a:lnTo>
                  <a:lnTo>
                    <a:pt x="347182" y="9191994"/>
                  </a:lnTo>
                  <a:lnTo>
                    <a:pt x="313282" y="9163240"/>
                  </a:lnTo>
                  <a:lnTo>
                    <a:pt x="276089" y="9137552"/>
                  </a:lnTo>
                  <a:lnTo>
                    <a:pt x="235894" y="9115166"/>
                  </a:lnTo>
                  <a:lnTo>
                    <a:pt x="192985" y="9096319"/>
                  </a:lnTo>
                  <a:lnTo>
                    <a:pt x="147652" y="9081248"/>
                  </a:lnTo>
                  <a:lnTo>
                    <a:pt x="100184" y="9070190"/>
                  </a:lnTo>
                  <a:lnTo>
                    <a:pt x="50870" y="9063381"/>
                  </a:lnTo>
                  <a:lnTo>
                    <a:pt x="0" y="9061059"/>
                  </a:lnTo>
                  <a:close/>
                </a:path>
              </a:pathLst>
            </a:custGeom>
            <a:ln w="3175">
              <a:solidFill>
                <a:srgbClr val="BEB2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1846" y="1984324"/>
              <a:ext cx="6454673" cy="66579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46160" y="7394282"/>
              <a:ext cx="157480" cy="279400"/>
            </a:xfrm>
            <a:custGeom>
              <a:avLst/>
              <a:gdLst/>
              <a:ahLst/>
              <a:cxnLst/>
              <a:rect l="l" t="t" r="r" b="b"/>
              <a:pathLst>
                <a:path w="157480" h="279400">
                  <a:moveTo>
                    <a:pt x="66243" y="0"/>
                  </a:moveTo>
                  <a:lnTo>
                    <a:pt x="38679" y="3225"/>
                  </a:lnTo>
                  <a:lnTo>
                    <a:pt x="15300" y="16644"/>
                  </a:lnTo>
                  <a:lnTo>
                    <a:pt x="831" y="39381"/>
                  </a:lnTo>
                  <a:lnTo>
                    <a:pt x="0" y="70561"/>
                  </a:lnTo>
                  <a:lnTo>
                    <a:pt x="8774" y="110744"/>
                  </a:lnTo>
                  <a:lnTo>
                    <a:pt x="17819" y="151198"/>
                  </a:lnTo>
                  <a:lnTo>
                    <a:pt x="27133" y="191649"/>
                  </a:lnTo>
                  <a:lnTo>
                    <a:pt x="36715" y="231825"/>
                  </a:lnTo>
                  <a:lnTo>
                    <a:pt x="56972" y="266388"/>
                  </a:lnTo>
                  <a:lnTo>
                    <a:pt x="90716" y="279349"/>
                  </a:lnTo>
                  <a:lnTo>
                    <a:pt x="118379" y="276010"/>
                  </a:lnTo>
                  <a:lnTo>
                    <a:pt x="141925" y="262343"/>
                  </a:lnTo>
                  <a:lnTo>
                    <a:pt x="156427" y="239362"/>
                  </a:lnTo>
                  <a:lnTo>
                    <a:pt x="156959" y="208076"/>
                  </a:lnTo>
                  <a:lnTo>
                    <a:pt x="147982" y="167989"/>
                  </a:lnTo>
                  <a:lnTo>
                    <a:pt x="138601" y="127704"/>
                  </a:lnTo>
                  <a:lnTo>
                    <a:pt x="129220" y="87286"/>
                  </a:lnTo>
                  <a:lnTo>
                    <a:pt x="120243" y="46799"/>
                  </a:lnTo>
                  <a:lnTo>
                    <a:pt x="112204" y="26728"/>
                  </a:lnTo>
                  <a:lnTo>
                    <a:pt x="99715" y="12598"/>
                  </a:lnTo>
                  <a:lnTo>
                    <a:pt x="83990" y="3869"/>
                  </a:lnTo>
                  <a:lnTo>
                    <a:pt x="66243" y="0"/>
                  </a:lnTo>
                  <a:close/>
                </a:path>
              </a:pathLst>
            </a:custGeom>
            <a:solidFill>
              <a:srgbClr val="FCC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2122" y="7076848"/>
              <a:ext cx="159641" cy="2655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7148" y="7827708"/>
              <a:ext cx="117037" cy="1231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61195" y="1866735"/>
              <a:ext cx="219327" cy="9742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33565" y="1631504"/>
              <a:ext cx="184405" cy="16427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64306" y="1719287"/>
              <a:ext cx="426084" cy="243204"/>
            </a:xfrm>
            <a:custGeom>
              <a:avLst/>
              <a:gdLst/>
              <a:ahLst/>
              <a:cxnLst/>
              <a:rect l="l" t="t" r="r" b="b"/>
              <a:pathLst>
                <a:path w="426085" h="243205">
                  <a:moveTo>
                    <a:pt x="149771" y="242697"/>
                  </a:moveTo>
                  <a:lnTo>
                    <a:pt x="128066" y="208788"/>
                  </a:lnTo>
                  <a:lnTo>
                    <a:pt x="96481" y="197345"/>
                  </a:lnTo>
                  <a:lnTo>
                    <a:pt x="83972" y="197358"/>
                  </a:lnTo>
                  <a:lnTo>
                    <a:pt x="71462" y="199517"/>
                  </a:lnTo>
                  <a:lnTo>
                    <a:pt x="59220" y="203835"/>
                  </a:lnTo>
                  <a:lnTo>
                    <a:pt x="47523" y="210299"/>
                  </a:lnTo>
                  <a:lnTo>
                    <a:pt x="35229" y="218808"/>
                  </a:lnTo>
                  <a:lnTo>
                    <a:pt x="23215" y="227050"/>
                  </a:lnTo>
                  <a:lnTo>
                    <a:pt x="11468" y="235013"/>
                  </a:lnTo>
                  <a:lnTo>
                    <a:pt x="0" y="242697"/>
                  </a:lnTo>
                  <a:lnTo>
                    <a:pt x="149771" y="242697"/>
                  </a:lnTo>
                  <a:close/>
                </a:path>
                <a:path w="426085" h="243205">
                  <a:moveTo>
                    <a:pt x="172161" y="69100"/>
                  </a:moveTo>
                  <a:lnTo>
                    <a:pt x="167703" y="37985"/>
                  </a:lnTo>
                  <a:lnTo>
                    <a:pt x="149123" y="12877"/>
                  </a:lnTo>
                  <a:lnTo>
                    <a:pt x="115925" y="787"/>
                  </a:lnTo>
                  <a:lnTo>
                    <a:pt x="81267" y="7785"/>
                  </a:lnTo>
                  <a:lnTo>
                    <a:pt x="59067" y="29832"/>
                  </a:lnTo>
                  <a:lnTo>
                    <a:pt x="49860" y="59918"/>
                  </a:lnTo>
                  <a:lnTo>
                    <a:pt x="54203" y="91033"/>
                  </a:lnTo>
                  <a:lnTo>
                    <a:pt x="72682" y="116141"/>
                  </a:lnTo>
                  <a:lnTo>
                    <a:pt x="105829" y="128219"/>
                  </a:lnTo>
                  <a:lnTo>
                    <a:pt x="140728" y="121234"/>
                  </a:lnTo>
                  <a:lnTo>
                    <a:pt x="163004" y="99187"/>
                  </a:lnTo>
                  <a:lnTo>
                    <a:pt x="172161" y="69100"/>
                  </a:lnTo>
                  <a:close/>
                </a:path>
                <a:path w="426085" h="243205">
                  <a:moveTo>
                    <a:pt x="425488" y="76822"/>
                  </a:moveTo>
                  <a:lnTo>
                    <a:pt x="421551" y="41656"/>
                  </a:lnTo>
                  <a:lnTo>
                    <a:pt x="399249" y="13233"/>
                  </a:lnTo>
                  <a:lnTo>
                    <a:pt x="365760" y="63"/>
                  </a:lnTo>
                  <a:lnTo>
                    <a:pt x="354342" y="0"/>
                  </a:lnTo>
                  <a:lnTo>
                    <a:pt x="342988" y="2146"/>
                  </a:lnTo>
                  <a:lnTo>
                    <a:pt x="332041" y="6858"/>
                  </a:lnTo>
                  <a:lnTo>
                    <a:pt x="321843" y="14465"/>
                  </a:lnTo>
                  <a:lnTo>
                    <a:pt x="295084" y="36626"/>
                  </a:lnTo>
                  <a:lnTo>
                    <a:pt x="267665" y="57759"/>
                  </a:lnTo>
                  <a:lnTo>
                    <a:pt x="239420" y="77952"/>
                  </a:lnTo>
                  <a:lnTo>
                    <a:pt x="210248" y="97269"/>
                  </a:lnTo>
                  <a:lnTo>
                    <a:pt x="191249" y="112966"/>
                  </a:lnTo>
                  <a:lnTo>
                    <a:pt x="178739" y="133184"/>
                  </a:lnTo>
                  <a:lnTo>
                    <a:pt x="174599" y="156502"/>
                  </a:lnTo>
                  <a:lnTo>
                    <a:pt x="180721" y="181508"/>
                  </a:lnTo>
                  <a:lnTo>
                    <a:pt x="190385" y="195453"/>
                  </a:lnTo>
                  <a:lnTo>
                    <a:pt x="203492" y="206616"/>
                  </a:lnTo>
                  <a:lnTo>
                    <a:pt x="218884" y="214414"/>
                  </a:lnTo>
                  <a:lnTo>
                    <a:pt x="235445" y="218224"/>
                  </a:lnTo>
                  <a:lnTo>
                    <a:pt x="243395" y="218109"/>
                  </a:lnTo>
                  <a:lnTo>
                    <a:pt x="301853" y="187579"/>
                  </a:lnTo>
                  <a:lnTo>
                    <a:pt x="336956" y="163512"/>
                  </a:lnTo>
                  <a:lnTo>
                    <a:pt x="370979" y="137820"/>
                  </a:lnTo>
                  <a:lnTo>
                    <a:pt x="403923" y="110223"/>
                  </a:lnTo>
                  <a:lnTo>
                    <a:pt x="425488" y="76822"/>
                  </a:lnTo>
                  <a:close/>
                </a:path>
              </a:pathLst>
            </a:custGeom>
            <a:solidFill>
              <a:srgbClr val="FCC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9346" y="1618348"/>
              <a:ext cx="167147" cy="14574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63846" y="1859673"/>
              <a:ext cx="155587" cy="10519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829882" y="7620699"/>
              <a:ext cx="895985" cy="313690"/>
            </a:xfrm>
            <a:custGeom>
              <a:avLst/>
              <a:gdLst/>
              <a:ahLst/>
              <a:cxnLst/>
              <a:rect l="l" t="t" r="r" b="b"/>
              <a:pathLst>
                <a:path w="895984" h="313690">
                  <a:moveTo>
                    <a:pt x="424003" y="0"/>
                  </a:moveTo>
                  <a:lnTo>
                    <a:pt x="369092" y="4699"/>
                  </a:lnTo>
                  <a:lnTo>
                    <a:pt x="315397" y="15879"/>
                  </a:lnTo>
                  <a:lnTo>
                    <a:pt x="263525" y="34213"/>
                  </a:lnTo>
                  <a:lnTo>
                    <a:pt x="218926" y="57176"/>
                  </a:lnTo>
                  <a:lnTo>
                    <a:pt x="177401" y="84785"/>
                  </a:lnTo>
                  <a:lnTo>
                    <a:pt x="138496" y="116223"/>
                  </a:lnTo>
                  <a:lnTo>
                    <a:pt x="101757" y="150671"/>
                  </a:lnTo>
                  <a:lnTo>
                    <a:pt x="66730" y="187310"/>
                  </a:lnTo>
                  <a:lnTo>
                    <a:pt x="32962" y="225324"/>
                  </a:lnTo>
                  <a:lnTo>
                    <a:pt x="0" y="263892"/>
                  </a:lnTo>
                  <a:lnTo>
                    <a:pt x="18126" y="262361"/>
                  </a:lnTo>
                  <a:lnTo>
                    <a:pt x="35914" y="261911"/>
                  </a:lnTo>
                  <a:lnTo>
                    <a:pt x="106825" y="266998"/>
                  </a:lnTo>
                  <a:lnTo>
                    <a:pt x="177901" y="279781"/>
                  </a:lnTo>
                  <a:lnTo>
                    <a:pt x="213842" y="287654"/>
                  </a:lnTo>
                  <a:lnTo>
                    <a:pt x="248751" y="295108"/>
                  </a:lnTo>
                  <a:lnTo>
                    <a:pt x="283594" y="301959"/>
                  </a:lnTo>
                  <a:lnTo>
                    <a:pt x="318841" y="307597"/>
                  </a:lnTo>
                  <a:lnTo>
                    <a:pt x="354965" y="311416"/>
                  </a:lnTo>
                  <a:lnTo>
                    <a:pt x="366483" y="312851"/>
                  </a:lnTo>
                  <a:lnTo>
                    <a:pt x="372237" y="312851"/>
                  </a:lnTo>
                  <a:lnTo>
                    <a:pt x="418100" y="313445"/>
                  </a:lnTo>
                  <a:lnTo>
                    <a:pt x="464103" y="310399"/>
                  </a:lnTo>
                  <a:lnTo>
                    <a:pt x="510027" y="304032"/>
                  </a:lnTo>
                  <a:lnTo>
                    <a:pt x="555651" y="294665"/>
                  </a:lnTo>
                  <a:lnTo>
                    <a:pt x="600756" y="282618"/>
                  </a:lnTo>
                  <a:lnTo>
                    <a:pt x="645121" y="268210"/>
                  </a:lnTo>
                  <a:lnTo>
                    <a:pt x="697236" y="248783"/>
                  </a:lnTo>
                  <a:lnTo>
                    <a:pt x="747727" y="227178"/>
                  </a:lnTo>
                  <a:lnTo>
                    <a:pt x="797216" y="203985"/>
                  </a:lnTo>
                  <a:lnTo>
                    <a:pt x="846326" y="179789"/>
                  </a:lnTo>
                  <a:lnTo>
                    <a:pt x="895680" y="155180"/>
                  </a:lnTo>
                  <a:lnTo>
                    <a:pt x="853870" y="131924"/>
                  </a:lnTo>
                  <a:lnTo>
                    <a:pt x="811683" y="109323"/>
                  </a:lnTo>
                  <a:lnTo>
                    <a:pt x="769006" y="87768"/>
                  </a:lnTo>
                  <a:lnTo>
                    <a:pt x="725725" y="67648"/>
                  </a:lnTo>
                  <a:lnTo>
                    <a:pt x="681727" y="49355"/>
                  </a:lnTo>
                  <a:lnTo>
                    <a:pt x="636897" y="33279"/>
                  </a:lnTo>
                  <a:lnTo>
                    <a:pt x="591121" y="19811"/>
                  </a:lnTo>
                  <a:lnTo>
                    <a:pt x="535857" y="8024"/>
                  </a:lnTo>
                  <a:lnTo>
                    <a:pt x="479526" y="1104"/>
                  </a:lnTo>
                  <a:lnTo>
                    <a:pt x="424003" y="0"/>
                  </a:lnTo>
                  <a:close/>
                </a:path>
              </a:pathLst>
            </a:custGeom>
            <a:solidFill>
              <a:srgbClr val="8EC7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37829" y="5595035"/>
              <a:ext cx="5791835" cy="2363470"/>
            </a:xfrm>
            <a:custGeom>
              <a:avLst/>
              <a:gdLst/>
              <a:ahLst/>
              <a:cxnLst/>
              <a:rect l="l" t="t" r="r" b="b"/>
              <a:pathLst>
                <a:path w="5791834" h="2363470">
                  <a:moveTo>
                    <a:pt x="136486" y="1508366"/>
                  </a:moveTo>
                  <a:lnTo>
                    <a:pt x="135051" y="1503324"/>
                  </a:lnTo>
                  <a:lnTo>
                    <a:pt x="119291" y="1449451"/>
                  </a:lnTo>
                  <a:lnTo>
                    <a:pt x="104927" y="1396161"/>
                  </a:lnTo>
                  <a:lnTo>
                    <a:pt x="91909" y="1343444"/>
                  </a:lnTo>
                  <a:lnTo>
                    <a:pt x="80187" y="1291221"/>
                  </a:lnTo>
                  <a:lnTo>
                    <a:pt x="69723" y="1239443"/>
                  </a:lnTo>
                  <a:lnTo>
                    <a:pt x="60464" y="1188072"/>
                  </a:lnTo>
                  <a:lnTo>
                    <a:pt x="52374" y="1137056"/>
                  </a:lnTo>
                  <a:lnTo>
                    <a:pt x="45415" y="1086319"/>
                  </a:lnTo>
                  <a:lnTo>
                    <a:pt x="39522" y="1035837"/>
                  </a:lnTo>
                  <a:lnTo>
                    <a:pt x="34671" y="985558"/>
                  </a:lnTo>
                  <a:lnTo>
                    <a:pt x="30810" y="935418"/>
                  </a:lnTo>
                  <a:lnTo>
                    <a:pt x="27901" y="885355"/>
                  </a:lnTo>
                  <a:lnTo>
                    <a:pt x="25895" y="835355"/>
                  </a:lnTo>
                  <a:lnTo>
                    <a:pt x="24752" y="785329"/>
                  </a:lnTo>
                  <a:lnTo>
                    <a:pt x="24422" y="735241"/>
                  </a:lnTo>
                  <a:lnTo>
                    <a:pt x="24866" y="685050"/>
                  </a:lnTo>
                  <a:lnTo>
                    <a:pt x="26035" y="634682"/>
                  </a:lnTo>
                  <a:lnTo>
                    <a:pt x="27889" y="584111"/>
                  </a:lnTo>
                  <a:lnTo>
                    <a:pt x="30391" y="533260"/>
                  </a:lnTo>
                  <a:lnTo>
                    <a:pt x="33477" y="482092"/>
                  </a:lnTo>
                  <a:lnTo>
                    <a:pt x="37134" y="430555"/>
                  </a:lnTo>
                  <a:lnTo>
                    <a:pt x="41135" y="380403"/>
                  </a:lnTo>
                  <a:lnTo>
                    <a:pt x="45593" y="329780"/>
                  </a:lnTo>
                  <a:lnTo>
                    <a:pt x="50469" y="278625"/>
                  </a:lnTo>
                  <a:lnTo>
                    <a:pt x="55753" y="226898"/>
                  </a:lnTo>
                  <a:lnTo>
                    <a:pt x="61404" y="174523"/>
                  </a:lnTo>
                  <a:lnTo>
                    <a:pt x="67398" y="121450"/>
                  </a:lnTo>
                  <a:lnTo>
                    <a:pt x="73710" y="67614"/>
                  </a:lnTo>
                  <a:lnTo>
                    <a:pt x="80327" y="12954"/>
                  </a:lnTo>
                  <a:lnTo>
                    <a:pt x="80327" y="6477"/>
                  </a:lnTo>
                  <a:lnTo>
                    <a:pt x="75285" y="723"/>
                  </a:lnTo>
                  <a:lnTo>
                    <a:pt x="67373" y="723"/>
                  </a:lnTo>
                  <a:lnTo>
                    <a:pt x="61607" y="0"/>
                  </a:lnTo>
                  <a:lnTo>
                    <a:pt x="55130" y="3606"/>
                  </a:lnTo>
                  <a:lnTo>
                    <a:pt x="55130" y="10083"/>
                  </a:lnTo>
                  <a:lnTo>
                    <a:pt x="48577" y="64528"/>
                  </a:lnTo>
                  <a:lnTo>
                    <a:pt x="42418" y="118287"/>
                  </a:lnTo>
                  <a:lnTo>
                    <a:pt x="36626" y="171399"/>
                  </a:lnTo>
                  <a:lnTo>
                    <a:pt x="31178" y="223926"/>
                  </a:lnTo>
                  <a:lnTo>
                    <a:pt x="26085" y="275907"/>
                  </a:lnTo>
                  <a:lnTo>
                    <a:pt x="21297" y="327393"/>
                  </a:lnTo>
                  <a:lnTo>
                    <a:pt x="16827" y="378447"/>
                  </a:lnTo>
                  <a:lnTo>
                    <a:pt x="12649" y="429107"/>
                  </a:lnTo>
                  <a:lnTo>
                    <a:pt x="9156" y="478523"/>
                  </a:lnTo>
                  <a:lnTo>
                    <a:pt x="6159" y="527608"/>
                  </a:lnTo>
                  <a:lnTo>
                    <a:pt x="3708" y="576414"/>
                  </a:lnTo>
                  <a:lnTo>
                    <a:pt x="1841" y="624979"/>
                  </a:lnTo>
                  <a:lnTo>
                    <a:pt x="596" y="673366"/>
                  </a:lnTo>
                  <a:lnTo>
                    <a:pt x="0" y="721614"/>
                  </a:lnTo>
                  <a:lnTo>
                    <a:pt x="101" y="769747"/>
                  </a:lnTo>
                  <a:lnTo>
                    <a:pt x="939" y="817829"/>
                  </a:lnTo>
                  <a:lnTo>
                    <a:pt x="2540" y="865898"/>
                  </a:lnTo>
                  <a:lnTo>
                    <a:pt x="4965" y="914006"/>
                  </a:lnTo>
                  <a:lnTo>
                    <a:pt x="8229" y="962177"/>
                  </a:lnTo>
                  <a:lnTo>
                    <a:pt x="12395" y="1010475"/>
                  </a:lnTo>
                  <a:lnTo>
                    <a:pt x="17475" y="1058938"/>
                  </a:lnTo>
                  <a:lnTo>
                    <a:pt x="23520" y="1107617"/>
                  </a:lnTo>
                  <a:lnTo>
                    <a:pt x="30568" y="1156538"/>
                  </a:lnTo>
                  <a:lnTo>
                    <a:pt x="38671" y="1205763"/>
                  </a:lnTo>
                  <a:lnTo>
                    <a:pt x="47840" y="1255331"/>
                  </a:lnTo>
                  <a:lnTo>
                    <a:pt x="58140" y="1305280"/>
                  </a:lnTo>
                  <a:lnTo>
                    <a:pt x="69596" y="1355661"/>
                  </a:lnTo>
                  <a:lnTo>
                    <a:pt x="82245" y="1406512"/>
                  </a:lnTo>
                  <a:lnTo>
                    <a:pt x="96126" y="1457883"/>
                  </a:lnTo>
                  <a:lnTo>
                    <a:pt x="111290" y="1509814"/>
                  </a:lnTo>
                  <a:lnTo>
                    <a:pt x="117055" y="1517726"/>
                  </a:lnTo>
                  <a:lnTo>
                    <a:pt x="121361" y="1517726"/>
                  </a:lnTo>
                  <a:lnTo>
                    <a:pt x="123532" y="1518462"/>
                  </a:lnTo>
                  <a:lnTo>
                    <a:pt x="124968" y="1518462"/>
                  </a:lnTo>
                  <a:lnTo>
                    <a:pt x="127127" y="1517726"/>
                  </a:lnTo>
                  <a:lnTo>
                    <a:pt x="133604" y="1516291"/>
                  </a:lnTo>
                  <a:lnTo>
                    <a:pt x="136486" y="1508366"/>
                  </a:lnTo>
                  <a:close/>
                </a:path>
                <a:path w="5791834" h="2363470">
                  <a:moveTo>
                    <a:pt x="5791327" y="2175802"/>
                  </a:moveTo>
                  <a:lnTo>
                    <a:pt x="5787009" y="2169312"/>
                  </a:lnTo>
                  <a:lnTo>
                    <a:pt x="5781256" y="2169312"/>
                  </a:lnTo>
                  <a:lnTo>
                    <a:pt x="5766130" y="2168017"/>
                  </a:lnTo>
                  <a:lnTo>
                    <a:pt x="5720766" y="2163559"/>
                  </a:lnTo>
                  <a:lnTo>
                    <a:pt x="5671032" y="2160435"/>
                  </a:lnTo>
                  <a:lnTo>
                    <a:pt x="5621248" y="2158606"/>
                  </a:lnTo>
                  <a:lnTo>
                    <a:pt x="5571439" y="2158085"/>
                  </a:lnTo>
                  <a:lnTo>
                    <a:pt x="5521617" y="2158835"/>
                  </a:lnTo>
                  <a:lnTo>
                    <a:pt x="5471833" y="2160879"/>
                  </a:lnTo>
                  <a:lnTo>
                    <a:pt x="5422125" y="2164194"/>
                  </a:lnTo>
                  <a:lnTo>
                    <a:pt x="5372506" y="2168779"/>
                  </a:lnTo>
                  <a:lnTo>
                    <a:pt x="5323027" y="2174633"/>
                  </a:lnTo>
                  <a:lnTo>
                    <a:pt x="5273713" y="2181745"/>
                  </a:lnTo>
                  <a:lnTo>
                    <a:pt x="5224602" y="2190115"/>
                  </a:lnTo>
                  <a:lnTo>
                    <a:pt x="5175720" y="2199729"/>
                  </a:lnTo>
                  <a:lnTo>
                    <a:pt x="5127091" y="2210587"/>
                  </a:lnTo>
                  <a:lnTo>
                    <a:pt x="5078781" y="2222677"/>
                  </a:lnTo>
                  <a:lnTo>
                    <a:pt x="5030787" y="2235987"/>
                  </a:lnTo>
                  <a:lnTo>
                    <a:pt x="4983162" y="2250541"/>
                  </a:lnTo>
                  <a:lnTo>
                    <a:pt x="4935931" y="2266302"/>
                  </a:lnTo>
                  <a:lnTo>
                    <a:pt x="4889131" y="2283269"/>
                  </a:lnTo>
                  <a:lnTo>
                    <a:pt x="4842802" y="2301456"/>
                  </a:lnTo>
                  <a:lnTo>
                    <a:pt x="4796955" y="2320836"/>
                  </a:lnTo>
                  <a:lnTo>
                    <a:pt x="4751654" y="2341410"/>
                  </a:lnTo>
                  <a:lnTo>
                    <a:pt x="4745901" y="2343556"/>
                  </a:lnTo>
                  <a:lnTo>
                    <a:pt x="4743742" y="2350757"/>
                  </a:lnTo>
                  <a:lnTo>
                    <a:pt x="4745901" y="2355786"/>
                  </a:lnTo>
                  <a:lnTo>
                    <a:pt x="4747336" y="2360117"/>
                  </a:lnTo>
                  <a:lnTo>
                    <a:pt x="4750943" y="2362276"/>
                  </a:lnTo>
                  <a:lnTo>
                    <a:pt x="4754537" y="2362276"/>
                  </a:lnTo>
                  <a:lnTo>
                    <a:pt x="4756696" y="2363000"/>
                  </a:lnTo>
                  <a:lnTo>
                    <a:pt x="4758855" y="2362276"/>
                  </a:lnTo>
                  <a:lnTo>
                    <a:pt x="4761014" y="2360828"/>
                  </a:lnTo>
                  <a:lnTo>
                    <a:pt x="4805870" y="2340483"/>
                  </a:lnTo>
                  <a:lnTo>
                    <a:pt x="4851247" y="2321318"/>
                  </a:lnTo>
                  <a:lnTo>
                    <a:pt x="4897107" y="2303348"/>
                  </a:lnTo>
                  <a:lnTo>
                    <a:pt x="4943411" y="2286584"/>
                  </a:lnTo>
                  <a:lnTo>
                    <a:pt x="4990122" y="2271014"/>
                  </a:lnTo>
                  <a:lnTo>
                    <a:pt x="5037226" y="2256663"/>
                  </a:lnTo>
                  <a:lnTo>
                    <a:pt x="5084673" y="2243531"/>
                  </a:lnTo>
                  <a:lnTo>
                    <a:pt x="5132451" y="2231606"/>
                  </a:lnTo>
                  <a:lnTo>
                    <a:pt x="5180508" y="2220912"/>
                  </a:lnTo>
                  <a:lnTo>
                    <a:pt x="5228831" y="2211438"/>
                  </a:lnTo>
                  <a:lnTo>
                    <a:pt x="5277370" y="2203208"/>
                  </a:lnTo>
                  <a:lnTo>
                    <a:pt x="5326113" y="2196198"/>
                  </a:lnTo>
                  <a:lnTo>
                    <a:pt x="5375021" y="2190432"/>
                  </a:lnTo>
                  <a:lnTo>
                    <a:pt x="5424055" y="2185911"/>
                  </a:lnTo>
                  <a:lnTo>
                    <a:pt x="5473204" y="2182647"/>
                  </a:lnTo>
                  <a:lnTo>
                    <a:pt x="5522404" y="2180628"/>
                  </a:lnTo>
                  <a:lnTo>
                    <a:pt x="5571655" y="2179866"/>
                  </a:lnTo>
                  <a:lnTo>
                    <a:pt x="5620918" y="2180361"/>
                  </a:lnTo>
                  <a:lnTo>
                    <a:pt x="5670143" y="2182126"/>
                  </a:lnTo>
                  <a:lnTo>
                    <a:pt x="5719318" y="2185162"/>
                  </a:lnTo>
                  <a:lnTo>
                    <a:pt x="5764073" y="2189010"/>
                  </a:lnTo>
                  <a:lnTo>
                    <a:pt x="5778373" y="2190915"/>
                  </a:lnTo>
                  <a:lnTo>
                    <a:pt x="5784139" y="2191639"/>
                  </a:lnTo>
                  <a:lnTo>
                    <a:pt x="5790616" y="2187321"/>
                  </a:lnTo>
                  <a:lnTo>
                    <a:pt x="5791327" y="2181555"/>
                  </a:lnTo>
                  <a:lnTo>
                    <a:pt x="5791327" y="2175802"/>
                  </a:lnTo>
                  <a:close/>
                </a:path>
              </a:pathLst>
            </a:custGeom>
            <a:solidFill>
              <a:srgbClr val="5614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84382" y="2951975"/>
              <a:ext cx="4455795" cy="5454015"/>
            </a:xfrm>
            <a:custGeom>
              <a:avLst/>
              <a:gdLst/>
              <a:ahLst/>
              <a:cxnLst/>
              <a:rect l="l" t="t" r="r" b="b"/>
              <a:pathLst>
                <a:path w="4455795" h="5454015">
                  <a:moveTo>
                    <a:pt x="1308950" y="0"/>
                  </a:moveTo>
                  <a:lnTo>
                    <a:pt x="0" y="4566145"/>
                  </a:lnTo>
                  <a:lnTo>
                    <a:pt x="3080854" y="5450281"/>
                  </a:lnTo>
                  <a:lnTo>
                    <a:pt x="3093821" y="5453164"/>
                  </a:lnTo>
                  <a:lnTo>
                    <a:pt x="3099574" y="5453888"/>
                  </a:lnTo>
                  <a:lnTo>
                    <a:pt x="3130085" y="5450739"/>
                  </a:lnTo>
                  <a:lnTo>
                    <a:pt x="3178961" y="5416628"/>
                  </a:lnTo>
                  <a:lnTo>
                    <a:pt x="4452442" y="993571"/>
                  </a:lnTo>
                  <a:lnTo>
                    <a:pt x="4455549" y="958428"/>
                  </a:lnTo>
                  <a:lnTo>
                    <a:pt x="4444887" y="925715"/>
                  </a:lnTo>
                  <a:lnTo>
                    <a:pt x="4422883" y="899213"/>
                  </a:lnTo>
                  <a:lnTo>
                    <a:pt x="4391964" y="882700"/>
                  </a:lnTo>
                  <a:lnTo>
                    <a:pt x="130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6137" y="2887891"/>
              <a:ext cx="4456430" cy="5453380"/>
            </a:xfrm>
            <a:custGeom>
              <a:avLst/>
              <a:gdLst/>
              <a:ahLst/>
              <a:cxnLst/>
              <a:rect l="l" t="t" r="r" b="b"/>
              <a:pathLst>
                <a:path w="4456430" h="5453380">
                  <a:moveTo>
                    <a:pt x="1309674" y="0"/>
                  </a:moveTo>
                  <a:lnTo>
                    <a:pt x="0" y="4566145"/>
                  </a:lnTo>
                  <a:lnTo>
                    <a:pt x="3081578" y="5450293"/>
                  </a:lnTo>
                  <a:lnTo>
                    <a:pt x="3088055" y="5451729"/>
                  </a:lnTo>
                  <a:lnTo>
                    <a:pt x="3099587" y="5453164"/>
                  </a:lnTo>
                  <a:lnTo>
                    <a:pt x="3130497" y="5450116"/>
                  </a:lnTo>
                  <a:lnTo>
                    <a:pt x="3179368" y="5416209"/>
                  </a:lnTo>
                  <a:lnTo>
                    <a:pt x="4453178" y="994295"/>
                  </a:lnTo>
                  <a:lnTo>
                    <a:pt x="4456058" y="958122"/>
                  </a:lnTo>
                  <a:lnTo>
                    <a:pt x="4445438" y="925182"/>
                  </a:lnTo>
                  <a:lnTo>
                    <a:pt x="4423207" y="898719"/>
                  </a:lnTo>
                  <a:lnTo>
                    <a:pt x="4391253" y="881976"/>
                  </a:lnTo>
                  <a:lnTo>
                    <a:pt x="1309674" y="0"/>
                  </a:lnTo>
                  <a:close/>
                </a:path>
              </a:pathLst>
            </a:custGeom>
            <a:solidFill>
              <a:srgbClr val="BEB2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29341" y="2822371"/>
              <a:ext cx="1537335" cy="4631055"/>
            </a:xfrm>
            <a:custGeom>
              <a:avLst/>
              <a:gdLst/>
              <a:ahLst/>
              <a:cxnLst/>
              <a:rect l="l" t="t" r="r" b="b"/>
              <a:pathLst>
                <a:path w="1537335" h="4631055">
                  <a:moveTo>
                    <a:pt x="1308950" y="0"/>
                  </a:moveTo>
                  <a:lnTo>
                    <a:pt x="0" y="4566145"/>
                  </a:lnTo>
                  <a:lnTo>
                    <a:pt x="226085" y="4630953"/>
                  </a:lnTo>
                  <a:lnTo>
                    <a:pt x="1537195" y="64795"/>
                  </a:lnTo>
                  <a:lnTo>
                    <a:pt x="1308950" y="0"/>
                  </a:lnTo>
                  <a:close/>
                </a:path>
              </a:pathLst>
            </a:custGeom>
            <a:solidFill>
              <a:srgbClr val="6BA7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55019" y="3251479"/>
              <a:ext cx="3700779" cy="4730750"/>
            </a:xfrm>
            <a:custGeom>
              <a:avLst/>
              <a:gdLst/>
              <a:ahLst/>
              <a:cxnLst/>
              <a:rect l="l" t="t" r="r" b="b"/>
              <a:pathLst>
                <a:path w="3700779" h="4730750">
                  <a:moveTo>
                    <a:pt x="1146238" y="0"/>
                  </a:moveTo>
                  <a:lnTo>
                    <a:pt x="0" y="3998087"/>
                  </a:lnTo>
                  <a:lnTo>
                    <a:pt x="2553106" y="4730305"/>
                  </a:lnTo>
                  <a:lnTo>
                    <a:pt x="3700780" y="730796"/>
                  </a:lnTo>
                  <a:lnTo>
                    <a:pt x="1146238" y="0"/>
                  </a:lnTo>
                  <a:close/>
                </a:path>
              </a:pathLst>
            </a:custGeom>
            <a:solidFill>
              <a:srgbClr val="E0DA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55895" y="3452355"/>
              <a:ext cx="3302000" cy="4321175"/>
            </a:xfrm>
            <a:custGeom>
              <a:avLst/>
              <a:gdLst/>
              <a:ahLst/>
              <a:cxnLst/>
              <a:rect l="l" t="t" r="r" b="b"/>
              <a:pathLst>
                <a:path w="3302000" h="4321175">
                  <a:moveTo>
                    <a:pt x="1054074" y="0"/>
                  </a:moveTo>
                  <a:lnTo>
                    <a:pt x="0" y="3676967"/>
                  </a:lnTo>
                  <a:lnTo>
                    <a:pt x="2247823" y="4320641"/>
                  </a:lnTo>
                  <a:lnTo>
                    <a:pt x="2252154" y="4309834"/>
                  </a:lnTo>
                  <a:lnTo>
                    <a:pt x="2257514" y="4291114"/>
                  </a:lnTo>
                  <a:lnTo>
                    <a:pt x="2231263" y="4291114"/>
                  </a:lnTo>
                  <a:lnTo>
                    <a:pt x="30238" y="3659695"/>
                  </a:lnTo>
                  <a:lnTo>
                    <a:pt x="1070635" y="29527"/>
                  </a:lnTo>
                  <a:lnTo>
                    <a:pt x="1157189" y="29527"/>
                  </a:lnTo>
                  <a:lnTo>
                    <a:pt x="1054074" y="0"/>
                  </a:lnTo>
                  <a:close/>
                </a:path>
                <a:path w="3302000" h="4321175">
                  <a:moveTo>
                    <a:pt x="1157189" y="29527"/>
                  </a:moveTo>
                  <a:lnTo>
                    <a:pt x="1070635" y="29527"/>
                  </a:lnTo>
                  <a:lnTo>
                    <a:pt x="3271659" y="660946"/>
                  </a:lnTo>
                  <a:lnTo>
                    <a:pt x="2231263" y="4291114"/>
                  </a:lnTo>
                  <a:lnTo>
                    <a:pt x="2257514" y="4291114"/>
                  </a:lnTo>
                  <a:lnTo>
                    <a:pt x="3301898" y="643674"/>
                  </a:lnTo>
                  <a:lnTo>
                    <a:pt x="1157189" y="29527"/>
                  </a:lnTo>
                  <a:close/>
                </a:path>
              </a:pathLst>
            </a:custGeom>
            <a:solidFill>
              <a:srgbClr val="8A7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49135" y="4150221"/>
              <a:ext cx="1706880" cy="2900045"/>
            </a:xfrm>
            <a:custGeom>
              <a:avLst/>
              <a:gdLst/>
              <a:ahLst/>
              <a:cxnLst/>
              <a:rect l="l" t="t" r="r" b="b"/>
              <a:pathLst>
                <a:path w="1706879" h="2900045">
                  <a:moveTo>
                    <a:pt x="1148619" y="0"/>
                  </a:moveTo>
                  <a:lnTo>
                    <a:pt x="1083137" y="4642"/>
                  </a:lnTo>
                  <a:lnTo>
                    <a:pt x="1016914" y="18523"/>
                  </a:lnTo>
                  <a:lnTo>
                    <a:pt x="950256" y="41323"/>
                  </a:lnTo>
                  <a:lnTo>
                    <a:pt x="883469" y="72723"/>
                  </a:lnTo>
                  <a:lnTo>
                    <a:pt x="850122" y="91547"/>
                  </a:lnTo>
                  <a:lnTo>
                    <a:pt x="816857" y="112401"/>
                  </a:lnTo>
                  <a:lnTo>
                    <a:pt x="783714" y="135245"/>
                  </a:lnTo>
                  <a:lnTo>
                    <a:pt x="750728" y="160039"/>
                  </a:lnTo>
                  <a:lnTo>
                    <a:pt x="717940" y="186743"/>
                  </a:lnTo>
                  <a:lnTo>
                    <a:pt x="685387" y="215316"/>
                  </a:lnTo>
                  <a:lnTo>
                    <a:pt x="653107" y="245719"/>
                  </a:lnTo>
                  <a:lnTo>
                    <a:pt x="621139" y="277912"/>
                  </a:lnTo>
                  <a:lnTo>
                    <a:pt x="589520" y="311855"/>
                  </a:lnTo>
                  <a:lnTo>
                    <a:pt x="558290" y="347507"/>
                  </a:lnTo>
                  <a:lnTo>
                    <a:pt x="527485" y="384830"/>
                  </a:lnTo>
                  <a:lnTo>
                    <a:pt x="497145" y="423782"/>
                  </a:lnTo>
                  <a:lnTo>
                    <a:pt x="467307" y="464323"/>
                  </a:lnTo>
                  <a:lnTo>
                    <a:pt x="438011" y="506415"/>
                  </a:lnTo>
                  <a:lnTo>
                    <a:pt x="409293" y="550016"/>
                  </a:lnTo>
                  <a:lnTo>
                    <a:pt x="381192" y="595088"/>
                  </a:lnTo>
                  <a:lnTo>
                    <a:pt x="353747" y="641589"/>
                  </a:lnTo>
                  <a:lnTo>
                    <a:pt x="326996" y="689479"/>
                  </a:lnTo>
                  <a:lnTo>
                    <a:pt x="300976" y="738720"/>
                  </a:lnTo>
                  <a:lnTo>
                    <a:pt x="275726" y="789270"/>
                  </a:lnTo>
                  <a:lnTo>
                    <a:pt x="251285" y="841091"/>
                  </a:lnTo>
                  <a:lnTo>
                    <a:pt x="227689" y="894140"/>
                  </a:lnTo>
                  <a:lnTo>
                    <a:pt x="204979" y="948380"/>
                  </a:lnTo>
                  <a:lnTo>
                    <a:pt x="183191" y="1003770"/>
                  </a:lnTo>
                  <a:lnTo>
                    <a:pt x="162365" y="1060269"/>
                  </a:lnTo>
                  <a:lnTo>
                    <a:pt x="142538" y="1117838"/>
                  </a:lnTo>
                  <a:lnTo>
                    <a:pt x="123748" y="1176437"/>
                  </a:lnTo>
                  <a:lnTo>
                    <a:pt x="106034" y="1236026"/>
                  </a:lnTo>
                  <a:lnTo>
                    <a:pt x="89276" y="1296779"/>
                  </a:lnTo>
                  <a:lnTo>
                    <a:pt x="73997" y="1357267"/>
                  </a:lnTo>
                  <a:lnTo>
                    <a:pt x="60186" y="1417433"/>
                  </a:lnTo>
                  <a:lnTo>
                    <a:pt x="47831" y="1477219"/>
                  </a:lnTo>
                  <a:lnTo>
                    <a:pt x="36921" y="1536568"/>
                  </a:lnTo>
                  <a:lnTo>
                    <a:pt x="27443" y="1595422"/>
                  </a:lnTo>
                  <a:lnTo>
                    <a:pt x="19385" y="1653725"/>
                  </a:lnTo>
                  <a:lnTo>
                    <a:pt x="12737" y="1711417"/>
                  </a:lnTo>
                  <a:lnTo>
                    <a:pt x="7486" y="1768443"/>
                  </a:lnTo>
                  <a:lnTo>
                    <a:pt x="3620" y="1824744"/>
                  </a:lnTo>
                  <a:lnTo>
                    <a:pt x="1129" y="1880263"/>
                  </a:lnTo>
                  <a:lnTo>
                    <a:pt x="0" y="1934943"/>
                  </a:lnTo>
                  <a:lnTo>
                    <a:pt x="221" y="1988726"/>
                  </a:lnTo>
                  <a:lnTo>
                    <a:pt x="1780" y="2041555"/>
                  </a:lnTo>
                  <a:lnTo>
                    <a:pt x="4667" y="2093372"/>
                  </a:lnTo>
                  <a:lnTo>
                    <a:pt x="8869" y="2144120"/>
                  </a:lnTo>
                  <a:lnTo>
                    <a:pt x="14375" y="2193741"/>
                  </a:lnTo>
                  <a:lnTo>
                    <a:pt x="21172" y="2242178"/>
                  </a:lnTo>
                  <a:lnTo>
                    <a:pt x="29249" y="2289373"/>
                  </a:lnTo>
                  <a:lnTo>
                    <a:pt x="38595" y="2335270"/>
                  </a:lnTo>
                  <a:lnTo>
                    <a:pt x="49197" y="2379810"/>
                  </a:lnTo>
                  <a:lnTo>
                    <a:pt x="61045" y="2422936"/>
                  </a:lnTo>
                  <a:lnTo>
                    <a:pt x="74125" y="2464590"/>
                  </a:lnTo>
                  <a:lnTo>
                    <a:pt x="88427" y="2504716"/>
                  </a:lnTo>
                  <a:lnTo>
                    <a:pt x="103938" y="2543255"/>
                  </a:lnTo>
                  <a:lnTo>
                    <a:pt x="120648" y="2580151"/>
                  </a:lnTo>
                  <a:lnTo>
                    <a:pt x="138544" y="2615345"/>
                  </a:lnTo>
                  <a:lnTo>
                    <a:pt x="157614" y="2648781"/>
                  </a:lnTo>
                  <a:lnTo>
                    <a:pt x="199232" y="2710146"/>
                  </a:lnTo>
                  <a:lnTo>
                    <a:pt x="245407" y="2763787"/>
                  </a:lnTo>
                  <a:lnTo>
                    <a:pt x="296045" y="2809245"/>
                  </a:lnTo>
                  <a:lnTo>
                    <a:pt x="351054" y="2846058"/>
                  </a:lnTo>
                  <a:lnTo>
                    <a:pt x="410338" y="2873769"/>
                  </a:lnTo>
                  <a:lnTo>
                    <a:pt x="461774" y="2889357"/>
                  </a:lnTo>
                  <a:lnTo>
                    <a:pt x="503016" y="2896422"/>
                  </a:lnTo>
                  <a:lnTo>
                    <a:pt x="556062" y="2899712"/>
                  </a:lnTo>
                  <a:lnTo>
                    <a:pt x="588750" y="2898566"/>
                  </a:lnTo>
                  <a:lnTo>
                    <a:pt x="654757" y="2889264"/>
                  </a:lnTo>
                  <a:lnTo>
                    <a:pt x="721351" y="2870884"/>
                  </a:lnTo>
                  <a:lnTo>
                    <a:pt x="788225" y="2843744"/>
                  </a:lnTo>
                  <a:lnTo>
                    <a:pt x="855073" y="2808165"/>
                  </a:lnTo>
                  <a:lnTo>
                    <a:pt x="888391" y="2787311"/>
                  </a:lnTo>
                  <a:lnTo>
                    <a:pt x="921588" y="2764467"/>
                  </a:lnTo>
                  <a:lnTo>
                    <a:pt x="954625" y="2739673"/>
                  </a:lnTo>
                  <a:lnTo>
                    <a:pt x="987464" y="2712970"/>
                  </a:lnTo>
                  <a:lnTo>
                    <a:pt x="1020067" y="2684397"/>
                  </a:lnTo>
                  <a:lnTo>
                    <a:pt x="1052395" y="2653994"/>
                  </a:lnTo>
                  <a:lnTo>
                    <a:pt x="1084410" y="2621801"/>
                  </a:lnTo>
                  <a:lnTo>
                    <a:pt x="1116074" y="2587858"/>
                  </a:lnTo>
                  <a:lnTo>
                    <a:pt x="1147348" y="2552206"/>
                  </a:lnTo>
                  <a:lnTo>
                    <a:pt x="1178195" y="2514884"/>
                  </a:lnTo>
                  <a:lnTo>
                    <a:pt x="1208575" y="2475933"/>
                  </a:lnTo>
                  <a:lnTo>
                    <a:pt x="1238451" y="2435391"/>
                  </a:lnTo>
                  <a:lnTo>
                    <a:pt x="1267784" y="2393300"/>
                  </a:lnTo>
                  <a:lnTo>
                    <a:pt x="1296537" y="2349699"/>
                  </a:lnTo>
                  <a:lnTo>
                    <a:pt x="1324670" y="2304628"/>
                  </a:lnTo>
                  <a:lnTo>
                    <a:pt x="1352145" y="2258128"/>
                  </a:lnTo>
                  <a:lnTo>
                    <a:pt x="1378925" y="2210237"/>
                  </a:lnTo>
                  <a:lnTo>
                    <a:pt x="1404971" y="2160997"/>
                  </a:lnTo>
                  <a:lnTo>
                    <a:pt x="1430244" y="2110448"/>
                  </a:lnTo>
                  <a:lnTo>
                    <a:pt x="1454706" y="2058628"/>
                  </a:lnTo>
                  <a:lnTo>
                    <a:pt x="1478319" y="2005579"/>
                  </a:lnTo>
                  <a:lnTo>
                    <a:pt x="1501045" y="1951340"/>
                  </a:lnTo>
                  <a:lnTo>
                    <a:pt x="1522845" y="1895951"/>
                  </a:lnTo>
                  <a:lnTo>
                    <a:pt x="1543681" y="1839452"/>
                  </a:lnTo>
                  <a:lnTo>
                    <a:pt x="1563515" y="1781884"/>
                  </a:lnTo>
                  <a:lnTo>
                    <a:pt x="1582309" y="1723286"/>
                  </a:lnTo>
                  <a:lnTo>
                    <a:pt x="1600024" y="1663698"/>
                  </a:lnTo>
                  <a:lnTo>
                    <a:pt x="1616432" y="1604410"/>
                  </a:lnTo>
                  <a:lnTo>
                    <a:pt x="1631429" y="1545376"/>
                  </a:lnTo>
                  <a:lnTo>
                    <a:pt x="1645025" y="1486651"/>
                  </a:lnTo>
                  <a:lnTo>
                    <a:pt x="1657231" y="1428288"/>
                  </a:lnTo>
                  <a:lnTo>
                    <a:pt x="1668058" y="1370339"/>
                  </a:lnTo>
                  <a:lnTo>
                    <a:pt x="1677517" y="1312857"/>
                  </a:lnTo>
                  <a:lnTo>
                    <a:pt x="1685619" y="1255896"/>
                  </a:lnTo>
                  <a:lnTo>
                    <a:pt x="1692375" y="1199508"/>
                  </a:lnTo>
                  <a:lnTo>
                    <a:pt x="1697797" y="1143746"/>
                  </a:lnTo>
                  <a:lnTo>
                    <a:pt x="1701894" y="1088664"/>
                  </a:lnTo>
                  <a:lnTo>
                    <a:pt x="1704679" y="1034314"/>
                  </a:lnTo>
                  <a:lnTo>
                    <a:pt x="1706161" y="980750"/>
                  </a:lnTo>
                  <a:lnTo>
                    <a:pt x="1706353" y="928023"/>
                  </a:lnTo>
                  <a:lnTo>
                    <a:pt x="1705265" y="876189"/>
                  </a:lnTo>
                  <a:lnTo>
                    <a:pt x="1702908" y="825298"/>
                  </a:lnTo>
                  <a:lnTo>
                    <a:pt x="1699293" y="775405"/>
                  </a:lnTo>
                  <a:lnTo>
                    <a:pt x="1694432" y="726562"/>
                  </a:lnTo>
                  <a:lnTo>
                    <a:pt x="1688334" y="678822"/>
                  </a:lnTo>
                  <a:lnTo>
                    <a:pt x="1681012" y="632238"/>
                  </a:lnTo>
                  <a:lnTo>
                    <a:pt x="1672476" y="586864"/>
                  </a:lnTo>
                  <a:lnTo>
                    <a:pt x="1662736" y="542752"/>
                  </a:lnTo>
                  <a:lnTo>
                    <a:pt x="1651806" y="499955"/>
                  </a:lnTo>
                  <a:lnTo>
                    <a:pt x="1639694" y="458526"/>
                  </a:lnTo>
                  <a:lnTo>
                    <a:pt x="1626412" y="418519"/>
                  </a:lnTo>
                  <a:lnTo>
                    <a:pt x="1611972" y="379986"/>
                  </a:lnTo>
                  <a:lnTo>
                    <a:pt x="1596384" y="342979"/>
                  </a:lnTo>
                  <a:lnTo>
                    <a:pt x="1579659" y="307554"/>
                  </a:lnTo>
                  <a:lnTo>
                    <a:pt x="1561808" y="273761"/>
                  </a:lnTo>
                  <a:lnTo>
                    <a:pt x="1522773" y="211287"/>
                  </a:lnTo>
                  <a:lnTo>
                    <a:pt x="1479367" y="155981"/>
                  </a:lnTo>
                  <a:lnTo>
                    <a:pt x="1431677" y="108268"/>
                  </a:lnTo>
                  <a:lnTo>
                    <a:pt x="1379793" y="68571"/>
                  </a:lnTo>
                  <a:lnTo>
                    <a:pt x="1323802" y="37314"/>
                  </a:lnTo>
                  <a:lnTo>
                    <a:pt x="1263791" y="14921"/>
                  </a:lnTo>
                  <a:lnTo>
                    <a:pt x="1222389" y="6191"/>
                  </a:lnTo>
                  <a:lnTo>
                    <a:pt x="1180987" y="1243"/>
                  </a:lnTo>
                  <a:lnTo>
                    <a:pt x="11486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13580" y="3264446"/>
              <a:ext cx="1326515" cy="3896360"/>
            </a:xfrm>
            <a:custGeom>
              <a:avLst/>
              <a:gdLst/>
              <a:ahLst/>
              <a:cxnLst/>
              <a:rect l="l" t="t" r="r" b="b"/>
              <a:pathLst>
                <a:path w="1326514" h="3896359">
                  <a:moveTo>
                    <a:pt x="259207" y="3782085"/>
                  </a:moveTo>
                  <a:lnTo>
                    <a:pt x="31686" y="3717290"/>
                  </a:lnTo>
                  <a:lnTo>
                    <a:pt x="0" y="3830320"/>
                  </a:lnTo>
                  <a:lnTo>
                    <a:pt x="226085" y="3895839"/>
                  </a:lnTo>
                  <a:lnTo>
                    <a:pt x="259207" y="3782085"/>
                  </a:lnTo>
                  <a:close/>
                </a:path>
                <a:path w="1326514" h="3896359">
                  <a:moveTo>
                    <a:pt x="1214628" y="447103"/>
                  </a:moveTo>
                  <a:lnTo>
                    <a:pt x="988542" y="382308"/>
                  </a:lnTo>
                  <a:lnTo>
                    <a:pt x="956157" y="496062"/>
                  </a:lnTo>
                  <a:lnTo>
                    <a:pt x="1182954" y="560870"/>
                  </a:lnTo>
                  <a:lnTo>
                    <a:pt x="1214628" y="447103"/>
                  </a:lnTo>
                  <a:close/>
                </a:path>
                <a:path w="1326514" h="3896359">
                  <a:moveTo>
                    <a:pt x="1326235" y="64084"/>
                  </a:moveTo>
                  <a:lnTo>
                    <a:pt x="1097991" y="0"/>
                  </a:lnTo>
                  <a:lnTo>
                    <a:pt x="1033195" y="227507"/>
                  </a:lnTo>
                  <a:lnTo>
                    <a:pt x="1260716" y="291592"/>
                  </a:lnTo>
                  <a:lnTo>
                    <a:pt x="1326235" y="64084"/>
                  </a:lnTo>
                  <a:close/>
                </a:path>
              </a:pathLst>
            </a:custGeom>
            <a:solidFill>
              <a:srgbClr val="A0E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59114" y="2907334"/>
              <a:ext cx="280670" cy="698500"/>
            </a:xfrm>
            <a:custGeom>
              <a:avLst/>
              <a:gdLst/>
              <a:ahLst/>
              <a:cxnLst/>
              <a:rect l="l" t="t" r="r" b="b"/>
              <a:pathLst>
                <a:path w="280669" h="698500">
                  <a:moveTo>
                    <a:pt x="280085" y="0"/>
                  </a:moveTo>
                  <a:lnTo>
                    <a:pt x="268860" y="51337"/>
                  </a:lnTo>
                  <a:lnTo>
                    <a:pt x="256183" y="102268"/>
                  </a:lnTo>
                  <a:lnTo>
                    <a:pt x="242079" y="152762"/>
                  </a:lnTo>
                  <a:lnTo>
                    <a:pt x="226574" y="202787"/>
                  </a:lnTo>
                  <a:lnTo>
                    <a:pt x="209693" y="252311"/>
                  </a:lnTo>
                  <a:lnTo>
                    <a:pt x="191461" y="301302"/>
                  </a:lnTo>
                  <a:lnTo>
                    <a:pt x="171904" y="349731"/>
                  </a:lnTo>
                  <a:lnTo>
                    <a:pt x="151045" y="397564"/>
                  </a:lnTo>
                  <a:lnTo>
                    <a:pt x="128912" y="444770"/>
                  </a:lnTo>
                  <a:lnTo>
                    <a:pt x="105529" y="491319"/>
                  </a:lnTo>
                  <a:lnTo>
                    <a:pt x="80921" y="537179"/>
                  </a:lnTo>
                  <a:lnTo>
                    <a:pt x="55113" y="582317"/>
                  </a:lnTo>
                  <a:lnTo>
                    <a:pt x="28131" y="626703"/>
                  </a:lnTo>
                  <a:lnTo>
                    <a:pt x="0" y="670306"/>
                  </a:lnTo>
                  <a:lnTo>
                    <a:pt x="46088" y="698385"/>
                  </a:lnTo>
                  <a:lnTo>
                    <a:pt x="69980" y="654892"/>
                  </a:lnTo>
                  <a:lnTo>
                    <a:pt x="92699" y="610834"/>
                  </a:lnTo>
                  <a:lnTo>
                    <a:pt x="114242" y="566239"/>
                  </a:lnTo>
                  <a:lnTo>
                    <a:pt x="134606" y="521138"/>
                  </a:lnTo>
                  <a:lnTo>
                    <a:pt x="153789" y="475559"/>
                  </a:lnTo>
                  <a:lnTo>
                    <a:pt x="171788" y="429533"/>
                  </a:lnTo>
                  <a:lnTo>
                    <a:pt x="188601" y="383088"/>
                  </a:lnTo>
                  <a:lnTo>
                    <a:pt x="204225" y="336254"/>
                  </a:lnTo>
                  <a:lnTo>
                    <a:pt x="218658" y="289060"/>
                  </a:lnTo>
                  <a:lnTo>
                    <a:pt x="231896" y="241537"/>
                  </a:lnTo>
                  <a:lnTo>
                    <a:pt x="243938" y="193713"/>
                  </a:lnTo>
                  <a:lnTo>
                    <a:pt x="254780" y="145618"/>
                  </a:lnTo>
                  <a:lnTo>
                    <a:pt x="264421" y="97281"/>
                  </a:lnTo>
                  <a:lnTo>
                    <a:pt x="272857" y="48732"/>
                  </a:lnTo>
                  <a:lnTo>
                    <a:pt x="280085" y="0"/>
                  </a:lnTo>
                  <a:close/>
                </a:path>
              </a:pathLst>
            </a:custGeom>
            <a:solidFill>
              <a:srgbClr val="5614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58220" y="1632229"/>
              <a:ext cx="138910" cy="13824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49736" y="2867632"/>
              <a:ext cx="139216" cy="13905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17249" y="2382466"/>
              <a:ext cx="138921" cy="13823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12006" y="8383537"/>
              <a:ext cx="123995" cy="12599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959114" y="1423441"/>
              <a:ext cx="4811395" cy="3802379"/>
            </a:xfrm>
            <a:custGeom>
              <a:avLst/>
              <a:gdLst/>
              <a:ahLst/>
              <a:cxnLst/>
              <a:rect l="l" t="t" r="r" b="b"/>
              <a:pathLst>
                <a:path w="4811395" h="3802379">
                  <a:moveTo>
                    <a:pt x="4647577" y="0"/>
                  </a:moveTo>
                  <a:lnTo>
                    <a:pt x="4641811" y="0"/>
                  </a:lnTo>
                  <a:lnTo>
                    <a:pt x="0" y="110871"/>
                  </a:lnTo>
                  <a:lnTo>
                    <a:pt x="406806" y="3299688"/>
                  </a:lnTo>
                  <a:lnTo>
                    <a:pt x="4667732" y="3802240"/>
                  </a:lnTo>
                  <a:lnTo>
                    <a:pt x="4811014" y="160553"/>
                  </a:lnTo>
                  <a:lnTo>
                    <a:pt x="4804397" y="113312"/>
                  </a:lnTo>
                  <a:lnTo>
                    <a:pt x="4782952" y="71012"/>
                  </a:lnTo>
                  <a:lnTo>
                    <a:pt x="4749480" y="36351"/>
                  </a:lnTo>
                  <a:lnTo>
                    <a:pt x="4706779" y="12023"/>
                  </a:lnTo>
                  <a:lnTo>
                    <a:pt x="4657648" y="723"/>
                  </a:lnTo>
                  <a:lnTo>
                    <a:pt x="4652619" y="723"/>
                  </a:lnTo>
                  <a:lnTo>
                    <a:pt x="4647577" y="0"/>
                  </a:lnTo>
                  <a:close/>
                </a:path>
              </a:pathLst>
            </a:custGeom>
            <a:solidFill>
              <a:srgbClr val="8A7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25193" y="1535036"/>
              <a:ext cx="628650" cy="7008495"/>
            </a:xfrm>
            <a:custGeom>
              <a:avLst/>
              <a:gdLst/>
              <a:ahLst/>
              <a:cxnLst/>
              <a:rect l="l" t="t" r="r" b="b"/>
              <a:pathLst>
                <a:path w="628650" h="7008495">
                  <a:moveTo>
                    <a:pt x="133210" y="0"/>
                  </a:moveTo>
                  <a:lnTo>
                    <a:pt x="0" y="6597954"/>
                  </a:lnTo>
                  <a:lnTo>
                    <a:pt x="494639" y="7008342"/>
                  </a:lnTo>
                  <a:lnTo>
                    <a:pt x="628561" y="410387"/>
                  </a:lnTo>
                  <a:lnTo>
                    <a:pt x="133210" y="0"/>
                  </a:lnTo>
                  <a:close/>
                </a:path>
              </a:pathLst>
            </a:custGeom>
            <a:solidFill>
              <a:srgbClr val="E7D8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33842" y="2725889"/>
              <a:ext cx="596900" cy="5393690"/>
            </a:xfrm>
            <a:custGeom>
              <a:avLst/>
              <a:gdLst/>
              <a:ahLst/>
              <a:cxnLst/>
              <a:rect l="l" t="t" r="r" b="b"/>
              <a:pathLst>
                <a:path w="596900" h="5393690">
                  <a:moveTo>
                    <a:pt x="498957" y="5229974"/>
                  </a:moveTo>
                  <a:lnTo>
                    <a:pt x="2870" y="4818875"/>
                  </a:lnTo>
                  <a:lnTo>
                    <a:pt x="0" y="4983023"/>
                  </a:lnTo>
                  <a:lnTo>
                    <a:pt x="494639" y="5393410"/>
                  </a:lnTo>
                  <a:lnTo>
                    <a:pt x="498957" y="5229974"/>
                  </a:lnTo>
                  <a:close/>
                </a:path>
                <a:path w="596900" h="5393690">
                  <a:moveTo>
                    <a:pt x="596874" y="411111"/>
                  </a:moveTo>
                  <a:lnTo>
                    <a:pt x="100799" y="0"/>
                  </a:lnTo>
                  <a:lnTo>
                    <a:pt x="97917" y="164160"/>
                  </a:lnTo>
                  <a:lnTo>
                    <a:pt x="593267" y="575995"/>
                  </a:lnTo>
                  <a:lnTo>
                    <a:pt x="596874" y="411111"/>
                  </a:lnTo>
                  <a:close/>
                </a:path>
              </a:pathLst>
            </a:custGeom>
            <a:solidFill>
              <a:srgbClr val="8A7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60638" y="1563116"/>
              <a:ext cx="5004435" cy="846455"/>
            </a:xfrm>
            <a:custGeom>
              <a:avLst/>
              <a:gdLst/>
              <a:ahLst/>
              <a:cxnLst/>
              <a:rect l="l" t="t" r="r" b="b"/>
              <a:pathLst>
                <a:path w="5004434" h="846455">
                  <a:moveTo>
                    <a:pt x="4563325" y="0"/>
                  </a:moveTo>
                  <a:lnTo>
                    <a:pt x="0" y="59042"/>
                  </a:lnTo>
                  <a:lnTo>
                    <a:pt x="395274" y="403199"/>
                  </a:lnTo>
                  <a:lnTo>
                    <a:pt x="5003965" y="845985"/>
                  </a:lnTo>
                  <a:lnTo>
                    <a:pt x="4997488" y="798461"/>
                  </a:lnTo>
                  <a:lnTo>
                    <a:pt x="4990700" y="751088"/>
                  </a:lnTo>
                  <a:lnTo>
                    <a:pt x="4981957" y="704038"/>
                  </a:lnTo>
                  <a:lnTo>
                    <a:pt x="4971288" y="657359"/>
                  </a:lnTo>
                  <a:lnTo>
                    <a:pt x="4958723" y="611099"/>
                  </a:lnTo>
                  <a:lnTo>
                    <a:pt x="4944293" y="565305"/>
                  </a:lnTo>
                  <a:lnTo>
                    <a:pt x="4928027" y="520026"/>
                  </a:lnTo>
                  <a:lnTo>
                    <a:pt x="4909957" y="475310"/>
                  </a:lnTo>
                  <a:lnTo>
                    <a:pt x="4890112" y="431203"/>
                  </a:lnTo>
                  <a:lnTo>
                    <a:pt x="4868522" y="387755"/>
                  </a:lnTo>
                  <a:lnTo>
                    <a:pt x="4845218" y="345013"/>
                  </a:lnTo>
                  <a:lnTo>
                    <a:pt x="4820230" y="303025"/>
                  </a:lnTo>
                  <a:lnTo>
                    <a:pt x="4793589" y="261838"/>
                  </a:lnTo>
                  <a:lnTo>
                    <a:pt x="4765323" y="221501"/>
                  </a:lnTo>
                  <a:lnTo>
                    <a:pt x="4735464" y="182061"/>
                  </a:lnTo>
                  <a:lnTo>
                    <a:pt x="4704042" y="143567"/>
                  </a:lnTo>
                  <a:lnTo>
                    <a:pt x="4671087" y="106066"/>
                  </a:lnTo>
                  <a:lnTo>
                    <a:pt x="4636629" y="69605"/>
                  </a:lnTo>
                  <a:lnTo>
                    <a:pt x="4600698" y="34234"/>
                  </a:lnTo>
                  <a:lnTo>
                    <a:pt x="4563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19832" y="1944713"/>
              <a:ext cx="4972050" cy="6598284"/>
            </a:xfrm>
            <a:custGeom>
              <a:avLst/>
              <a:gdLst/>
              <a:ahLst/>
              <a:cxnLst/>
              <a:rect l="l" t="t" r="r" b="b"/>
              <a:pathLst>
                <a:path w="4972050" h="6598284">
                  <a:moveTo>
                    <a:pt x="4845570" y="0"/>
                  </a:moveTo>
                  <a:lnTo>
                    <a:pt x="4841963" y="0"/>
                  </a:lnTo>
                  <a:lnTo>
                    <a:pt x="136080" y="20878"/>
                  </a:lnTo>
                  <a:lnTo>
                    <a:pt x="0" y="6597942"/>
                  </a:lnTo>
                  <a:lnTo>
                    <a:pt x="4708779" y="6597942"/>
                  </a:lnTo>
                  <a:lnTo>
                    <a:pt x="4759772" y="6588200"/>
                  </a:lnTo>
                  <a:lnTo>
                    <a:pt x="4801922" y="6561583"/>
                  </a:lnTo>
                  <a:lnTo>
                    <a:pt x="4830978" y="6522005"/>
                  </a:lnTo>
                  <a:lnTo>
                    <a:pt x="4842687" y="6473380"/>
                  </a:lnTo>
                  <a:lnTo>
                    <a:pt x="4971567" y="124561"/>
                  </a:lnTo>
                  <a:lnTo>
                    <a:pt x="4963241" y="78278"/>
                  </a:lnTo>
                  <a:lnTo>
                    <a:pt x="4938449" y="39957"/>
                  </a:lnTo>
                  <a:lnTo>
                    <a:pt x="4900697" y="12976"/>
                  </a:lnTo>
                  <a:lnTo>
                    <a:pt x="4853495" y="711"/>
                  </a:lnTo>
                  <a:lnTo>
                    <a:pt x="4849888" y="711"/>
                  </a:lnTo>
                  <a:lnTo>
                    <a:pt x="4845570" y="0"/>
                  </a:lnTo>
                  <a:close/>
                </a:path>
              </a:pathLst>
            </a:custGeom>
            <a:solidFill>
              <a:srgbClr val="FFF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81426" y="2342146"/>
              <a:ext cx="3938904" cy="2700020"/>
            </a:xfrm>
            <a:custGeom>
              <a:avLst/>
              <a:gdLst/>
              <a:ahLst/>
              <a:cxnLst/>
              <a:rect l="l" t="t" r="r" b="b"/>
              <a:pathLst>
                <a:path w="3938904" h="2700020">
                  <a:moveTo>
                    <a:pt x="3584143" y="0"/>
                  </a:moveTo>
                  <a:lnTo>
                    <a:pt x="393128" y="0"/>
                  </a:lnTo>
                  <a:lnTo>
                    <a:pt x="389085" y="47209"/>
                  </a:lnTo>
                  <a:lnTo>
                    <a:pt x="379032" y="92454"/>
                  </a:lnTo>
                  <a:lnTo>
                    <a:pt x="363379" y="135330"/>
                  </a:lnTo>
                  <a:lnTo>
                    <a:pt x="342536" y="175431"/>
                  </a:lnTo>
                  <a:lnTo>
                    <a:pt x="316913" y="212352"/>
                  </a:lnTo>
                  <a:lnTo>
                    <a:pt x="286921" y="245689"/>
                  </a:lnTo>
                  <a:lnTo>
                    <a:pt x="252969" y="275036"/>
                  </a:lnTo>
                  <a:lnTo>
                    <a:pt x="215467" y="299989"/>
                  </a:lnTo>
                  <a:lnTo>
                    <a:pt x="174826" y="320141"/>
                  </a:lnTo>
                  <a:lnTo>
                    <a:pt x="131454" y="335089"/>
                  </a:lnTo>
                  <a:lnTo>
                    <a:pt x="85764" y="344428"/>
                  </a:lnTo>
                  <a:lnTo>
                    <a:pt x="38163" y="347751"/>
                  </a:lnTo>
                  <a:lnTo>
                    <a:pt x="0" y="2338514"/>
                  </a:lnTo>
                  <a:lnTo>
                    <a:pt x="6597" y="2338220"/>
                  </a:lnTo>
                  <a:lnTo>
                    <a:pt x="13327" y="2338331"/>
                  </a:lnTo>
                  <a:lnTo>
                    <a:pt x="20054" y="2338712"/>
                  </a:lnTo>
                  <a:lnTo>
                    <a:pt x="72348" y="2345732"/>
                  </a:lnTo>
                  <a:lnTo>
                    <a:pt x="115963" y="2357796"/>
                  </a:lnTo>
                  <a:lnTo>
                    <a:pt x="157112" y="2375035"/>
                  </a:lnTo>
                  <a:lnTo>
                    <a:pt x="195419" y="2397066"/>
                  </a:lnTo>
                  <a:lnTo>
                    <a:pt x="230505" y="2423507"/>
                  </a:lnTo>
                  <a:lnTo>
                    <a:pt x="261994" y="2453976"/>
                  </a:lnTo>
                  <a:lnTo>
                    <a:pt x="289508" y="2488090"/>
                  </a:lnTo>
                  <a:lnTo>
                    <a:pt x="312669" y="2525466"/>
                  </a:lnTo>
                  <a:lnTo>
                    <a:pt x="331100" y="2565721"/>
                  </a:lnTo>
                  <a:lnTo>
                    <a:pt x="344424" y="2608475"/>
                  </a:lnTo>
                  <a:lnTo>
                    <a:pt x="352263" y="2653343"/>
                  </a:lnTo>
                  <a:lnTo>
                    <a:pt x="354241" y="2699943"/>
                  </a:lnTo>
                  <a:lnTo>
                    <a:pt x="3545268" y="2699943"/>
                  </a:lnTo>
                  <a:lnTo>
                    <a:pt x="3549460" y="2652401"/>
                  </a:lnTo>
                  <a:lnTo>
                    <a:pt x="3559610" y="2606879"/>
                  </a:lnTo>
                  <a:lnTo>
                    <a:pt x="3575315" y="2563776"/>
                  </a:lnTo>
                  <a:lnTo>
                    <a:pt x="3596173" y="2523493"/>
                  </a:lnTo>
                  <a:lnTo>
                    <a:pt x="3621780" y="2486430"/>
                  </a:lnTo>
                  <a:lnTo>
                    <a:pt x="3651735" y="2452987"/>
                  </a:lnTo>
                  <a:lnTo>
                    <a:pt x="3685635" y="2423564"/>
                  </a:lnTo>
                  <a:lnTo>
                    <a:pt x="3723077" y="2398560"/>
                  </a:lnTo>
                  <a:lnTo>
                    <a:pt x="3763660" y="2378376"/>
                  </a:lnTo>
                  <a:lnTo>
                    <a:pt x="3806979" y="2363412"/>
                  </a:lnTo>
                  <a:lnTo>
                    <a:pt x="3852634" y="2354068"/>
                  </a:lnTo>
                  <a:lnTo>
                    <a:pt x="3900220" y="2350744"/>
                  </a:lnTo>
                  <a:lnTo>
                    <a:pt x="3938384" y="359994"/>
                  </a:lnTo>
                  <a:lnTo>
                    <a:pt x="3931792" y="360394"/>
                  </a:lnTo>
                  <a:lnTo>
                    <a:pt x="3925062" y="360527"/>
                  </a:lnTo>
                  <a:lnTo>
                    <a:pt x="3918331" y="360394"/>
                  </a:lnTo>
                  <a:lnTo>
                    <a:pt x="3866039" y="353474"/>
                  </a:lnTo>
                  <a:lnTo>
                    <a:pt x="3822425" y="341376"/>
                  </a:lnTo>
                  <a:lnTo>
                    <a:pt x="3781276" y="324094"/>
                  </a:lnTo>
                  <a:lnTo>
                    <a:pt x="3742970" y="302019"/>
                  </a:lnTo>
                  <a:lnTo>
                    <a:pt x="3707883" y="275544"/>
                  </a:lnTo>
                  <a:lnTo>
                    <a:pt x="3676394" y="245062"/>
                  </a:lnTo>
                  <a:lnTo>
                    <a:pt x="3648879" y="210965"/>
                  </a:lnTo>
                  <a:lnTo>
                    <a:pt x="3625717" y="173646"/>
                  </a:lnTo>
                  <a:lnTo>
                    <a:pt x="3607285" y="133498"/>
                  </a:lnTo>
                  <a:lnTo>
                    <a:pt x="3593960" y="90912"/>
                  </a:lnTo>
                  <a:lnTo>
                    <a:pt x="3586120" y="46282"/>
                  </a:lnTo>
                  <a:lnTo>
                    <a:pt x="35841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90875" y="2422779"/>
              <a:ext cx="3698240" cy="2546985"/>
            </a:xfrm>
            <a:custGeom>
              <a:avLst/>
              <a:gdLst/>
              <a:ahLst/>
              <a:cxnLst/>
              <a:rect l="l" t="t" r="r" b="b"/>
              <a:pathLst>
                <a:path w="3698240" h="2546985">
                  <a:moveTo>
                    <a:pt x="171532" y="2210358"/>
                  </a:moveTo>
                  <a:lnTo>
                    <a:pt x="33832" y="2210358"/>
                  </a:lnTo>
                  <a:lnTo>
                    <a:pt x="42468" y="2211082"/>
                  </a:lnTo>
                  <a:lnTo>
                    <a:pt x="90133" y="2218629"/>
                  </a:lnTo>
                  <a:lnTo>
                    <a:pt x="135115" y="2233105"/>
                  </a:lnTo>
                  <a:lnTo>
                    <a:pt x="176848" y="2253924"/>
                  </a:lnTo>
                  <a:lnTo>
                    <a:pt x="214766" y="2280497"/>
                  </a:lnTo>
                  <a:lnTo>
                    <a:pt x="248304" y="2312236"/>
                  </a:lnTo>
                  <a:lnTo>
                    <a:pt x="276894" y="2348555"/>
                  </a:lnTo>
                  <a:lnTo>
                    <a:pt x="299971" y="2388865"/>
                  </a:lnTo>
                  <a:lnTo>
                    <a:pt x="316970" y="2432580"/>
                  </a:lnTo>
                  <a:lnTo>
                    <a:pt x="327324" y="2479111"/>
                  </a:lnTo>
                  <a:lnTo>
                    <a:pt x="330466" y="2527871"/>
                  </a:lnTo>
                  <a:lnTo>
                    <a:pt x="329755" y="2545867"/>
                  </a:lnTo>
                  <a:lnTo>
                    <a:pt x="3332861" y="2546591"/>
                  </a:lnTo>
                  <a:lnTo>
                    <a:pt x="3332861" y="2527871"/>
                  </a:lnTo>
                  <a:lnTo>
                    <a:pt x="3332137" y="2522829"/>
                  </a:lnTo>
                  <a:lnTo>
                    <a:pt x="3332861" y="2516352"/>
                  </a:lnTo>
                  <a:lnTo>
                    <a:pt x="3332861" y="2511310"/>
                  </a:lnTo>
                  <a:lnTo>
                    <a:pt x="366471" y="2511310"/>
                  </a:lnTo>
                  <a:lnTo>
                    <a:pt x="361687" y="2463860"/>
                  </a:lnTo>
                  <a:lnTo>
                    <a:pt x="350697" y="2418185"/>
                  </a:lnTo>
                  <a:lnTo>
                    <a:pt x="333982" y="2375198"/>
                  </a:lnTo>
                  <a:lnTo>
                    <a:pt x="311956" y="2335187"/>
                  </a:lnTo>
                  <a:lnTo>
                    <a:pt x="285051" y="2298597"/>
                  </a:lnTo>
                  <a:lnTo>
                    <a:pt x="253700" y="2265873"/>
                  </a:lnTo>
                  <a:lnTo>
                    <a:pt x="218334" y="2237460"/>
                  </a:lnTo>
                  <a:lnTo>
                    <a:pt x="179384" y="2213801"/>
                  </a:lnTo>
                  <a:lnTo>
                    <a:pt x="171532" y="2210358"/>
                  </a:lnTo>
                  <a:close/>
                </a:path>
                <a:path w="3698240" h="2546985">
                  <a:moveTo>
                    <a:pt x="3368459" y="35280"/>
                  </a:moveTo>
                  <a:lnTo>
                    <a:pt x="3332137" y="35280"/>
                  </a:lnTo>
                  <a:lnTo>
                    <a:pt x="3337116" y="83032"/>
                  </a:lnTo>
                  <a:lnTo>
                    <a:pt x="3348233" y="128606"/>
                  </a:lnTo>
                  <a:lnTo>
                    <a:pt x="3365056" y="171574"/>
                  </a:lnTo>
                  <a:lnTo>
                    <a:pt x="3387154" y="211506"/>
                  </a:lnTo>
                  <a:lnTo>
                    <a:pt x="3414094" y="247975"/>
                  </a:lnTo>
                  <a:lnTo>
                    <a:pt x="3445446" y="280553"/>
                  </a:lnTo>
                  <a:lnTo>
                    <a:pt x="3480776" y="308810"/>
                  </a:lnTo>
                  <a:lnTo>
                    <a:pt x="3519654" y="332320"/>
                  </a:lnTo>
                  <a:lnTo>
                    <a:pt x="3561648" y="350653"/>
                  </a:lnTo>
                  <a:lnTo>
                    <a:pt x="3606326" y="363382"/>
                  </a:lnTo>
                  <a:lnTo>
                    <a:pt x="3653256" y="370078"/>
                  </a:lnTo>
                  <a:lnTo>
                    <a:pt x="3656126" y="370789"/>
                  </a:lnTo>
                  <a:lnTo>
                    <a:pt x="3661892" y="370789"/>
                  </a:lnTo>
                  <a:lnTo>
                    <a:pt x="3626705" y="2182527"/>
                  </a:lnTo>
                  <a:lnTo>
                    <a:pt x="3626612" y="2187321"/>
                  </a:lnTo>
                  <a:lnTo>
                    <a:pt x="3579823" y="2192819"/>
                  </a:lnTo>
                  <a:lnTo>
                    <a:pt x="3535167" y="2204326"/>
                  </a:lnTo>
                  <a:lnTo>
                    <a:pt x="3493061" y="2221422"/>
                  </a:lnTo>
                  <a:lnTo>
                    <a:pt x="3453926" y="2243688"/>
                  </a:lnTo>
                  <a:lnTo>
                    <a:pt x="3418178" y="2270706"/>
                  </a:lnTo>
                  <a:lnTo>
                    <a:pt x="3386237" y="2302057"/>
                  </a:lnTo>
                  <a:lnTo>
                    <a:pt x="3358522" y="2337322"/>
                  </a:lnTo>
                  <a:lnTo>
                    <a:pt x="3335451" y="2376083"/>
                  </a:lnTo>
                  <a:lnTo>
                    <a:pt x="3317444" y="2417921"/>
                  </a:lnTo>
                  <a:lnTo>
                    <a:pt x="3304917" y="2462416"/>
                  </a:lnTo>
                  <a:lnTo>
                    <a:pt x="3298291" y="2509151"/>
                  </a:lnTo>
                  <a:lnTo>
                    <a:pt x="3298291" y="2509862"/>
                  </a:lnTo>
                  <a:lnTo>
                    <a:pt x="3297580" y="2510599"/>
                  </a:lnTo>
                  <a:lnTo>
                    <a:pt x="3297580" y="2511310"/>
                  </a:lnTo>
                  <a:lnTo>
                    <a:pt x="3332861" y="2511310"/>
                  </a:lnTo>
                  <a:lnTo>
                    <a:pt x="3340305" y="2463860"/>
                  </a:lnTo>
                  <a:lnTo>
                    <a:pt x="3354493" y="2419076"/>
                  </a:lnTo>
                  <a:lnTo>
                    <a:pt x="3374868" y="2377507"/>
                  </a:lnTo>
                  <a:lnTo>
                    <a:pt x="3400872" y="2339700"/>
                  </a:lnTo>
                  <a:lnTo>
                    <a:pt x="3431948" y="2306205"/>
                  </a:lnTo>
                  <a:lnTo>
                    <a:pt x="3467538" y="2277570"/>
                  </a:lnTo>
                  <a:lnTo>
                    <a:pt x="3507085" y="2254344"/>
                  </a:lnTo>
                  <a:lnTo>
                    <a:pt x="3550033" y="2237075"/>
                  </a:lnTo>
                  <a:lnTo>
                    <a:pt x="3595822" y="2226311"/>
                  </a:lnTo>
                  <a:lnTo>
                    <a:pt x="3643896" y="2222601"/>
                  </a:lnTo>
                  <a:lnTo>
                    <a:pt x="3662603" y="2222601"/>
                  </a:lnTo>
                  <a:lnTo>
                    <a:pt x="3697788" y="342063"/>
                  </a:lnTo>
                  <a:lnTo>
                    <a:pt x="3697897" y="336232"/>
                  </a:lnTo>
                  <a:lnTo>
                    <a:pt x="3671976" y="336232"/>
                  </a:lnTo>
                  <a:lnTo>
                    <a:pt x="3663340" y="335521"/>
                  </a:lnTo>
                  <a:lnTo>
                    <a:pt x="3656126" y="335521"/>
                  </a:lnTo>
                  <a:lnTo>
                    <a:pt x="3608077" y="327970"/>
                  </a:lnTo>
                  <a:lnTo>
                    <a:pt x="3562791" y="313486"/>
                  </a:lnTo>
                  <a:lnTo>
                    <a:pt x="3520831" y="292651"/>
                  </a:lnTo>
                  <a:lnTo>
                    <a:pt x="3482759" y="266050"/>
                  </a:lnTo>
                  <a:lnTo>
                    <a:pt x="3449135" y="234265"/>
                  </a:lnTo>
                  <a:lnTo>
                    <a:pt x="3420523" y="197880"/>
                  </a:lnTo>
                  <a:lnTo>
                    <a:pt x="3397483" y="157477"/>
                  </a:lnTo>
                  <a:lnTo>
                    <a:pt x="3380578" y="113640"/>
                  </a:lnTo>
                  <a:lnTo>
                    <a:pt x="3370369" y="66952"/>
                  </a:lnTo>
                  <a:lnTo>
                    <a:pt x="3368503" y="36004"/>
                  </a:lnTo>
                  <a:lnTo>
                    <a:pt x="3368459" y="35280"/>
                  </a:lnTo>
                  <a:close/>
                </a:path>
                <a:path w="3698240" h="2546985">
                  <a:moveTo>
                    <a:pt x="3367417" y="0"/>
                  </a:moveTo>
                  <a:lnTo>
                    <a:pt x="365760" y="723"/>
                  </a:lnTo>
                  <a:lnTo>
                    <a:pt x="365760" y="24472"/>
                  </a:lnTo>
                  <a:lnTo>
                    <a:pt x="364403" y="35280"/>
                  </a:lnTo>
                  <a:lnTo>
                    <a:pt x="364312" y="36004"/>
                  </a:lnTo>
                  <a:lnTo>
                    <a:pt x="357075" y="83032"/>
                  </a:lnTo>
                  <a:lnTo>
                    <a:pt x="357040" y="83257"/>
                  </a:lnTo>
                  <a:lnTo>
                    <a:pt x="342953" y="127879"/>
                  </a:lnTo>
                  <a:lnTo>
                    <a:pt x="322618" y="169313"/>
                  </a:lnTo>
                  <a:lnTo>
                    <a:pt x="296608" y="207001"/>
                  </a:lnTo>
                  <a:lnTo>
                    <a:pt x="265491" y="240387"/>
                  </a:lnTo>
                  <a:lnTo>
                    <a:pt x="229839" y="268913"/>
                  </a:lnTo>
                  <a:lnTo>
                    <a:pt x="190221" y="292022"/>
                  </a:lnTo>
                  <a:lnTo>
                    <a:pt x="147208" y="309157"/>
                  </a:lnTo>
                  <a:lnTo>
                    <a:pt x="101369" y="319762"/>
                  </a:lnTo>
                  <a:lnTo>
                    <a:pt x="53276" y="323278"/>
                  </a:lnTo>
                  <a:lnTo>
                    <a:pt x="36715" y="323989"/>
                  </a:lnTo>
                  <a:lnTo>
                    <a:pt x="117" y="2204326"/>
                  </a:lnTo>
                  <a:lnTo>
                    <a:pt x="0" y="2210358"/>
                  </a:lnTo>
                  <a:lnTo>
                    <a:pt x="17995" y="2211082"/>
                  </a:lnTo>
                  <a:lnTo>
                    <a:pt x="26631" y="2210358"/>
                  </a:lnTo>
                  <a:lnTo>
                    <a:pt x="171532" y="2210358"/>
                  </a:lnTo>
                  <a:lnTo>
                    <a:pt x="137282" y="2195342"/>
                  </a:lnTo>
                  <a:lnTo>
                    <a:pt x="92461" y="2182527"/>
                  </a:lnTo>
                  <a:lnTo>
                    <a:pt x="45351" y="2175802"/>
                  </a:lnTo>
                  <a:lnTo>
                    <a:pt x="42468" y="2175078"/>
                  </a:lnTo>
                  <a:lnTo>
                    <a:pt x="36715" y="2175078"/>
                  </a:lnTo>
                  <a:lnTo>
                    <a:pt x="70333" y="370789"/>
                  </a:lnTo>
                  <a:lnTo>
                    <a:pt x="70347" y="370078"/>
                  </a:lnTo>
                  <a:lnTo>
                    <a:pt x="70471" y="363382"/>
                  </a:lnTo>
                  <a:lnTo>
                    <a:pt x="70548" y="359270"/>
                  </a:lnTo>
                  <a:lnTo>
                    <a:pt x="117373" y="353625"/>
                  </a:lnTo>
                  <a:lnTo>
                    <a:pt x="162124" y="342063"/>
                  </a:lnTo>
                  <a:lnTo>
                    <a:pt x="204368" y="324987"/>
                  </a:lnTo>
                  <a:lnTo>
                    <a:pt x="243675" y="302800"/>
                  </a:lnTo>
                  <a:lnTo>
                    <a:pt x="279612" y="275903"/>
                  </a:lnTo>
                  <a:lnTo>
                    <a:pt x="311749" y="244700"/>
                  </a:lnTo>
                  <a:lnTo>
                    <a:pt x="339653" y="209592"/>
                  </a:lnTo>
                  <a:lnTo>
                    <a:pt x="362894" y="170981"/>
                  </a:lnTo>
                  <a:lnTo>
                    <a:pt x="381039" y="129272"/>
                  </a:lnTo>
                  <a:lnTo>
                    <a:pt x="393657" y="84865"/>
                  </a:lnTo>
                  <a:lnTo>
                    <a:pt x="400316" y="38163"/>
                  </a:lnTo>
                  <a:lnTo>
                    <a:pt x="400316" y="36004"/>
                  </a:lnTo>
                  <a:lnTo>
                    <a:pt x="3368459" y="35280"/>
                  </a:lnTo>
                  <a:lnTo>
                    <a:pt x="3367417" y="17995"/>
                  </a:lnTo>
                  <a:lnTo>
                    <a:pt x="3367417" y="0"/>
                  </a:lnTo>
                  <a:close/>
                </a:path>
              </a:pathLst>
            </a:custGeom>
            <a:solidFill>
              <a:srgbClr val="BEB2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09430" y="5530951"/>
              <a:ext cx="3949700" cy="2133600"/>
            </a:xfrm>
            <a:custGeom>
              <a:avLst/>
              <a:gdLst/>
              <a:ahLst/>
              <a:cxnLst/>
              <a:rect l="l" t="t" r="r" b="b"/>
              <a:pathLst>
                <a:path w="3949700" h="2133600">
                  <a:moveTo>
                    <a:pt x="3911015" y="1963407"/>
                  </a:moveTo>
                  <a:lnTo>
                    <a:pt x="10083" y="1964131"/>
                  </a:lnTo>
                  <a:lnTo>
                    <a:pt x="0" y="2133333"/>
                  </a:lnTo>
                  <a:lnTo>
                    <a:pt x="3900932" y="2133333"/>
                  </a:lnTo>
                  <a:lnTo>
                    <a:pt x="3911015" y="1963407"/>
                  </a:lnTo>
                  <a:close/>
                </a:path>
                <a:path w="3949700" h="2133600">
                  <a:moveTo>
                    <a:pt x="3941978" y="272161"/>
                  </a:moveTo>
                  <a:lnTo>
                    <a:pt x="41033" y="272884"/>
                  </a:lnTo>
                  <a:lnTo>
                    <a:pt x="15125" y="1842452"/>
                  </a:lnTo>
                  <a:lnTo>
                    <a:pt x="3916781" y="1842452"/>
                  </a:lnTo>
                  <a:lnTo>
                    <a:pt x="3941978" y="272161"/>
                  </a:lnTo>
                  <a:close/>
                </a:path>
                <a:path w="3949700" h="2133600">
                  <a:moveTo>
                    <a:pt x="3949179" y="0"/>
                  </a:moveTo>
                  <a:lnTo>
                    <a:pt x="48247" y="723"/>
                  </a:lnTo>
                  <a:lnTo>
                    <a:pt x="38150" y="169202"/>
                  </a:lnTo>
                  <a:lnTo>
                    <a:pt x="3939819" y="169926"/>
                  </a:lnTo>
                  <a:lnTo>
                    <a:pt x="3949179" y="0"/>
                  </a:lnTo>
                  <a:close/>
                </a:path>
              </a:pathLst>
            </a:custGeom>
            <a:solidFill>
              <a:srgbClr val="8A7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0662183" y="4016552"/>
            <a:ext cx="5340985" cy="11798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50" spc="695" dirty="0">
                <a:latin typeface="Libre Baskerville" panose="020B0604020202020204"/>
              </a:rPr>
              <a:t>Tech</a:t>
            </a:r>
            <a:r>
              <a:rPr sz="7550" spc="360" dirty="0">
                <a:latin typeface="Libre Baskerville" panose="020B0604020202020204"/>
              </a:rPr>
              <a:t> </a:t>
            </a:r>
            <a:r>
              <a:rPr sz="7550" spc="315" dirty="0">
                <a:latin typeface="Libre Baskerville" panose="020B0604020202020204"/>
              </a:rPr>
              <a:t>stack</a:t>
            </a:r>
            <a:endParaRPr sz="7550" dirty="0">
              <a:latin typeface="Libre Baskerville" panose="020B060402020202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105922" y="1116723"/>
            <a:ext cx="10445750" cy="7844790"/>
            <a:chOff x="1105922" y="1116723"/>
            <a:chExt cx="10445750" cy="7844790"/>
          </a:xfrm>
        </p:grpSpPr>
        <p:sp>
          <p:nvSpPr>
            <p:cNvPr id="37" name="object 37"/>
            <p:cNvSpPr/>
            <p:nvPr/>
          </p:nvSpPr>
          <p:spPr>
            <a:xfrm>
              <a:off x="7961045" y="1116723"/>
              <a:ext cx="3590925" cy="2317115"/>
            </a:xfrm>
            <a:custGeom>
              <a:avLst/>
              <a:gdLst/>
              <a:ahLst/>
              <a:cxnLst/>
              <a:rect l="l" t="t" r="r" b="b"/>
              <a:pathLst>
                <a:path w="3590925" h="2317115">
                  <a:moveTo>
                    <a:pt x="583196" y="824395"/>
                  </a:moveTo>
                  <a:lnTo>
                    <a:pt x="578383" y="800569"/>
                  </a:lnTo>
                  <a:lnTo>
                    <a:pt x="565277" y="781113"/>
                  </a:lnTo>
                  <a:lnTo>
                    <a:pt x="545820" y="768007"/>
                  </a:lnTo>
                  <a:lnTo>
                    <a:pt x="521995" y="763193"/>
                  </a:lnTo>
                  <a:lnTo>
                    <a:pt x="354228" y="763193"/>
                  </a:lnTo>
                  <a:lnTo>
                    <a:pt x="354228" y="593280"/>
                  </a:lnTo>
                  <a:lnTo>
                    <a:pt x="349199" y="569861"/>
                  </a:lnTo>
                  <a:lnTo>
                    <a:pt x="335597" y="550621"/>
                  </a:lnTo>
                  <a:lnTo>
                    <a:pt x="315645" y="537591"/>
                  </a:lnTo>
                  <a:lnTo>
                    <a:pt x="291592" y="532790"/>
                  </a:lnTo>
                  <a:lnTo>
                    <a:pt x="267754" y="537591"/>
                  </a:lnTo>
                  <a:lnTo>
                    <a:pt x="248297" y="550621"/>
                  </a:lnTo>
                  <a:lnTo>
                    <a:pt x="235191" y="569861"/>
                  </a:lnTo>
                  <a:lnTo>
                    <a:pt x="230378" y="593280"/>
                  </a:lnTo>
                  <a:lnTo>
                    <a:pt x="230390" y="763193"/>
                  </a:lnTo>
                  <a:lnTo>
                    <a:pt x="62636" y="763193"/>
                  </a:lnTo>
                  <a:lnTo>
                    <a:pt x="37960" y="768007"/>
                  </a:lnTo>
                  <a:lnTo>
                    <a:pt x="18084" y="781113"/>
                  </a:lnTo>
                  <a:lnTo>
                    <a:pt x="4813" y="800569"/>
                  </a:lnTo>
                  <a:lnTo>
                    <a:pt x="0" y="824395"/>
                  </a:lnTo>
                  <a:lnTo>
                    <a:pt x="4813" y="848233"/>
                  </a:lnTo>
                  <a:lnTo>
                    <a:pt x="18084" y="867689"/>
                  </a:lnTo>
                  <a:lnTo>
                    <a:pt x="37960" y="880795"/>
                  </a:lnTo>
                  <a:lnTo>
                    <a:pt x="62636" y="885596"/>
                  </a:lnTo>
                  <a:lnTo>
                    <a:pt x="230390" y="885596"/>
                  </a:lnTo>
                  <a:lnTo>
                    <a:pt x="230390" y="1054798"/>
                  </a:lnTo>
                  <a:lnTo>
                    <a:pt x="235191" y="1078636"/>
                  </a:lnTo>
                  <a:lnTo>
                    <a:pt x="248297" y="1098092"/>
                  </a:lnTo>
                  <a:lnTo>
                    <a:pt x="267754" y="1111199"/>
                  </a:lnTo>
                  <a:lnTo>
                    <a:pt x="291592" y="1115999"/>
                  </a:lnTo>
                  <a:lnTo>
                    <a:pt x="315645" y="1111199"/>
                  </a:lnTo>
                  <a:lnTo>
                    <a:pt x="335597" y="1098092"/>
                  </a:lnTo>
                  <a:lnTo>
                    <a:pt x="349199" y="1078636"/>
                  </a:lnTo>
                  <a:lnTo>
                    <a:pt x="354228" y="1054798"/>
                  </a:lnTo>
                  <a:lnTo>
                    <a:pt x="354228" y="885596"/>
                  </a:lnTo>
                  <a:lnTo>
                    <a:pt x="521995" y="885596"/>
                  </a:lnTo>
                  <a:lnTo>
                    <a:pt x="545820" y="880795"/>
                  </a:lnTo>
                  <a:lnTo>
                    <a:pt x="565277" y="867689"/>
                  </a:lnTo>
                  <a:lnTo>
                    <a:pt x="578383" y="848233"/>
                  </a:lnTo>
                  <a:lnTo>
                    <a:pt x="583196" y="824395"/>
                  </a:lnTo>
                  <a:close/>
                </a:path>
                <a:path w="3590925" h="2317115">
                  <a:moveTo>
                    <a:pt x="2545905" y="1743125"/>
                  </a:moveTo>
                  <a:lnTo>
                    <a:pt x="2536736" y="1695170"/>
                  </a:lnTo>
                  <a:lnTo>
                    <a:pt x="2511425" y="1657083"/>
                  </a:lnTo>
                  <a:lnTo>
                    <a:pt x="2473299" y="1631950"/>
                  </a:lnTo>
                  <a:lnTo>
                    <a:pt x="2425649" y="1622869"/>
                  </a:lnTo>
                  <a:lnTo>
                    <a:pt x="2087270" y="1622869"/>
                  </a:lnTo>
                  <a:lnTo>
                    <a:pt x="2087270" y="1283754"/>
                  </a:lnTo>
                  <a:lnTo>
                    <a:pt x="2078088" y="1238542"/>
                  </a:lnTo>
                  <a:lnTo>
                    <a:pt x="2052701" y="1200150"/>
                  </a:lnTo>
                  <a:lnTo>
                    <a:pt x="2014359" y="1173492"/>
                  </a:lnTo>
                  <a:lnTo>
                    <a:pt x="1966302" y="1163510"/>
                  </a:lnTo>
                  <a:lnTo>
                    <a:pt x="1920786" y="1173492"/>
                  </a:lnTo>
                  <a:lnTo>
                    <a:pt x="1882432" y="1200150"/>
                  </a:lnTo>
                  <a:lnTo>
                    <a:pt x="1855939" y="1238542"/>
                  </a:lnTo>
                  <a:lnTo>
                    <a:pt x="1846072" y="1283754"/>
                  </a:lnTo>
                  <a:lnTo>
                    <a:pt x="1846072" y="1622869"/>
                  </a:lnTo>
                  <a:lnTo>
                    <a:pt x="1512709" y="1622869"/>
                  </a:lnTo>
                  <a:lnTo>
                    <a:pt x="1465059" y="1631950"/>
                  </a:lnTo>
                  <a:lnTo>
                    <a:pt x="1426933" y="1657083"/>
                  </a:lnTo>
                  <a:lnTo>
                    <a:pt x="1401622" y="1695170"/>
                  </a:lnTo>
                  <a:lnTo>
                    <a:pt x="1392466" y="1743125"/>
                  </a:lnTo>
                  <a:lnTo>
                    <a:pt x="1401622" y="1788642"/>
                  </a:lnTo>
                  <a:lnTo>
                    <a:pt x="1426933" y="1826996"/>
                  </a:lnTo>
                  <a:lnTo>
                    <a:pt x="1465059" y="1853488"/>
                  </a:lnTo>
                  <a:lnTo>
                    <a:pt x="1512709" y="1863356"/>
                  </a:lnTo>
                  <a:lnTo>
                    <a:pt x="1846072" y="1863356"/>
                  </a:lnTo>
                  <a:lnTo>
                    <a:pt x="1846072" y="2196719"/>
                  </a:lnTo>
                  <a:lnTo>
                    <a:pt x="1855939" y="2244369"/>
                  </a:lnTo>
                  <a:lnTo>
                    <a:pt x="1882432" y="2282482"/>
                  </a:lnTo>
                  <a:lnTo>
                    <a:pt x="1920786" y="2307793"/>
                  </a:lnTo>
                  <a:lnTo>
                    <a:pt x="1966302" y="2316950"/>
                  </a:lnTo>
                  <a:lnTo>
                    <a:pt x="2014359" y="2307793"/>
                  </a:lnTo>
                  <a:lnTo>
                    <a:pt x="2052701" y="2282482"/>
                  </a:lnTo>
                  <a:lnTo>
                    <a:pt x="2078088" y="2244369"/>
                  </a:lnTo>
                  <a:lnTo>
                    <a:pt x="2087270" y="2196719"/>
                  </a:lnTo>
                  <a:lnTo>
                    <a:pt x="2087270" y="1863356"/>
                  </a:lnTo>
                  <a:lnTo>
                    <a:pt x="2425662" y="1863356"/>
                  </a:lnTo>
                  <a:lnTo>
                    <a:pt x="2470874" y="1853488"/>
                  </a:lnTo>
                  <a:lnTo>
                    <a:pt x="2509266" y="1826996"/>
                  </a:lnTo>
                  <a:lnTo>
                    <a:pt x="2535923" y="1788642"/>
                  </a:lnTo>
                  <a:lnTo>
                    <a:pt x="2545905" y="1743125"/>
                  </a:lnTo>
                  <a:close/>
                </a:path>
                <a:path w="3590925" h="2317115">
                  <a:moveTo>
                    <a:pt x="3590607" y="352793"/>
                  </a:moveTo>
                  <a:lnTo>
                    <a:pt x="3585184" y="324764"/>
                  </a:lnTo>
                  <a:lnTo>
                    <a:pt x="3569830" y="302399"/>
                  </a:lnTo>
                  <a:lnTo>
                    <a:pt x="3545967" y="287591"/>
                  </a:lnTo>
                  <a:lnTo>
                    <a:pt x="3515017" y="282232"/>
                  </a:lnTo>
                  <a:lnTo>
                    <a:pt x="3313430" y="282232"/>
                  </a:lnTo>
                  <a:lnTo>
                    <a:pt x="3313430" y="75590"/>
                  </a:lnTo>
                  <a:lnTo>
                    <a:pt x="3307283" y="46774"/>
                  </a:lnTo>
                  <a:lnTo>
                    <a:pt x="3290735" y="22682"/>
                  </a:lnTo>
                  <a:lnTo>
                    <a:pt x="3266643" y="6146"/>
                  </a:lnTo>
                  <a:lnTo>
                    <a:pt x="3237827" y="0"/>
                  </a:lnTo>
                  <a:lnTo>
                    <a:pt x="3208578" y="6146"/>
                  </a:lnTo>
                  <a:lnTo>
                    <a:pt x="3184271" y="22682"/>
                  </a:lnTo>
                  <a:lnTo>
                    <a:pt x="3167646" y="46774"/>
                  </a:lnTo>
                  <a:lnTo>
                    <a:pt x="3161500" y="75590"/>
                  </a:lnTo>
                  <a:lnTo>
                    <a:pt x="3161500" y="282232"/>
                  </a:lnTo>
                  <a:lnTo>
                    <a:pt x="2959900" y="282232"/>
                  </a:lnTo>
                  <a:lnTo>
                    <a:pt x="2931071" y="287591"/>
                  </a:lnTo>
                  <a:lnTo>
                    <a:pt x="2906979" y="302399"/>
                  </a:lnTo>
                  <a:lnTo>
                    <a:pt x="2890431" y="324764"/>
                  </a:lnTo>
                  <a:lnTo>
                    <a:pt x="2884297" y="352793"/>
                  </a:lnTo>
                  <a:lnTo>
                    <a:pt x="2890431" y="381622"/>
                  </a:lnTo>
                  <a:lnTo>
                    <a:pt x="2906979" y="405726"/>
                  </a:lnTo>
                  <a:lnTo>
                    <a:pt x="2931071" y="422262"/>
                  </a:lnTo>
                  <a:lnTo>
                    <a:pt x="2959900" y="428396"/>
                  </a:lnTo>
                  <a:lnTo>
                    <a:pt x="3161500" y="428396"/>
                  </a:lnTo>
                  <a:lnTo>
                    <a:pt x="3161500" y="635038"/>
                  </a:lnTo>
                  <a:lnTo>
                    <a:pt x="3167646" y="663181"/>
                  </a:lnTo>
                  <a:lnTo>
                    <a:pt x="3184271" y="685800"/>
                  </a:lnTo>
                  <a:lnTo>
                    <a:pt x="3208578" y="700849"/>
                  </a:lnTo>
                  <a:lnTo>
                    <a:pt x="3237827" y="706310"/>
                  </a:lnTo>
                  <a:lnTo>
                    <a:pt x="3266643" y="700849"/>
                  </a:lnTo>
                  <a:lnTo>
                    <a:pt x="3290735" y="685800"/>
                  </a:lnTo>
                  <a:lnTo>
                    <a:pt x="3307283" y="663181"/>
                  </a:lnTo>
                  <a:lnTo>
                    <a:pt x="3313430" y="635050"/>
                  </a:lnTo>
                  <a:lnTo>
                    <a:pt x="3313430" y="428396"/>
                  </a:lnTo>
                  <a:lnTo>
                    <a:pt x="3515017" y="428396"/>
                  </a:lnTo>
                  <a:lnTo>
                    <a:pt x="3545967" y="422262"/>
                  </a:lnTo>
                  <a:lnTo>
                    <a:pt x="3569830" y="405726"/>
                  </a:lnTo>
                  <a:lnTo>
                    <a:pt x="3585184" y="381622"/>
                  </a:lnTo>
                  <a:lnTo>
                    <a:pt x="3590607" y="352793"/>
                  </a:lnTo>
                  <a:close/>
                </a:path>
              </a:pathLst>
            </a:custGeom>
            <a:solidFill>
              <a:srgbClr val="F4EF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68481" y="7728724"/>
              <a:ext cx="2879090" cy="1231900"/>
            </a:xfrm>
            <a:custGeom>
              <a:avLst/>
              <a:gdLst/>
              <a:ahLst/>
              <a:cxnLst/>
              <a:rect l="l" t="t" r="r" b="b"/>
              <a:pathLst>
                <a:path w="2879090" h="1231900">
                  <a:moveTo>
                    <a:pt x="2878505" y="0"/>
                  </a:moveTo>
                  <a:lnTo>
                    <a:pt x="0" y="0"/>
                  </a:lnTo>
                  <a:lnTo>
                    <a:pt x="0" y="124460"/>
                  </a:lnTo>
                  <a:lnTo>
                    <a:pt x="0" y="1107440"/>
                  </a:lnTo>
                  <a:lnTo>
                    <a:pt x="0" y="1231900"/>
                  </a:lnTo>
                  <a:lnTo>
                    <a:pt x="2878505" y="1231900"/>
                  </a:lnTo>
                  <a:lnTo>
                    <a:pt x="2878505" y="1107440"/>
                  </a:lnTo>
                  <a:lnTo>
                    <a:pt x="2513469" y="1107440"/>
                  </a:lnTo>
                  <a:lnTo>
                    <a:pt x="2513469" y="124460"/>
                  </a:lnTo>
                  <a:lnTo>
                    <a:pt x="2878505" y="124460"/>
                  </a:lnTo>
                  <a:lnTo>
                    <a:pt x="2878505" y="0"/>
                  </a:lnTo>
                  <a:close/>
                </a:path>
              </a:pathLst>
            </a:custGeom>
            <a:solidFill>
              <a:srgbClr val="BEB2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17116" y="7729194"/>
              <a:ext cx="3151505" cy="1232535"/>
            </a:xfrm>
            <a:custGeom>
              <a:avLst/>
              <a:gdLst/>
              <a:ahLst/>
              <a:cxnLst/>
              <a:rect l="l" t="t" r="r" b="b"/>
              <a:pathLst>
                <a:path w="3151504" h="1232534">
                  <a:moveTo>
                    <a:pt x="3151365" y="0"/>
                  </a:moveTo>
                  <a:lnTo>
                    <a:pt x="272148" y="0"/>
                  </a:lnTo>
                  <a:lnTo>
                    <a:pt x="271424" y="0"/>
                  </a:lnTo>
                  <a:lnTo>
                    <a:pt x="216763" y="12522"/>
                  </a:lnTo>
                  <a:lnTo>
                    <a:pt x="165836" y="48412"/>
                  </a:lnTo>
                  <a:lnTo>
                    <a:pt x="119735" y="105219"/>
                  </a:lnTo>
                  <a:lnTo>
                    <a:pt x="98831" y="140690"/>
                  </a:lnTo>
                  <a:lnTo>
                    <a:pt x="79552" y="180454"/>
                  </a:lnTo>
                  <a:lnTo>
                    <a:pt x="62026" y="224218"/>
                  </a:lnTo>
                  <a:lnTo>
                    <a:pt x="46393" y="271653"/>
                  </a:lnTo>
                  <a:lnTo>
                    <a:pt x="32778" y="322465"/>
                  </a:lnTo>
                  <a:lnTo>
                    <a:pt x="21348" y="376351"/>
                  </a:lnTo>
                  <a:lnTo>
                    <a:pt x="12204" y="432981"/>
                  </a:lnTo>
                  <a:lnTo>
                    <a:pt x="5511" y="492061"/>
                  </a:lnTo>
                  <a:lnTo>
                    <a:pt x="1397" y="553275"/>
                  </a:lnTo>
                  <a:lnTo>
                    <a:pt x="0" y="616318"/>
                  </a:lnTo>
                  <a:lnTo>
                    <a:pt x="1397" y="679119"/>
                  </a:lnTo>
                  <a:lnTo>
                    <a:pt x="5511" y="740143"/>
                  </a:lnTo>
                  <a:lnTo>
                    <a:pt x="12204" y="799058"/>
                  </a:lnTo>
                  <a:lnTo>
                    <a:pt x="21348" y="855573"/>
                  </a:lnTo>
                  <a:lnTo>
                    <a:pt x="32778" y="909370"/>
                  </a:lnTo>
                  <a:lnTo>
                    <a:pt x="46393" y="960132"/>
                  </a:lnTo>
                  <a:lnTo>
                    <a:pt x="62026" y="1007541"/>
                  </a:lnTo>
                  <a:lnTo>
                    <a:pt x="79552" y="1051293"/>
                  </a:lnTo>
                  <a:lnTo>
                    <a:pt x="98831" y="1091069"/>
                  </a:lnTo>
                  <a:lnTo>
                    <a:pt x="119735" y="1126553"/>
                  </a:lnTo>
                  <a:lnTo>
                    <a:pt x="142113" y="1157439"/>
                  </a:lnTo>
                  <a:lnTo>
                    <a:pt x="190766" y="1204163"/>
                  </a:lnTo>
                  <a:lnTo>
                    <a:pt x="243687" y="1228725"/>
                  </a:lnTo>
                  <a:lnTo>
                    <a:pt x="271424" y="1231925"/>
                  </a:lnTo>
                  <a:lnTo>
                    <a:pt x="272148" y="1231849"/>
                  </a:lnTo>
                  <a:lnTo>
                    <a:pt x="3151365" y="1231925"/>
                  </a:lnTo>
                  <a:lnTo>
                    <a:pt x="3151365" y="0"/>
                  </a:lnTo>
                  <a:close/>
                </a:path>
              </a:pathLst>
            </a:custGeom>
            <a:solidFill>
              <a:srgbClr val="E7D8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86249" y="7729194"/>
              <a:ext cx="544195" cy="1232535"/>
            </a:xfrm>
            <a:custGeom>
              <a:avLst/>
              <a:gdLst/>
              <a:ahLst/>
              <a:cxnLst/>
              <a:rect l="l" t="t" r="r" b="b"/>
              <a:pathLst>
                <a:path w="544195" h="1232534">
                  <a:moveTo>
                    <a:pt x="272161" y="0"/>
                  </a:moveTo>
                  <a:lnTo>
                    <a:pt x="217053" y="12514"/>
                  </a:lnTo>
                  <a:lnTo>
                    <a:pt x="165845" y="48408"/>
                  </a:lnTo>
                  <a:lnTo>
                    <a:pt x="119599" y="105210"/>
                  </a:lnTo>
                  <a:lnTo>
                    <a:pt x="98669" y="140678"/>
                  </a:lnTo>
                  <a:lnTo>
                    <a:pt x="79378" y="180447"/>
                  </a:lnTo>
                  <a:lnTo>
                    <a:pt x="61858" y="224207"/>
                  </a:lnTo>
                  <a:lnTo>
                    <a:pt x="46244" y="271649"/>
                  </a:lnTo>
                  <a:lnTo>
                    <a:pt x="32667" y="322464"/>
                  </a:lnTo>
                  <a:lnTo>
                    <a:pt x="21261" y="376343"/>
                  </a:lnTo>
                  <a:lnTo>
                    <a:pt x="12159" y="432977"/>
                  </a:lnTo>
                  <a:lnTo>
                    <a:pt x="5492" y="492056"/>
                  </a:lnTo>
                  <a:lnTo>
                    <a:pt x="1395" y="553273"/>
                  </a:lnTo>
                  <a:lnTo>
                    <a:pt x="0" y="616318"/>
                  </a:lnTo>
                  <a:lnTo>
                    <a:pt x="1395" y="679116"/>
                  </a:lnTo>
                  <a:lnTo>
                    <a:pt x="5492" y="740132"/>
                  </a:lnTo>
                  <a:lnTo>
                    <a:pt x="12159" y="799054"/>
                  </a:lnTo>
                  <a:lnTo>
                    <a:pt x="21261" y="855569"/>
                  </a:lnTo>
                  <a:lnTo>
                    <a:pt x="32667" y="909362"/>
                  </a:lnTo>
                  <a:lnTo>
                    <a:pt x="46244" y="960121"/>
                  </a:lnTo>
                  <a:lnTo>
                    <a:pt x="61858" y="1007533"/>
                  </a:lnTo>
                  <a:lnTo>
                    <a:pt x="79378" y="1051283"/>
                  </a:lnTo>
                  <a:lnTo>
                    <a:pt x="98669" y="1091060"/>
                  </a:lnTo>
                  <a:lnTo>
                    <a:pt x="119599" y="1126549"/>
                  </a:lnTo>
                  <a:lnTo>
                    <a:pt x="142035" y="1157438"/>
                  </a:lnTo>
                  <a:lnTo>
                    <a:pt x="190895" y="1204162"/>
                  </a:lnTo>
                  <a:lnTo>
                    <a:pt x="244186" y="1228724"/>
                  </a:lnTo>
                  <a:lnTo>
                    <a:pt x="272161" y="1231912"/>
                  </a:lnTo>
                  <a:lnTo>
                    <a:pt x="299888" y="1228724"/>
                  </a:lnTo>
                  <a:lnTo>
                    <a:pt x="352820" y="1204162"/>
                  </a:lnTo>
                  <a:lnTo>
                    <a:pt x="401473" y="1157438"/>
                  </a:lnTo>
                  <a:lnTo>
                    <a:pt x="423853" y="1126549"/>
                  </a:lnTo>
                  <a:lnTo>
                    <a:pt x="444751" y="1091060"/>
                  </a:lnTo>
                  <a:lnTo>
                    <a:pt x="464032" y="1051283"/>
                  </a:lnTo>
                  <a:lnTo>
                    <a:pt x="481558" y="1007533"/>
                  </a:lnTo>
                  <a:lnTo>
                    <a:pt x="497192" y="960121"/>
                  </a:lnTo>
                  <a:lnTo>
                    <a:pt x="510796" y="909362"/>
                  </a:lnTo>
                  <a:lnTo>
                    <a:pt x="522235" y="855569"/>
                  </a:lnTo>
                  <a:lnTo>
                    <a:pt x="531370" y="799054"/>
                  </a:lnTo>
                  <a:lnTo>
                    <a:pt x="538065" y="740132"/>
                  </a:lnTo>
                  <a:lnTo>
                    <a:pt x="542182" y="679116"/>
                  </a:lnTo>
                  <a:lnTo>
                    <a:pt x="543585" y="616318"/>
                  </a:lnTo>
                  <a:lnTo>
                    <a:pt x="542182" y="553273"/>
                  </a:lnTo>
                  <a:lnTo>
                    <a:pt x="538065" y="492056"/>
                  </a:lnTo>
                  <a:lnTo>
                    <a:pt x="531370" y="432977"/>
                  </a:lnTo>
                  <a:lnTo>
                    <a:pt x="522235" y="376343"/>
                  </a:lnTo>
                  <a:lnTo>
                    <a:pt x="510796" y="322464"/>
                  </a:lnTo>
                  <a:lnTo>
                    <a:pt x="497192" y="271649"/>
                  </a:lnTo>
                  <a:lnTo>
                    <a:pt x="481558" y="224207"/>
                  </a:lnTo>
                  <a:lnTo>
                    <a:pt x="464032" y="180447"/>
                  </a:lnTo>
                  <a:lnTo>
                    <a:pt x="444751" y="140678"/>
                  </a:lnTo>
                  <a:lnTo>
                    <a:pt x="423853" y="105210"/>
                  </a:lnTo>
                  <a:lnTo>
                    <a:pt x="401473" y="74350"/>
                  </a:lnTo>
                  <a:lnTo>
                    <a:pt x="352820" y="27693"/>
                  </a:lnTo>
                  <a:lnTo>
                    <a:pt x="299888" y="3180"/>
                  </a:lnTo>
                  <a:lnTo>
                    <a:pt x="272161" y="0"/>
                  </a:lnTo>
                  <a:close/>
                </a:path>
              </a:pathLst>
            </a:custGeom>
            <a:solidFill>
              <a:srgbClr val="BEB2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77041" y="7853755"/>
              <a:ext cx="2866390" cy="981710"/>
            </a:xfrm>
            <a:custGeom>
              <a:avLst/>
              <a:gdLst/>
              <a:ahLst/>
              <a:cxnLst/>
              <a:rect l="l" t="t" r="r" b="b"/>
              <a:pathLst>
                <a:path w="2866390" h="981709">
                  <a:moveTo>
                    <a:pt x="2866263" y="0"/>
                  </a:moveTo>
                  <a:lnTo>
                    <a:pt x="217449" y="0"/>
                  </a:lnTo>
                  <a:lnTo>
                    <a:pt x="216725" y="0"/>
                  </a:lnTo>
                  <a:lnTo>
                    <a:pt x="159334" y="17526"/>
                  </a:lnTo>
                  <a:lnTo>
                    <a:pt x="107302" y="66992"/>
                  </a:lnTo>
                  <a:lnTo>
                    <a:pt x="84201" y="102247"/>
                  </a:lnTo>
                  <a:lnTo>
                    <a:pt x="63360" y="143738"/>
                  </a:lnTo>
                  <a:lnTo>
                    <a:pt x="45034" y="190881"/>
                  </a:lnTo>
                  <a:lnTo>
                    <a:pt x="29489" y="243090"/>
                  </a:lnTo>
                  <a:lnTo>
                    <a:pt x="16954" y="299808"/>
                  </a:lnTo>
                  <a:lnTo>
                    <a:pt x="7696" y="360413"/>
                  </a:lnTo>
                  <a:lnTo>
                    <a:pt x="1955" y="424357"/>
                  </a:lnTo>
                  <a:lnTo>
                    <a:pt x="0" y="491032"/>
                  </a:lnTo>
                  <a:lnTo>
                    <a:pt x="1955" y="557707"/>
                  </a:lnTo>
                  <a:lnTo>
                    <a:pt x="7696" y="621614"/>
                  </a:lnTo>
                  <a:lnTo>
                    <a:pt x="16954" y="682167"/>
                  </a:lnTo>
                  <a:lnTo>
                    <a:pt x="29489" y="738797"/>
                  </a:lnTo>
                  <a:lnTo>
                    <a:pt x="45034" y="790930"/>
                  </a:lnTo>
                  <a:lnTo>
                    <a:pt x="63360" y="837984"/>
                  </a:lnTo>
                  <a:lnTo>
                    <a:pt x="84201" y="879386"/>
                  </a:lnTo>
                  <a:lnTo>
                    <a:pt x="107302" y="914565"/>
                  </a:lnTo>
                  <a:lnTo>
                    <a:pt x="159334" y="963891"/>
                  </a:lnTo>
                  <a:lnTo>
                    <a:pt x="216725" y="981252"/>
                  </a:lnTo>
                  <a:lnTo>
                    <a:pt x="217449" y="981354"/>
                  </a:lnTo>
                  <a:lnTo>
                    <a:pt x="2866263" y="981354"/>
                  </a:lnTo>
                  <a:lnTo>
                    <a:pt x="2850832" y="976058"/>
                  </a:lnTo>
                  <a:lnTo>
                    <a:pt x="2822143" y="935888"/>
                  </a:lnTo>
                  <a:lnTo>
                    <a:pt x="2797479" y="861314"/>
                  </a:lnTo>
                  <a:lnTo>
                    <a:pt x="2787078" y="812990"/>
                  </a:lnTo>
                  <a:lnTo>
                    <a:pt x="2778188" y="758304"/>
                  </a:lnTo>
                  <a:lnTo>
                    <a:pt x="2770987" y="698017"/>
                  </a:lnTo>
                  <a:lnTo>
                    <a:pt x="2765628" y="632879"/>
                  </a:lnTo>
                  <a:lnTo>
                    <a:pt x="2762288" y="563638"/>
                  </a:lnTo>
                  <a:lnTo>
                    <a:pt x="2761145" y="491032"/>
                  </a:lnTo>
                  <a:lnTo>
                    <a:pt x="2762288" y="418426"/>
                  </a:lnTo>
                  <a:lnTo>
                    <a:pt x="2765628" y="349135"/>
                  </a:lnTo>
                  <a:lnTo>
                    <a:pt x="2770987" y="283921"/>
                  </a:lnTo>
                  <a:lnTo>
                    <a:pt x="2778188" y="223558"/>
                  </a:lnTo>
                  <a:lnTo>
                    <a:pt x="2787078" y="168783"/>
                  </a:lnTo>
                  <a:lnTo>
                    <a:pt x="2797479" y="120370"/>
                  </a:lnTo>
                  <a:lnTo>
                    <a:pt x="2809227" y="79057"/>
                  </a:lnTo>
                  <a:lnTo>
                    <a:pt x="2836062" y="20777"/>
                  </a:lnTo>
                  <a:lnTo>
                    <a:pt x="2850832" y="5321"/>
                  </a:lnTo>
                  <a:lnTo>
                    <a:pt x="28662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03782" y="7728470"/>
              <a:ext cx="87122" cy="12456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03782" y="8835834"/>
              <a:ext cx="87122" cy="12527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257294" y="6496824"/>
              <a:ext cx="2879090" cy="1231900"/>
            </a:xfrm>
            <a:custGeom>
              <a:avLst/>
              <a:gdLst/>
              <a:ahLst/>
              <a:cxnLst/>
              <a:rect l="l" t="t" r="r" b="b"/>
              <a:pathLst>
                <a:path w="2879090" h="1231900">
                  <a:moveTo>
                    <a:pt x="2878505" y="0"/>
                  </a:moveTo>
                  <a:lnTo>
                    <a:pt x="0" y="0"/>
                  </a:lnTo>
                  <a:lnTo>
                    <a:pt x="0" y="124460"/>
                  </a:lnTo>
                  <a:lnTo>
                    <a:pt x="0" y="1107440"/>
                  </a:lnTo>
                  <a:lnTo>
                    <a:pt x="0" y="1231900"/>
                  </a:lnTo>
                  <a:lnTo>
                    <a:pt x="2878505" y="1231900"/>
                  </a:lnTo>
                  <a:lnTo>
                    <a:pt x="2878505" y="1107440"/>
                  </a:lnTo>
                  <a:lnTo>
                    <a:pt x="2513469" y="1107440"/>
                  </a:lnTo>
                  <a:lnTo>
                    <a:pt x="2513469" y="124460"/>
                  </a:lnTo>
                  <a:lnTo>
                    <a:pt x="2878505" y="124460"/>
                  </a:lnTo>
                  <a:lnTo>
                    <a:pt x="2878505" y="0"/>
                  </a:lnTo>
                  <a:close/>
                </a:path>
              </a:pathLst>
            </a:custGeom>
            <a:solidFill>
              <a:srgbClr val="9B7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05916" y="6497281"/>
              <a:ext cx="3152140" cy="1232535"/>
            </a:xfrm>
            <a:custGeom>
              <a:avLst/>
              <a:gdLst/>
              <a:ahLst/>
              <a:cxnLst/>
              <a:rect l="l" t="t" r="r" b="b"/>
              <a:pathLst>
                <a:path w="3152140" h="1232534">
                  <a:moveTo>
                    <a:pt x="3152102" y="0"/>
                  </a:moveTo>
                  <a:lnTo>
                    <a:pt x="272872" y="0"/>
                  </a:lnTo>
                  <a:lnTo>
                    <a:pt x="272148" y="12"/>
                  </a:lnTo>
                  <a:lnTo>
                    <a:pt x="217258" y="12522"/>
                  </a:lnTo>
                  <a:lnTo>
                    <a:pt x="166141" y="48387"/>
                  </a:lnTo>
                  <a:lnTo>
                    <a:pt x="119913" y="105143"/>
                  </a:lnTo>
                  <a:lnTo>
                    <a:pt x="98971" y="140563"/>
                  </a:lnTo>
                  <a:lnTo>
                    <a:pt x="79641" y="180276"/>
                  </a:lnTo>
                  <a:lnTo>
                    <a:pt x="62090" y="223951"/>
                  </a:lnTo>
                  <a:lnTo>
                    <a:pt x="46431" y="271297"/>
                  </a:lnTo>
                  <a:lnTo>
                    <a:pt x="32816" y="321995"/>
                  </a:lnTo>
                  <a:lnTo>
                    <a:pt x="21361" y="375742"/>
                  </a:lnTo>
                  <a:lnTo>
                    <a:pt x="12217" y="432206"/>
                  </a:lnTo>
                  <a:lnTo>
                    <a:pt x="5524" y="491096"/>
                  </a:lnTo>
                  <a:lnTo>
                    <a:pt x="1397" y="552081"/>
                  </a:lnTo>
                  <a:lnTo>
                    <a:pt x="0" y="614870"/>
                  </a:lnTo>
                  <a:lnTo>
                    <a:pt x="1397" y="677926"/>
                  </a:lnTo>
                  <a:lnTo>
                    <a:pt x="5524" y="739165"/>
                  </a:lnTo>
                  <a:lnTo>
                    <a:pt x="12217" y="798283"/>
                  </a:lnTo>
                  <a:lnTo>
                    <a:pt x="21361" y="854964"/>
                  </a:lnTo>
                  <a:lnTo>
                    <a:pt x="32816" y="908900"/>
                  </a:lnTo>
                  <a:lnTo>
                    <a:pt x="46431" y="959777"/>
                  </a:lnTo>
                  <a:lnTo>
                    <a:pt x="62090" y="1007287"/>
                  </a:lnTo>
                  <a:lnTo>
                    <a:pt x="79641" y="1051102"/>
                  </a:lnTo>
                  <a:lnTo>
                    <a:pt x="98971" y="1090942"/>
                  </a:lnTo>
                  <a:lnTo>
                    <a:pt x="119913" y="1126477"/>
                  </a:lnTo>
                  <a:lnTo>
                    <a:pt x="142354" y="1157401"/>
                  </a:lnTo>
                  <a:lnTo>
                    <a:pt x="191160" y="1204163"/>
                  </a:lnTo>
                  <a:lnTo>
                    <a:pt x="244297" y="1228725"/>
                  </a:lnTo>
                  <a:lnTo>
                    <a:pt x="272148" y="1231912"/>
                  </a:lnTo>
                  <a:lnTo>
                    <a:pt x="272872" y="1231836"/>
                  </a:lnTo>
                  <a:lnTo>
                    <a:pt x="3152102" y="1231912"/>
                  </a:lnTo>
                  <a:lnTo>
                    <a:pt x="3152102" y="0"/>
                  </a:lnTo>
                  <a:close/>
                </a:path>
              </a:pathLst>
            </a:custGeom>
            <a:solidFill>
              <a:srgbClr val="BB92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975061" y="6497282"/>
              <a:ext cx="544830" cy="1232535"/>
            </a:xfrm>
            <a:custGeom>
              <a:avLst/>
              <a:gdLst/>
              <a:ahLst/>
              <a:cxnLst/>
              <a:rect l="l" t="t" r="r" b="b"/>
              <a:pathLst>
                <a:path w="544829" h="1232534">
                  <a:moveTo>
                    <a:pt x="272872" y="0"/>
                  </a:moveTo>
                  <a:lnTo>
                    <a:pt x="217738" y="12511"/>
                  </a:lnTo>
                  <a:lnTo>
                    <a:pt x="166451" y="48385"/>
                  </a:lnTo>
                  <a:lnTo>
                    <a:pt x="120091" y="105133"/>
                  </a:lnTo>
                  <a:lnTo>
                    <a:pt x="99096" y="140557"/>
                  </a:lnTo>
                  <a:lnTo>
                    <a:pt x="79738" y="180266"/>
                  </a:lnTo>
                  <a:lnTo>
                    <a:pt x="62152" y="223950"/>
                  </a:lnTo>
                  <a:lnTo>
                    <a:pt x="46472" y="271296"/>
                  </a:lnTo>
                  <a:lnTo>
                    <a:pt x="32835" y="321994"/>
                  </a:lnTo>
                  <a:lnTo>
                    <a:pt x="21374" y="375732"/>
                  </a:lnTo>
                  <a:lnTo>
                    <a:pt x="12225" y="432200"/>
                  </a:lnTo>
                  <a:lnTo>
                    <a:pt x="5523" y="491087"/>
                  </a:lnTo>
                  <a:lnTo>
                    <a:pt x="1403" y="552080"/>
                  </a:lnTo>
                  <a:lnTo>
                    <a:pt x="0" y="614870"/>
                  </a:lnTo>
                  <a:lnTo>
                    <a:pt x="1403" y="677923"/>
                  </a:lnTo>
                  <a:lnTo>
                    <a:pt x="5523" y="739162"/>
                  </a:lnTo>
                  <a:lnTo>
                    <a:pt x="12225" y="798278"/>
                  </a:lnTo>
                  <a:lnTo>
                    <a:pt x="21374" y="854958"/>
                  </a:lnTo>
                  <a:lnTo>
                    <a:pt x="32835" y="908892"/>
                  </a:lnTo>
                  <a:lnTo>
                    <a:pt x="46472" y="959768"/>
                  </a:lnTo>
                  <a:lnTo>
                    <a:pt x="62152" y="1007275"/>
                  </a:lnTo>
                  <a:lnTo>
                    <a:pt x="79738" y="1051102"/>
                  </a:lnTo>
                  <a:lnTo>
                    <a:pt x="99096" y="1090939"/>
                  </a:lnTo>
                  <a:lnTo>
                    <a:pt x="120091" y="1126473"/>
                  </a:lnTo>
                  <a:lnTo>
                    <a:pt x="142587" y="1157394"/>
                  </a:lnTo>
                  <a:lnTo>
                    <a:pt x="191546" y="1204152"/>
                  </a:lnTo>
                  <a:lnTo>
                    <a:pt x="244891" y="1228724"/>
                  </a:lnTo>
                  <a:lnTo>
                    <a:pt x="272872" y="1231912"/>
                  </a:lnTo>
                  <a:lnTo>
                    <a:pt x="300599" y="1228724"/>
                  </a:lnTo>
                  <a:lnTo>
                    <a:pt x="353532" y="1204152"/>
                  </a:lnTo>
                  <a:lnTo>
                    <a:pt x="402187" y="1157394"/>
                  </a:lnTo>
                  <a:lnTo>
                    <a:pt x="424568" y="1126473"/>
                  </a:lnTo>
                  <a:lnTo>
                    <a:pt x="445468" y="1090939"/>
                  </a:lnTo>
                  <a:lnTo>
                    <a:pt x="464750" y="1051102"/>
                  </a:lnTo>
                  <a:lnTo>
                    <a:pt x="482277" y="1007275"/>
                  </a:lnTo>
                  <a:lnTo>
                    <a:pt x="497911" y="959768"/>
                  </a:lnTo>
                  <a:lnTo>
                    <a:pt x="511517" y="908892"/>
                  </a:lnTo>
                  <a:lnTo>
                    <a:pt x="522957" y="854958"/>
                  </a:lnTo>
                  <a:lnTo>
                    <a:pt x="532092" y="798278"/>
                  </a:lnTo>
                  <a:lnTo>
                    <a:pt x="538788" y="739162"/>
                  </a:lnTo>
                  <a:lnTo>
                    <a:pt x="542906" y="677923"/>
                  </a:lnTo>
                  <a:lnTo>
                    <a:pt x="544309" y="614870"/>
                  </a:lnTo>
                  <a:lnTo>
                    <a:pt x="542906" y="552080"/>
                  </a:lnTo>
                  <a:lnTo>
                    <a:pt x="538788" y="491087"/>
                  </a:lnTo>
                  <a:lnTo>
                    <a:pt x="532092" y="432200"/>
                  </a:lnTo>
                  <a:lnTo>
                    <a:pt x="522957" y="375732"/>
                  </a:lnTo>
                  <a:lnTo>
                    <a:pt x="511517" y="321994"/>
                  </a:lnTo>
                  <a:lnTo>
                    <a:pt x="497911" y="271296"/>
                  </a:lnTo>
                  <a:lnTo>
                    <a:pt x="482277" y="223950"/>
                  </a:lnTo>
                  <a:lnTo>
                    <a:pt x="464750" y="180266"/>
                  </a:lnTo>
                  <a:lnTo>
                    <a:pt x="445468" y="140557"/>
                  </a:lnTo>
                  <a:lnTo>
                    <a:pt x="424568" y="105133"/>
                  </a:lnTo>
                  <a:lnTo>
                    <a:pt x="378463" y="48385"/>
                  </a:lnTo>
                  <a:lnTo>
                    <a:pt x="327532" y="12511"/>
                  </a:lnTo>
                  <a:lnTo>
                    <a:pt x="272872" y="0"/>
                  </a:lnTo>
                  <a:close/>
                </a:path>
              </a:pathLst>
            </a:custGeom>
            <a:solidFill>
              <a:srgbClr val="9B7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165854" y="6621119"/>
              <a:ext cx="2865120" cy="982344"/>
            </a:xfrm>
            <a:custGeom>
              <a:avLst/>
              <a:gdLst/>
              <a:ahLst/>
              <a:cxnLst/>
              <a:rect l="l" t="t" r="r" b="b"/>
              <a:pathLst>
                <a:path w="2865120" h="982345">
                  <a:moveTo>
                    <a:pt x="2864828" y="0"/>
                  </a:moveTo>
                  <a:lnTo>
                    <a:pt x="216001" y="0"/>
                  </a:lnTo>
                  <a:lnTo>
                    <a:pt x="186791" y="4470"/>
                  </a:lnTo>
                  <a:lnTo>
                    <a:pt x="132130" y="38442"/>
                  </a:lnTo>
                  <a:lnTo>
                    <a:pt x="84213" y="101968"/>
                  </a:lnTo>
                  <a:lnTo>
                    <a:pt x="63449" y="143370"/>
                  </a:lnTo>
                  <a:lnTo>
                    <a:pt x="45148" y="190423"/>
                  </a:lnTo>
                  <a:lnTo>
                    <a:pt x="29591" y="242557"/>
                  </a:lnTo>
                  <a:lnTo>
                    <a:pt x="17043" y="299199"/>
                  </a:lnTo>
                  <a:lnTo>
                    <a:pt x="7747" y="359752"/>
                  </a:lnTo>
                  <a:lnTo>
                    <a:pt x="1981" y="423659"/>
                  </a:lnTo>
                  <a:lnTo>
                    <a:pt x="0" y="490321"/>
                  </a:lnTo>
                  <a:lnTo>
                    <a:pt x="1981" y="557022"/>
                  </a:lnTo>
                  <a:lnTo>
                    <a:pt x="7747" y="621004"/>
                  </a:lnTo>
                  <a:lnTo>
                    <a:pt x="17043" y="681672"/>
                  </a:lnTo>
                  <a:lnTo>
                    <a:pt x="29591" y="738454"/>
                  </a:lnTo>
                  <a:lnTo>
                    <a:pt x="45148" y="790765"/>
                  </a:lnTo>
                  <a:lnTo>
                    <a:pt x="63449" y="837996"/>
                  </a:lnTo>
                  <a:lnTo>
                    <a:pt x="84213" y="879576"/>
                  </a:lnTo>
                  <a:lnTo>
                    <a:pt x="107200" y="914908"/>
                  </a:lnTo>
                  <a:lnTo>
                    <a:pt x="158750" y="964514"/>
                  </a:lnTo>
                  <a:lnTo>
                    <a:pt x="216001" y="982078"/>
                  </a:lnTo>
                  <a:lnTo>
                    <a:pt x="2864828" y="982078"/>
                  </a:lnTo>
                  <a:lnTo>
                    <a:pt x="2849588" y="976744"/>
                  </a:lnTo>
                  <a:lnTo>
                    <a:pt x="2835021" y="961250"/>
                  </a:lnTo>
                  <a:lnTo>
                    <a:pt x="2808528" y="902817"/>
                  </a:lnTo>
                  <a:lnTo>
                    <a:pt x="2796946" y="861415"/>
                  </a:lnTo>
                  <a:lnTo>
                    <a:pt x="2786697" y="812888"/>
                  </a:lnTo>
                  <a:lnTo>
                    <a:pt x="2777934" y="758024"/>
                  </a:lnTo>
                  <a:lnTo>
                    <a:pt x="2770835" y="697572"/>
                  </a:lnTo>
                  <a:lnTo>
                    <a:pt x="2765564" y="632294"/>
                  </a:lnTo>
                  <a:lnTo>
                    <a:pt x="2762275" y="562965"/>
                  </a:lnTo>
                  <a:lnTo>
                    <a:pt x="2761145" y="490321"/>
                  </a:lnTo>
                  <a:lnTo>
                    <a:pt x="2762275" y="417893"/>
                  </a:lnTo>
                  <a:lnTo>
                    <a:pt x="2765564" y="348742"/>
                  </a:lnTo>
                  <a:lnTo>
                    <a:pt x="2770835" y="283654"/>
                  </a:lnTo>
                  <a:lnTo>
                    <a:pt x="2777934" y="223380"/>
                  </a:lnTo>
                  <a:lnTo>
                    <a:pt x="2786697" y="168668"/>
                  </a:lnTo>
                  <a:lnTo>
                    <a:pt x="2796946" y="120294"/>
                  </a:lnTo>
                  <a:lnTo>
                    <a:pt x="2808528" y="79019"/>
                  </a:lnTo>
                  <a:lnTo>
                    <a:pt x="2835021" y="20777"/>
                  </a:lnTo>
                  <a:lnTo>
                    <a:pt x="2849588" y="5321"/>
                  </a:lnTo>
                  <a:lnTo>
                    <a:pt x="2864828" y="0"/>
                  </a:lnTo>
                  <a:close/>
                </a:path>
              </a:pathLst>
            </a:custGeom>
            <a:solidFill>
              <a:srgbClr val="FFF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91883" y="6496558"/>
              <a:ext cx="86398" cy="12528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92594" y="7603909"/>
              <a:ext cx="87122" cy="125285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114798" y="5264924"/>
              <a:ext cx="2877820" cy="1231900"/>
            </a:xfrm>
            <a:custGeom>
              <a:avLst/>
              <a:gdLst/>
              <a:ahLst/>
              <a:cxnLst/>
              <a:rect l="l" t="t" r="r" b="b"/>
              <a:pathLst>
                <a:path w="2877820" h="1231900">
                  <a:moveTo>
                    <a:pt x="2877782" y="0"/>
                  </a:moveTo>
                  <a:lnTo>
                    <a:pt x="0" y="0"/>
                  </a:lnTo>
                  <a:lnTo>
                    <a:pt x="0" y="124460"/>
                  </a:lnTo>
                  <a:lnTo>
                    <a:pt x="0" y="1106170"/>
                  </a:lnTo>
                  <a:lnTo>
                    <a:pt x="0" y="1231900"/>
                  </a:lnTo>
                  <a:lnTo>
                    <a:pt x="2877782" y="1231900"/>
                  </a:lnTo>
                  <a:lnTo>
                    <a:pt x="2877782" y="1106170"/>
                  </a:lnTo>
                  <a:lnTo>
                    <a:pt x="2512034" y="1106170"/>
                  </a:lnTo>
                  <a:lnTo>
                    <a:pt x="2512034" y="124460"/>
                  </a:lnTo>
                  <a:lnTo>
                    <a:pt x="2877782" y="124460"/>
                  </a:lnTo>
                  <a:lnTo>
                    <a:pt x="2877782" y="0"/>
                  </a:lnTo>
                  <a:close/>
                </a:path>
              </a:pathLst>
            </a:custGeom>
            <a:solidFill>
              <a:srgbClr val="7164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62696" y="5265369"/>
              <a:ext cx="3150235" cy="1231265"/>
            </a:xfrm>
            <a:custGeom>
              <a:avLst/>
              <a:gdLst/>
              <a:ahLst/>
              <a:cxnLst/>
              <a:rect l="l" t="t" r="r" b="b"/>
              <a:pathLst>
                <a:path w="3150235" h="1231264">
                  <a:moveTo>
                    <a:pt x="3149943" y="0"/>
                  </a:moveTo>
                  <a:lnTo>
                    <a:pt x="272884" y="0"/>
                  </a:lnTo>
                  <a:lnTo>
                    <a:pt x="217741" y="12522"/>
                  </a:lnTo>
                  <a:lnTo>
                    <a:pt x="166458" y="48387"/>
                  </a:lnTo>
                  <a:lnTo>
                    <a:pt x="120091" y="105143"/>
                  </a:lnTo>
                  <a:lnTo>
                    <a:pt x="99098" y="140563"/>
                  </a:lnTo>
                  <a:lnTo>
                    <a:pt x="79743" y="180276"/>
                  </a:lnTo>
                  <a:lnTo>
                    <a:pt x="62153" y="223951"/>
                  </a:lnTo>
                  <a:lnTo>
                    <a:pt x="46469" y="271297"/>
                  </a:lnTo>
                  <a:lnTo>
                    <a:pt x="32829" y="321995"/>
                  </a:lnTo>
                  <a:lnTo>
                    <a:pt x="21374" y="375742"/>
                  </a:lnTo>
                  <a:lnTo>
                    <a:pt x="12217" y="432206"/>
                  </a:lnTo>
                  <a:lnTo>
                    <a:pt x="5511" y="491096"/>
                  </a:lnTo>
                  <a:lnTo>
                    <a:pt x="1397" y="552081"/>
                  </a:lnTo>
                  <a:lnTo>
                    <a:pt x="0" y="614870"/>
                  </a:lnTo>
                  <a:lnTo>
                    <a:pt x="1397" y="677926"/>
                  </a:lnTo>
                  <a:lnTo>
                    <a:pt x="5511" y="739140"/>
                  </a:lnTo>
                  <a:lnTo>
                    <a:pt x="12217" y="798220"/>
                  </a:lnTo>
                  <a:lnTo>
                    <a:pt x="21374" y="854849"/>
                  </a:lnTo>
                  <a:lnTo>
                    <a:pt x="32829" y="908735"/>
                  </a:lnTo>
                  <a:lnTo>
                    <a:pt x="46469" y="959548"/>
                  </a:lnTo>
                  <a:lnTo>
                    <a:pt x="62153" y="1006983"/>
                  </a:lnTo>
                  <a:lnTo>
                    <a:pt x="79743" y="1050747"/>
                  </a:lnTo>
                  <a:lnTo>
                    <a:pt x="99098" y="1090510"/>
                  </a:lnTo>
                  <a:lnTo>
                    <a:pt x="120091" y="1125982"/>
                  </a:lnTo>
                  <a:lnTo>
                    <a:pt x="142595" y="1156843"/>
                  </a:lnTo>
                  <a:lnTo>
                    <a:pt x="191554" y="1203502"/>
                  </a:lnTo>
                  <a:lnTo>
                    <a:pt x="244894" y="1228013"/>
                  </a:lnTo>
                  <a:lnTo>
                    <a:pt x="272872" y="1231188"/>
                  </a:lnTo>
                  <a:lnTo>
                    <a:pt x="3149943" y="1231188"/>
                  </a:lnTo>
                  <a:lnTo>
                    <a:pt x="3149943" y="0"/>
                  </a:lnTo>
                  <a:close/>
                </a:path>
              </a:pathLst>
            </a:custGeom>
            <a:solidFill>
              <a:srgbClr val="8A7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31842" y="5265369"/>
              <a:ext cx="544830" cy="1231265"/>
            </a:xfrm>
            <a:custGeom>
              <a:avLst/>
              <a:gdLst/>
              <a:ahLst/>
              <a:cxnLst/>
              <a:rect l="l" t="t" r="r" b="b"/>
              <a:pathLst>
                <a:path w="544829" h="1231264">
                  <a:moveTo>
                    <a:pt x="272161" y="0"/>
                  </a:moveTo>
                  <a:lnTo>
                    <a:pt x="217261" y="12511"/>
                  </a:lnTo>
                  <a:lnTo>
                    <a:pt x="166151" y="48385"/>
                  </a:lnTo>
                  <a:lnTo>
                    <a:pt x="119917" y="105133"/>
                  </a:lnTo>
                  <a:lnTo>
                    <a:pt x="98969" y="140557"/>
                  </a:lnTo>
                  <a:lnTo>
                    <a:pt x="79649" y="180266"/>
                  </a:lnTo>
                  <a:lnTo>
                    <a:pt x="62092" y="223950"/>
                  </a:lnTo>
                  <a:lnTo>
                    <a:pt x="46435" y="271296"/>
                  </a:lnTo>
                  <a:lnTo>
                    <a:pt x="32813" y="321994"/>
                  </a:lnTo>
                  <a:lnTo>
                    <a:pt x="21363" y="375732"/>
                  </a:lnTo>
                  <a:lnTo>
                    <a:pt x="12221" y="432200"/>
                  </a:lnTo>
                  <a:lnTo>
                    <a:pt x="5522" y="491087"/>
                  </a:lnTo>
                  <a:lnTo>
                    <a:pt x="1403" y="552080"/>
                  </a:lnTo>
                  <a:lnTo>
                    <a:pt x="0" y="614870"/>
                  </a:lnTo>
                  <a:lnTo>
                    <a:pt x="1403" y="677915"/>
                  </a:lnTo>
                  <a:lnTo>
                    <a:pt x="5522" y="739131"/>
                  </a:lnTo>
                  <a:lnTo>
                    <a:pt x="12221" y="798211"/>
                  </a:lnTo>
                  <a:lnTo>
                    <a:pt x="21363" y="854845"/>
                  </a:lnTo>
                  <a:lnTo>
                    <a:pt x="32813" y="908724"/>
                  </a:lnTo>
                  <a:lnTo>
                    <a:pt x="46435" y="959539"/>
                  </a:lnTo>
                  <a:lnTo>
                    <a:pt x="62092" y="1006980"/>
                  </a:lnTo>
                  <a:lnTo>
                    <a:pt x="79649" y="1050740"/>
                  </a:lnTo>
                  <a:lnTo>
                    <a:pt x="98969" y="1090509"/>
                  </a:lnTo>
                  <a:lnTo>
                    <a:pt x="119917" y="1125978"/>
                  </a:lnTo>
                  <a:lnTo>
                    <a:pt x="142356" y="1156838"/>
                  </a:lnTo>
                  <a:lnTo>
                    <a:pt x="191164" y="1203495"/>
                  </a:lnTo>
                  <a:lnTo>
                    <a:pt x="244305" y="1228008"/>
                  </a:lnTo>
                  <a:lnTo>
                    <a:pt x="272161" y="1231188"/>
                  </a:lnTo>
                  <a:lnTo>
                    <a:pt x="300013" y="1228008"/>
                  </a:lnTo>
                  <a:lnTo>
                    <a:pt x="353151" y="1203495"/>
                  </a:lnTo>
                  <a:lnTo>
                    <a:pt x="401956" y="1156838"/>
                  </a:lnTo>
                  <a:lnTo>
                    <a:pt x="424394" y="1125978"/>
                  </a:lnTo>
                  <a:lnTo>
                    <a:pt x="445341" y="1090509"/>
                  </a:lnTo>
                  <a:lnTo>
                    <a:pt x="464661" y="1050740"/>
                  </a:lnTo>
                  <a:lnTo>
                    <a:pt x="482217" y="1006980"/>
                  </a:lnTo>
                  <a:lnTo>
                    <a:pt x="497874" y="959539"/>
                  </a:lnTo>
                  <a:lnTo>
                    <a:pt x="511495" y="908724"/>
                  </a:lnTo>
                  <a:lnTo>
                    <a:pt x="522945" y="854845"/>
                  </a:lnTo>
                  <a:lnTo>
                    <a:pt x="532088" y="798211"/>
                  </a:lnTo>
                  <a:lnTo>
                    <a:pt x="538787" y="739131"/>
                  </a:lnTo>
                  <a:lnTo>
                    <a:pt x="542906" y="677915"/>
                  </a:lnTo>
                  <a:lnTo>
                    <a:pt x="544309" y="614870"/>
                  </a:lnTo>
                  <a:lnTo>
                    <a:pt x="542906" y="552080"/>
                  </a:lnTo>
                  <a:lnTo>
                    <a:pt x="538787" y="491087"/>
                  </a:lnTo>
                  <a:lnTo>
                    <a:pt x="532088" y="432200"/>
                  </a:lnTo>
                  <a:lnTo>
                    <a:pt x="522945" y="375732"/>
                  </a:lnTo>
                  <a:lnTo>
                    <a:pt x="511495" y="321994"/>
                  </a:lnTo>
                  <a:lnTo>
                    <a:pt x="497874" y="271296"/>
                  </a:lnTo>
                  <a:lnTo>
                    <a:pt x="482217" y="223950"/>
                  </a:lnTo>
                  <a:lnTo>
                    <a:pt x="464661" y="180266"/>
                  </a:lnTo>
                  <a:lnTo>
                    <a:pt x="445341" y="140557"/>
                  </a:lnTo>
                  <a:lnTo>
                    <a:pt x="424394" y="105133"/>
                  </a:lnTo>
                  <a:lnTo>
                    <a:pt x="401956" y="74305"/>
                  </a:lnTo>
                  <a:lnTo>
                    <a:pt x="353151" y="27683"/>
                  </a:lnTo>
                  <a:lnTo>
                    <a:pt x="300013" y="3179"/>
                  </a:lnTo>
                  <a:lnTo>
                    <a:pt x="272161" y="0"/>
                  </a:lnTo>
                  <a:close/>
                </a:path>
              </a:pathLst>
            </a:custGeom>
            <a:solidFill>
              <a:srgbClr val="7164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021923" y="5389219"/>
              <a:ext cx="2865755" cy="982344"/>
            </a:xfrm>
            <a:custGeom>
              <a:avLst/>
              <a:gdLst/>
              <a:ahLst/>
              <a:cxnLst/>
              <a:rect l="l" t="t" r="r" b="b"/>
              <a:pathLst>
                <a:path w="2865754" h="982345">
                  <a:moveTo>
                    <a:pt x="2865539" y="698"/>
                  </a:moveTo>
                  <a:lnTo>
                    <a:pt x="221996" y="698"/>
                  </a:lnTo>
                  <a:lnTo>
                    <a:pt x="217424" y="0"/>
                  </a:lnTo>
                  <a:lnTo>
                    <a:pt x="187896" y="4457"/>
                  </a:lnTo>
                  <a:lnTo>
                    <a:pt x="132727" y="38430"/>
                  </a:lnTo>
                  <a:lnTo>
                    <a:pt x="84493" y="101955"/>
                  </a:lnTo>
                  <a:lnTo>
                    <a:pt x="63614" y="143357"/>
                  </a:lnTo>
                  <a:lnTo>
                    <a:pt x="45250" y="190411"/>
                  </a:lnTo>
                  <a:lnTo>
                    <a:pt x="29641" y="242544"/>
                  </a:lnTo>
                  <a:lnTo>
                    <a:pt x="17056" y="299173"/>
                  </a:lnTo>
                  <a:lnTo>
                    <a:pt x="7747" y="359740"/>
                  </a:lnTo>
                  <a:lnTo>
                    <a:pt x="1981" y="423633"/>
                  </a:lnTo>
                  <a:lnTo>
                    <a:pt x="0" y="490296"/>
                  </a:lnTo>
                  <a:lnTo>
                    <a:pt x="1981" y="556996"/>
                  </a:lnTo>
                  <a:lnTo>
                    <a:pt x="7747" y="620979"/>
                  </a:lnTo>
                  <a:lnTo>
                    <a:pt x="17056" y="681659"/>
                  </a:lnTo>
                  <a:lnTo>
                    <a:pt x="29641" y="738441"/>
                  </a:lnTo>
                  <a:lnTo>
                    <a:pt x="45250" y="790740"/>
                  </a:lnTo>
                  <a:lnTo>
                    <a:pt x="63614" y="837984"/>
                  </a:lnTo>
                  <a:lnTo>
                    <a:pt x="84493" y="879563"/>
                  </a:lnTo>
                  <a:lnTo>
                    <a:pt x="107619" y="914895"/>
                  </a:lnTo>
                  <a:lnTo>
                    <a:pt x="159575" y="964501"/>
                  </a:lnTo>
                  <a:lnTo>
                    <a:pt x="216712" y="981964"/>
                  </a:lnTo>
                  <a:lnTo>
                    <a:pt x="217424" y="982065"/>
                  </a:lnTo>
                  <a:lnTo>
                    <a:pt x="2865539" y="982065"/>
                  </a:lnTo>
                  <a:lnTo>
                    <a:pt x="2850299" y="976757"/>
                  </a:lnTo>
                  <a:lnTo>
                    <a:pt x="2821990" y="936472"/>
                  </a:lnTo>
                  <a:lnTo>
                    <a:pt x="2797657" y="861707"/>
                  </a:lnTo>
                  <a:lnTo>
                    <a:pt x="2787408" y="813282"/>
                  </a:lnTo>
                  <a:lnTo>
                    <a:pt x="2778645" y="758507"/>
                  </a:lnTo>
                  <a:lnTo>
                    <a:pt x="2771546" y="698144"/>
                  </a:lnTo>
                  <a:lnTo>
                    <a:pt x="2766276" y="632929"/>
                  </a:lnTo>
                  <a:lnTo>
                    <a:pt x="2762986" y="563638"/>
                  </a:lnTo>
                  <a:lnTo>
                    <a:pt x="2761856" y="491020"/>
                  </a:lnTo>
                  <a:lnTo>
                    <a:pt x="2762986" y="418426"/>
                  </a:lnTo>
                  <a:lnTo>
                    <a:pt x="2766276" y="349186"/>
                  </a:lnTo>
                  <a:lnTo>
                    <a:pt x="2771546" y="284048"/>
                  </a:lnTo>
                  <a:lnTo>
                    <a:pt x="2778645" y="223761"/>
                  </a:lnTo>
                  <a:lnTo>
                    <a:pt x="2787408" y="169075"/>
                  </a:lnTo>
                  <a:lnTo>
                    <a:pt x="2797657" y="120751"/>
                  </a:lnTo>
                  <a:lnTo>
                    <a:pt x="2809240" y="79540"/>
                  </a:lnTo>
                  <a:lnTo>
                    <a:pt x="2835732" y="21412"/>
                  </a:lnTo>
                  <a:lnTo>
                    <a:pt x="2850299" y="6007"/>
                  </a:lnTo>
                  <a:lnTo>
                    <a:pt x="2865539" y="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49386" y="5264645"/>
              <a:ext cx="81210" cy="12527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49386" y="6371285"/>
              <a:ext cx="81210" cy="124548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623593" y="5265369"/>
              <a:ext cx="5874385" cy="2949575"/>
            </a:xfrm>
            <a:custGeom>
              <a:avLst/>
              <a:gdLst/>
              <a:ahLst/>
              <a:cxnLst/>
              <a:rect l="l" t="t" r="r" b="b"/>
              <a:pathLst>
                <a:path w="5874384" h="2949575">
                  <a:moveTo>
                    <a:pt x="1019492" y="0"/>
                  </a:moveTo>
                  <a:lnTo>
                    <a:pt x="883412" y="0"/>
                  </a:lnTo>
                  <a:lnTo>
                    <a:pt x="855675" y="3187"/>
                  </a:lnTo>
                  <a:lnTo>
                    <a:pt x="802754" y="27686"/>
                  </a:lnTo>
                  <a:lnTo>
                    <a:pt x="754100" y="74307"/>
                  </a:lnTo>
                  <a:lnTo>
                    <a:pt x="710819" y="140563"/>
                  </a:lnTo>
                  <a:lnTo>
                    <a:pt x="691540" y="180276"/>
                  </a:lnTo>
                  <a:lnTo>
                    <a:pt x="674014" y="223951"/>
                  </a:lnTo>
                  <a:lnTo>
                    <a:pt x="658380" y="271297"/>
                  </a:lnTo>
                  <a:lnTo>
                    <a:pt x="644766" y="321995"/>
                  </a:lnTo>
                  <a:lnTo>
                    <a:pt x="633336" y="375742"/>
                  </a:lnTo>
                  <a:lnTo>
                    <a:pt x="624192" y="432206"/>
                  </a:lnTo>
                  <a:lnTo>
                    <a:pt x="617499" y="491096"/>
                  </a:lnTo>
                  <a:lnTo>
                    <a:pt x="613384" y="552081"/>
                  </a:lnTo>
                  <a:lnTo>
                    <a:pt x="611974" y="614870"/>
                  </a:lnTo>
                  <a:lnTo>
                    <a:pt x="613384" y="677926"/>
                  </a:lnTo>
                  <a:lnTo>
                    <a:pt x="617499" y="739140"/>
                  </a:lnTo>
                  <a:lnTo>
                    <a:pt x="624192" y="798220"/>
                  </a:lnTo>
                  <a:lnTo>
                    <a:pt x="633336" y="854849"/>
                  </a:lnTo>
                  <a:lnTo>
                    <a:pt x="644766" y="908735"/>
                  </a:lnTo>
                  <a:lnTo>
                    <a:pt x="658380" y="959548"/>
                  </a:lnTo>
                  <a:lnTo>
                    <a:pt x="674014" y="1006983"/>
                  </a:lnTo>
                  <a:lnTo>
                    <a:pt x="691540" y="1050747"/>
                  </a:lnTo>
                  <a:lnTo>
                    <a:pt x="710819" y="1090510"/>
                  </a:lnTo>
                  <a:lnTo>
                    <a:pt x="731723" y="1125982"/>
                  </a:lnTo>
                  <a:lnTo>
                    <a:pt x="754100" y="1156843"/>
                  </a:lnTo>
                  <a:lnTo>
                    <a:pt x="802754" y="1203502"/>
                  </a:lnTo>
                  <a:lnTo>
                    <a:pt x="855675" y="1228013"/>
                  </a:lnTo>
                  <a:lnTo>
                    <a:pt x="883412" y="1231188"/>
                  </a:lnTo>
                  <a:lnTo>
                    <a:pt x="1019492" y="1231188"/>
                  </a:lnTo>
                  <a:lnTo>
                    <a:pt x="991755" y="1228013"/>
                  </a:lnTo>
                  <a:lnTo>
                    <a:pt x="964831" y="1218679"/>
                  </a:lnTo>
                  <a:lnTo>
                    <a:pt x="913892" y="1182789"/>
                  </a:lnTo>
                  <a:lnTo>
                    <a:pt x="867791" y="1125982"/>
                  </a:lnTo>
                  <a:lnTo>
                    <a:pt x="846899" y="1090510"/>
                  </a:lnTo>
                  <a:lnTo>
                    <a:pt x="827620" y="1050747"/>
                  </a:lnTo>
                  <a:lnTo>
                    <a:pt x="810094" y="1006983"/>
                  </a:lnTo>
                  <a:lnTo>
                    <a:pt x="794461" y="959548"/>
                  </a:lnTo>
                  <a:lnTo>
                    <a:pt x="780846" y="908735"/>
                  </a:lnTo>
                  <a:lnTo>
                    <a:pt x="769416" y="854849"/>
                  </a:lnTo>
                  <a:lnTo>
                    <a:pt x="760272" y="798220"/>
                  </a:lnTo>
                  <a:lnTo>
                    <a:pt x="753579" y="739140"/>
                  </a:lnTo>
                  <a:lnTo>
                    <a:pt x="749465" y="677926"/>
                  </a:lnTo>
                  <a:lnTo>
                    <a:pt x="748068" y="614870"/>
                  </a:lnTo>
                  <a:lnTo>
                    <a:pt x="749465" y="552081"/>
                  </a:lnTo>
                  <a:lnTo>
                    <a:pt x="753579" y="491096"/>
                  </a:lnTo>
                  <a:lnTo>
                    <a:pt x="760272" y="432206"/>
                  </a:lnTo>
                  <a:lnTo>
                    <a:pt x="769416" y="375742"/>
                  </a:lnTo>
                  <a:lnTo>
                    <a:pt x="780846" y="321995"/>
                  </a:lnTo>
                  <a:lnTo>
                    <a:pt x="794461" y="271297"/>
                  </a:lnTo>
                  <a:lnTo>
                    <a:pt x="810094" y="223951"/>
                  </a:lnTo>
                  <a:lnTo>
                    <a:pt x="827620" y="180276"/>
                  </a:lnTo>
                  <a:lnTo>
                    <a:pt x="846899" y="140563"/>
                  </a:lnTo>
                  <a:lnTo>
                    <a:pt x="867791" y="105143"/>
                  </a:lnTo>
                  <a:lnTo>
                    <a:pt x="913892" y="48387"/>
                  </a:lnTo>
                  <a:lnTo>
                    <a:pt x="964831" y="12522"/>
                  </a:lnTo>
                  <a:lnTo>
                    <a:pt x="991755" y="3187"/>
                  </a:lnTo>
                  <a:lnTo>
                    <a:pt x="1019492" y="0"/>
                  </a:lnTo>
                  <a:close/>
                </a:path>
                <a:path w="5874384" h="2949575">
                  <a:moveTo>
                    <a:pt x="1292377" y="0"/>
                  </a:moveTo>
                  <a:lnTo>
                    <a:pt x="1154849" y="0"/>
                  </a:lnTo>
                  <a:lnTo>
                    <a:pt x="1127112" y="3187"/>
                  </a:lnTo>
                  <a:lnTo>
                    <a:pt x="1074191" y="27686"/>
                  </a:lnTo>
                  <a:lnTo>
                    <a:pt x="1025537" y="74307"/>
                  </a:lnTo>
                  <a:lnTo>
                    <a:pt x="1003147" y="105143"/>
                  </a:lnTo>
                  <a:lnTo>
                    <a:pt x="982256" y="140563"/>
                  </a:lnTo>
                  <a:lnTo>
                    <a:pt x="962964" y="180276"/>
                  </a:lnTo>
                  <a:lnTo>
                    <a:pt x="945438" y="223951"/>
                  </a:lnTo>
                  <a:lnTo>
                    <a:pt x="929805" y="271297"/>
                  </a:lnTo>
                  <a:lnTo>
                    <a:pt x="916203" y="321995"/>
                  </a:lnTo>
                  <a:lnTo>
                    <a:pt x="904760" y="375742"/>
                  </a:lnTo>
                  <a:lnTo>
                    <a:pt x="895629" y="432206"/>
                  </a:lnTo>
                  <a:lnTo>
                    <a:pt x="888923" y="491096"/>
                  </a:lnTo>
                  <a:lnTo>
                    <a:pt x="884809" y="552081"/>
                  </a:lnTo>
                  <a:lnTo>
                    <a:pt x="883412" y="614870"/>
                  </a:lnTo>
                  <a:lnTo>
                    <a:pt x="884809" y="677926"/>
                  </a:lnTo>
                  <a:lnTo>
                    <a:pt x="888923" y="739140"/>
                  </a:lnTo>
                  <a:lnTo>
                    <a:pt x="895629" y="798220"/>
                  </a:lnTo>
                  <a:lnTo>
                    <a:pt x="904760" y="854849"/>
                  </a:lnTo>
                  <a:lnTo>
                    <a:pt x="916203" y="908735"/>
                  </a:lnTo>
                  <a:lnTo>
                    <a:pt x="929805" y="959548"/>
                  </a:lnTo>
                  <a:lnTo>
                    <a:pt x="945438" y="1006983"/>
                  </a:lnTo>
                  <a:lnTo>
                    <a:pt x="962964" y="1050747"/>
                  </a:lnTo>
                  <a:lnTo>
                    <a:pt x="982256" y="1090510"/>
                  </a:lnTo>
                  <a:lnTo>
                    <a:pt x="1003147" y="1125982"/>
                  </a:lnTo>
                  <a:lnTo>
                    <a:pt x="1025537" y="1156843"/>
                  </a:lnTo>
                  <a:lnTo>
                    <a:pt x="1074191" y="1203502"/>
                  </a:lnTo>
                  <a:lnTo>
                    <a:pt x="1127112" y="1228013"/>
                  </a:lnTo>
                  <a:lnTo>
                    <a:pt x="1154849" y="1231188"/>
                  </a:lnTo>
                  <a:lnTo>
                    <a:pt x="1292377" y="1231188"/>
                  </a:lnTo>
                  <a:lnTo>
                    <a:pt x="1264386" y="1228013"/>
                  </a:lnTo>
                  <a:lnTo>
                    <a:pt x="1237208" y="1218679"/>
                  </a:lnTo>
                  <a:lnTo>
                    <a:pt x="1185837" y="1182789"/>
                  </a:lnTo>
                  <a:lnTo>
                    <a:pt x="1139355" y="1125982"/>
                  </a:lnTo>
                  <a:lnTo>
                    <a:pt x="1118298" y="1090510"/>
                  </a:lnTo>
                  <a:lnTo>
                    <a:pt x="1098867" y="1050747"/>
                  </a:lnTo>
                  <a:lnTo>
                    <a:pt x="1081214" y="1006983"/>
                  </a:lnTo>
                  <a:lnTo>
                    <a:pt x="1065479" y="959548"/>
                  </a:lnTo>
                  <a:lnTo>
                    <a:pt x="1051775" y="908735"/>
                  </a:lnTo>
                  <a:lnTo>
                    <a:pt x="1040257" y="854849"/>
                  </a:lnTo>
                  <a:lnTo>
                    <a:pt x="1031062" y="798220"/>
                  </a:lnTo>
                  <a:lnTo>
                    <a:pt x="1024331" y="739140"/>
                  </a:lnTo>
                  <a:lnTo>
                    <a:pt x="1020191" y="677926"/>
                  </a:lnTo>
                  <a:lnTo>
                    <a:pt x="1018781" y="614870"/>
                  </a:lnTo>
                  <a:lnTo>
                    <a:pt x="1020191" y="552081"/>
                  </a:lnTo>
                  <a:lnTo>
                    <a:pt x="1024331" y="491096"/>
                  </a:lnTo>
                  <a:lnTo>
                    <a:pt x="1031062" y="432206"/>
                  </a:lnTo>
                  <a:lnTo>
                    <a:pt x="1040257" y="375742"/>
                  </a:lnTo>
                  <a:lnTo>
                    <a:pt x="1051775" y="321995"/>
                  </a:lnTo>
                  <a:lnTo>
                    <a:pt x="1065479" y="271297"/>
                  </a:lnTo>
                  <a:lnTo>
                    <a:pt x="1081214" y="223951"/>
                  </a:lnTo>
                  <a:lnTo>
                    <a:pt x="1098867" y="180276"/>
                  </a:lnTo>
                  <a:lnTo>
                    <a:pt x="1118298" y="140563"/>
                  </a:lnTo>
                  <a:lnTo>
                    <a:pt x="1139355" y="105143"/>
                  </a:lnTo>
                  <a:lnTo>
                    <a:pt x="1161910" y="74307"/>
                  </a:lnTo>
                  <a:lnTo>
                    <a:pt x="1210970" y="27686"/>
                  </a:lnTo>
                  <a:lnTo>
                    <a:pt x="1264386" y="3187"/>
                  </a:lnTo>
                  <a:lnTo>
                    <a:pt x="1292377" y="0"/>
                  </a:lnTo>
                  <a:close/>
                </a:path>
                <a:path w="5874384" h="2949575">
                  <a:moveTo>
                    <a:pt x="3135528" y="2463114"/>
                  </a:moveTo>
                  <a:lnTo>
                    <a:pt x="266395" y="2463114"/>
                  </a:lnTo>
                  <a:lnTo>
                    <a:pt x="236423" y="2466733"/>
                  </a:lnTo>
                  <a:lnTo>
                    <a:pt x="179578" y="2494648"/>
                  </a:lnTo>
                  <a:lnTo>
                    <a:pt x="127977" y="2547594"/>
                  </a:lnTo>
                  <a:lnTo>
                    <a:pt x="104546" y="2582494"/>
                  </a:lnTo>
                  <a:lnTo>
                    <a:pt x="82918" y="2622524"/>
                  </a:lnTo>
                  <a:lnTo>
                    <a:pt x="63233" y="2667292"/>
                  </a:lnTo>
                  <a:lnTo>
                    <a:pt x="45694" y="2716441"/>
                  </a:lnTo>
                  <a:lnTo>
                    <a:pt x="30429" y="2769565"/>
                  </a:lnTo>
                  <a:lnTo>
                    <a:pt x="17614" y="2826308"/>
                  </a:lnTo>
                  <a:lnTo>
                    <a:pt x="7416" y="2886278"/>
                  </a:lnTo>
                  <a:lnTo>
                    <a:pt x="0" y="2949105"/>
                  </a:lnTo>
                  <a:lnTo>
                    <a:pt x="2868422" y="2949105"/>
                  </a:lnTo>
                  <a:lnTo>
                    <a:pt x="2876004" y="2886278"/>
                  </a:lnTo>
                  <a:lnTo>
                    <a:pt x="2886367" y="2826308"/>
                  </a:lnTo>
                  <a:lnTo>
                    <a:pt x="2899333" y="2769565"/>
                  </a:lnTo>
                  <a:lnTo>
                    <a:pt x="2914739" y="2716441"/>
                  </a:lnTo>
                  <a:lnTo>
                    <a:pt x="2932404" y="2667292"/>
                  </a:lnTo>
                  <a:lnTo>
                    <a:pt x="2952191" y="2622524"/>
                  </a:lnTo>
                  <a:lnTo>
                    <a:pt x="2973908" y="2582494"/>
                  </a:lnTo>
                  <a:lnTo>
                    <a:pt x="2997390" y="2547594"/>
                  </a:lnTo>
                  <a:lnTo>
                    <a:pt x="3022485" y="2518181"/>
                  </a:lnTo>
                  <a:lnTo>
                    <a:pt x="3076803" y="2477376"/>
                  </a:lnTo>
                  <a:lnTo>
                    <a:pt x="3105696" y="2466733"/>
                  </a:lnTo>
                  <a:lnTo>
                    <a:pt x="3135528" y="2463114"/>
                  </a:lnTo>
                  <a:close/>
                </a:path>
                <a:path w="5874384" h="2949575">
                  <a:moveTo>
                    <a:pt x="5874359" y="455028"/>
                  </a:moveTo>
                  <a:lnTo>
                    <a:pt x="5368214" y="455028"/>
                  </a:lnTo>
                  <a:lnTo>
                    <a:pt x="5368214" y="1044702"/>
                  </a:lnTo>
                  <a:lnTo>
                    <a:pt x="5620207" y="928065"/>
                  </a:lnTo>
                  <a:lnTo>
                    <a:pt x="5874359" y="1044702"/>
                  </a:lnTo>
                  <a:lnTo>
                    <a:pt x="5874359" y="455028"/>
                  </a:lnTo>
                  <a:close/>
                </a:path>
              </a:pathLst>
            </a:custGeom>
            <a:solidFill>
              <a:srgbClr val="E7D8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59121" y="7728470"/>
              <a:ext cx="9525" cy="1905"/>
            </a:xfrm>
            <a:custGeom>
              <a:avLst/>
              <a:gdLst/>
              <a:ahLst/>
              <a:cxnLst/>
              <a:rect l="l" t="t" r="r" b="b"/>
              <a:pathLst>
                <a:path w="9525" h="1904">
                  <a:moveTo>
                    <a:pt x="9359" y="0"/>
                  </a:moveTo>
                  <a:lnTo>
                    <a:pt x="0" y="0"/>
                  </a:lnTo>
                  <a:lnTo>
                    <a:pt x="6489" y="0"/>
                  </a:lnTo>
                  <a:lnTo>
                    <a:pt x="9359" y="1447"/>
                  </a:lnTo>
                  <a:lnTo>
                    <a:pt x="9359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832565" y="6496558"/>
              <a:ext cx="2346960" cy="125730"/>
            </a:xfrm>
            <a:custGeom>
              <a:avLst/>
              <a:gdLst/>
              <a:ahLst/>
              <a:cxnLst/>
              <a:rect l="l" t="t" r="r" b="b"/>
              <a:pathLst>
                <a:path w="2346959" h="125729">
                  <a:moveTo>
                    <a:pt x="2303945" y="0"/>
                  </a:moveTo>
                  <a:lnTo>
                    <a:pt x="0" y="0"/>
                  </a:lnTo>
                  <a:lnTo>
                    <a:pt x="0" y="125285"/>
                  </a:lnTo>
                  <a:lnTo>
                    <a:pt x="2303945" y="125285"/>
                  </a:lnTo>
                  <a:lnTo>
                    <a:pt x="2320612" y="120346"/>
                  </a:lnTo>
                  <a:lnTo>
                    <a:pt x="2334101" y="106833"/>
                  </a:lnTo>
                  <a:lnTo>
                    <a:pt x="2343132" y="86703"/>
                  </a:lnTo>
                  <a:lnTo>
                    <a:pt x="2346426" y="61912"/>
                  </a:lnTo>
                  <a:lnTo>
                    <a:pt x="2343742" y="37660"/>
                  </a:lnTo>
                  <a:lnTo>
                    <a:pt x="2334644" y="17997"/>
                  </a:lnTo>
                  <a:lnTo>
                    <a:pt x="2320816" y="4814"/>
                  </a:lnTo>
                  <a:lnTo>
                    <a:pt x="2303945" y="0"/>
                  </a:lnTo>
                  <a:close/>
                </a:path>
              </a:pathLst>
            </a:custGeom>
            <a:solidFill>
              <a:srgbClr val="9B7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881524" y="6621843"/>
              <a:ext cx="2150110" cy="283210"/>
            </a:xfrm>
            <a:custGeom>
              <a:avLst/>
              <a:gdLst/>
              <a:ahLst/>
              <a:cxnLst/>
              <a:rect l="l" t="t" r="r" b="b"/>
              <a:pathLst>
                <a:path w="2150109" h="283209">
                  <a:moveTo>
                    <a:pt x="2149881" y="0"/>
                  </a:moveTo>
                  <a:lnTo>
                    <a:pt x="94310" y="0"/>
                  </a:lnTo>
                  <a:lnTo>
                    <a:pt x="76810" y="6907"/>
                  </a:lnTo>
                  <a:lnTo>
                    <a:pt x="44879" y="58770"/>
                  </a:lnTo>
                  <a:lnTo>
                    <a:pt x="30927" y="101459"/>
                  </a:lnTo>
                  <a:lnTo>
                    <a:pt x="18637" y="153808"/>
                  </a:lnTo>
                  <a:lnTo>
                    <a:pt x="8247" y="214685"/>
                  </a:lnTo>
                  <a:lnTo>
                    <a:pt x="0" y="282956"/>
                  </a:lnTo>
                  <a:lnTo>
                    <a:pt x="2055558" y="282956"/>
                  </a:lnTo>
                  <a:lnTo>
                    <a:pt x="2063843" y="214457"/>
                  </a:lnTo>
                  <a:lnTo>
                    <a:pt x="2074320" y="153492"/>
                  </a:lnTo>
                  <a:lnTo>
                    <a:pt x="2086711" y="101155"/>
                  </a:lnTo>
                  <a:lnTo>
                    <a:pt x="2100739" y="58542"/>
                  </a:lnTo>
                  <a:lnTo>
                    <a:pt x="2116128" y="26749"/>
                  </a:lnTo>
                  <a:lnTo>
                    <a:pt x="2132601" y="6869"/>
                  </a:lnTo>
                  <a:lnTo>
                    <a:pt x="214988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3795395" y="2430615"/>
            <a:ext cx="21882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325" dirty="0">
                <a:latin typeface="Cambria"/>
                <a:cs typeface="Cambria"/>
              </a:rPr>
              <a:t>04</a:t>
            </a:r>
            <a:endParaRPr sz="12000" dirty="0">
              <a:latin typeface="Cambria"/>
              <a:cs typeface="Cambria"/>
            </a:endParaRPr>
          </a:p>
        </p:txBody>
      </p:sp>
      <p:pic>
        <p:nvPicPr>
          <p:cNvPr id="61" name="Graphic 9" descr="PowerPoint Vector Logo - Download Free SVG Icon ...">
            <a:extLst>
              <a:ext uri="{FF2B5EF4-FFF2-40B4-BE49-F238E27FC236}">
                <a16:creationId xmlns:a16="http://schemas.microsoft.com/office/drawing/2014/main" id="{88FAFF47-1FE7-7772-67EB-4CECC2E84FE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-2719184" y="524038"/>
            <a:ext cx="1892135" cy="1798805"/>
          </a:xfrm>
          <a:prstGeom prst="rect">
            <a:avLst/>
          </a:prstGeom>
        </p:spPr>
      </p:pic>
      <p:pic>
        <p:nvPicPr>
          <p:cNvPr id="62" name="Picture 61" descr="Microsoft Teams Logo and symbol, meaning, history, PNG, brand">
            <a:extLst>
              <a:ext uri="{FF2B5EF4-FFF2-40B4-BE49-F238E27FC236}">
                <a16:creationId xmlns:a16="http://schemas.microsoft.com/office/drawing/2014/main" id="{C4CDF344-4386-4C2C-B5FC-AEE0F51FBF1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7935709" y="32753"/>
            <a:ext cx="3129148" cy="1879517"/>
          </a:xfrm>
          <a:prstGeom prst="rect">
            <a:avLst/>
          </a:prstGeom>
        </p:spPr>
      </p:pic>
      <p:pic>
        <p:nvPicPr>
          <p:cNvPr id="63" name="Picture 62" descr="Tux (mascot) - Wikipedia">
            <a:extLst>
              <a:ext uri="{FF2B5EF4-FFF2-40B4-BE49-F238E27FC236}">
                <a16:creationId xmlns:a16="http://schemas.microsoft.com/office/drawing/2014/main" id="{324225FB-E07C-F634-4B26-71C921D8B6B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030596" y="-2636163"/>
            <a:ext cx="1902032" cy="2251186"/>
          </a:xfrm>
          <a:prstGeom prst="rect">
            <a:avLst/>
          </a:prstGeom>
        </p:spPr>
      </p:pic>
      <p:pic>
        <p:nvPicPr>
          <p:cNvPr id="64" name="Picture 63" descr="File:Clion.svg - Wikimedia Commons">
            <a:extLst>
              <a:ext uri="{FF2B5EF4-FFF2-40B4-BE49-F238E27FC236}">
                <a16:creationId xmlns:a16="http://schemas.microsoft.com/office/drawing/2014/main" id="{91BC5694-0C03-318B-38B5-5F3F17F1F11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-2881768" y="4778874"/>
            <a:ext cx="2050473" cy="2050473"/>
          </a:xfrm>
          <a:prstGeom prst="rect">
            <a:avLst/>
          </a:prstGeom>
        </p:spPr>
      </p:pic>
      <p:pic>
        <p:nvPicPr>
          <p:cNvPr id="65" name="Picture 64" descr="Microsoft Word Logo, symbol, meaning, history, PNG, brand">
            <a:extLst>
              <a:ext uri="{FF2B5EF4-FFF2-40B4-BE49-F238E27FC236}">
                <a16:creationId xmlns:a16="http://schemas.microsoft.com/office/drawing/2014/main" id="{E012C575-1D9A-62F6-65AE-361FB092B52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107678" y="10484873"/>
            <a:ext cx="2743200" cy="1543050"/>
          </a:xfrm>
          <a:prstGeom prst="rect">
            <a:avLst/>
          </a:prstGeom>
        </p:spPr>
      </p:pic>
      <p:pic>
        <p:nvPicPr>
          <p:cNvPr id="66" name="Picture 65" descr="Github Logo - Free social media icons">
            <a:extLst>
              <a:ext uri="{FF2B5EF4-FFF2-40B4-BE49-F238E27FC236}">
                <a16:creationId xmlns:a16="http://schemas.microsoft.com/office/drawing/2014/main" id="{2B710BF3-B7FE-54AF-96F2-96818DC8732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2574257" y="10530061"/>
            <a:ext cx="2109850" cy="2109850"/>
          </a:xfrm>
          <a:prstGeom prst="rect">
            <a:avLst/>
          </a:prstGeom>
        </p:spPr>
      </p:pic>
      <p:pic>
        <p:nvPicPr>
          <p:cNvPr id="67" name="Content Placeholder 6" descr="File:Git icon.svg - Wikimedia Commons">
            <a:extLst>
              <a:ext uri="{FF2B5EF4-FFF2-40B4-BE49-F238E27FC236}">
                <a16:creationId xmlns:a16="http://schemas.microsoft.com/office/drawing/2014/main" id="{5B570A04-B599-F95A-879A-89345BB192D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8486501" y="5264645"/>
            <a:ext cx="2193989" cy="215440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240" y="305288"/>
            <a:ext cx="17380765" cy="95675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708" y="422590"/>
            <a:ext cx="15103373" cy="1104878"/>
          </a:xfrm>
          <a:prstGeom prst="rect">
            <a:avLst/>
          </a:prstGeom>
        </p:spPr>
        <p:txBody>
          <a:bodyPr vert="horz" wrap="square" lIns="0" tIns="195033" rIns="0" bIns="0" rtlCol="0">
            <a:spAutoFit/>
          </a:bodyPr>
          <a:lstStyle/>
          <a:p>
            <a:pPr marL="5465445">
              <a:lnSpc>
                <a:spcPct val="100000"/>
              </a:lnSpc>
              <a:spcBef>
                <a:spcPts val="125"/>
              </a:spcBef>
            </a:pPr>
            <a:r>
              <a:rPr spc="545" dirty="0">
                <a:latin typeface="Libre Baskerville" panose="020B0604020202020204"/>
              </a:rPr>
              <a:t>Tech</a:t>
            </a:r>
            <a:r>
              <a:rPr spc="280" dirty="0">
                <a:latin typeface="Libre Baskerville" panose="020B0604020202020204"/>
              </a:rPr>
              <a:t> </a:t>
            </a:r>
            <a:r>
              <a:rPr spc="245" dirty="0">
                <a:latin typeface="Libre Baskerville" panose="020B0604020202020204"/>
              </a:rPr>
              <a:t>stack</a:t>
            </a:r>
          </a:p>
        </p:txBody>
      </p:sp>
      <p:pic>
        <p:nvPicPr>
          <p:cNvPr id="4" name="Content Placeholder 6" descr="File:Git icon.svg - Wikimedia Commons">
            <a:extLst>
              <a:ext uri="{FF2B5EF4-FFF2-40B4-BE49-F238E27FC236}">
                <a16:creationId xmlns:a16="http://schemas.microsoft.com/office/drawing/2014/main" id="{5B570A04-B599-F95A-879A-89345BB19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9641" y="5368688"/>
            <a:ext cx="2193989" cy="2154404"/>
          </a:xfrm>
          <a:prstGeom prst="rect">
            <a:avLst/>
          </a:prstGeom>
        </p:spPr>
      </p:pic>
      <p:pic>
        <p:nvPicPr>
          <p:cNvPr id="5" name="Picture 4" descr="File:Clion.svg - Wikimedia Commons">
            <a:extLst>
              <a:ext uri="{FF2B5EF4-FFF2-40B4-BE49-F238E27FC236}">
                <a16:creationId xmlns:a16="http://schemas.microsoft.com/office/drawing/2014/main" id="{91BC5694-0C03-318B-38B5-5F3F17F1F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407" y="5420653"/>
            <a:ext cx="2050473" cy="2050473"/>
          </a:xfrm>
          <a:prstGeom prst="rect">
            <a:avLst/>
          </a:prstGeom>
        </p:spPr>
      </p:pic>
      <p:pic>
        <p:nvPicPr>
          <p:cNvPr id="6" name="Picture 5" descr="Github Logo - Free social media icons">
            <a:extLst>
              <a:ext uri="{FF2B5EF4-FFF2-40B4-BE49-F238E27FC236}">
                <a16:creationId xmlns:a16="http://schemas.microsoft.com/office/drawing/2014/main" id="{2B710BF3-B7FE-54AF-96F2-96818DC87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550" y="7375170"/>
            <a:ext cx="2109850" cy="2109850"/>
          </a:xfrm>
          <a:prstGeom prst="rect">
            <a:avLst/>
          </a:prstGeom>
        </p:spPr>
      </p:pic>
      <p:pic>
        <p:nvPicPr>
          <p:cNvPr id="7" name="Picture 6" descr="Tux (mascot) - Wikipedia">
            <a:extLst>
              <a:ext uri="{FF2B5EF4-FFF2-40B4-BE49-F238E27FC236}">
                <a16:creationId xmlns:a16="http://schemas.microsoft.com/office/drawing/2014/main" id="{324225FB-E07C-F634-4B26-71C921D8B6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4744" y="4243095"/>
            <a:ext cx="1902032" cy="2251186"/>
          </a:xfrm>
          <a:prstGeom prst="rect">
            <a:avLst/>
          </a:prstGeom>
        </p:spPr>
      </p:pic>
      <p:pic>
        <p:nvPicPr>
          <p:cNvPr id="8" name="Graphic 9" descr="PowerPoint Vector Logo - Download Free SVG Icon ...">
            <a:extLst>
              <a:ext uri="{FF2B5EF4-FFF2-40B4-BE49-F238E27FC236}">
                <a16:creationId xmlns:a16="http://schemas.microsoft.com/office/drawing/2014/main" id="{88FAFF47-1FE7-7772-67EB-4CECC2E84F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331880" y="2187874"/>
            <a:ext cx="1892135" cy="1798805"/>
          </a:xfrm>
          <a:prstGeom prst="rect">
            <a:avLst/>
          </a:prstGeom>
        </p:spPr>
      </p:pic>
      <p:pic>
        <p:nvPicPr>
          <p:cNvPr id="9" name="Picture 8" descr="Microsoft Word Logo, symbol, meaning, history, PNG, brand">
            <a:extLst>
              <a:ext uri="{FF2B5EF4-FFF2-40B4-BE49-F238E27FC236}">
                <a16:creationId xmlns:a16="http://schemas.microsoft.com/office/drawing/2014/main" id="{E012C575-1D9A-62F6-65AE-361FB092B5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5950" y="7658570"/>
            <a:ext cx="2743200" cy="1543050"/>
          </a:xfrm>
          <a:prstGeom prst="rect">
            <a:avLst/>
          </a:prstGeom>
        </p:spPr>
      </p:pic>
      <p:pic>
        <p:nvPicPr>
          <p:cNvPr id="10" name="Picture 9" descr="Microsoft Teams Logo and symbol, meaning, history, PNG, brand">
            <a:extLst>
              <a:ext uri="{FF2B5EF4-FFF2-40B4-BE49-F238E27FC236}">
                <a16:creationId xmlns:a16="http://schemas.microsoft.com/office/drawing/2014/main" id="{C4CDF344-4386-4C2C-B5FC-AEE0F51FBF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02655" y="2079165"/>
            <a:ext cx="3129148" cy="18795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3150" y="4488131"/>
            <a:ext cx="1615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Libre Baskerville" panose="020B0604020202020204"/>
              </a:rPr>
              <a:t>Now lets continue with the app!</a:t>
            </a:r>
            <a:endParaRPr lang="bg-BG" sz="8000" dirty="0"/>
          </a:p>
        </p:txBody>
      </p:sp>
    </p:spTree>
    <p:extLst>
      <p:ext uri="{BB962C8B-B14F-4D97-AF65-F5344CB8AC3E}">
        <p14:creationId xmlns:p14="http://schemas.microsoft.com/office/powerpoint/2010/main" val="3409570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2965" y="412647"/>
            <a:ext cx="17381855" cy="9460865"/>
            <a:chOff x="452965" y="412647"/>
            <a:chExt cx="17381855" cy="94608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4510" y="2008581"/>
              <a:ext cx="14963775" cy="62293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3600" y="413282"/>
              <a:ext cx="17380585" cy="9459595"/>
            </a:xfrm>
            <a:custGeom>
              <a:avLst/>
              <a:gdLst/>
              <a:ahLst/>
              <a:cxnLst/>
              <a:rect l="l" t="t" r="r" b="b"/>
              <a:pathLst>
                <a:path w="17380585" h="9459595">
                  <a:moveTo>
                    <a:pt x="0" y="9061059"/>
                  </a:moveTo>
                  <a:lnTo>
                    <a:pt x="0" y="395272"/>
                  </a:lnTo>
                  <a:lnTo>
                    <a:pt x="50870" y="392960"/>
                  </a:lnTo>
                  <a:lnTo>
                    <a:pt x="100184" y="386182"/>
                  </a:lnTo>
                  <a:lnTo>
                    <a:pt x="147652" y="375176"/>
                  </a:lnTo>
                  <a:lnTo>
                    <a:pt x="192985" y="360180"/>
                  </a:lnTo>
                  <a:lnTo>
                    <a:pt x="235894" y="341432"/>
                  </a:lnTo>
                  <a:lnTo>
                    <a:pt x="276089" y="319171"/>
                  </a:lnTo>
                  <a:lnTo>
                    <a:pt x="313282" y="293635"/>
                  </a:lnTo>
                  <a:lnTo>
                    <a:pt x="347182" y="265061"/>
                  </a:lnTo>
                  <a:lnTo>
                    <a:pt x="377500" y="233688"/>
                  </a:lnTo>
                  <a:lnTo>
                    <a:pt x="403948" y="199754"/>
                  </a:lnTo>
                  <a:lnTo>
                    <a:pt x="426236" y="163496"/>
                  </a:lnTo>
                  <a:lnTo>
                    <a:pt x="444075" y="125154"/>
                  </a:lnTo>
                  <a:lnTo>
                    <a:pt x="457175" y="84965"/>
                  </a:lnTo>
                  <a:lnTo>
                    <a:pt x="465247" y="43168"/>
                  </a:lnTo>
                  <a:lnTo>
                    <a:pt x="468002" y="0"/>
                  </a:lnTo>
                  <a:lnTo>
                    <a:pt x="16914966" y="0"/>
                  </a:lnTo>
                  <a:lnTo>
                    <a:pt x="16917685" y="43168"/>
                  </a:lnTo>
                  <a:lnTo>
                    <a:pt x="16925654" y="84965"/>
                  </a:lnTo>
                  <a:lnTo>
                    <a:pt x="16938596" y="125154"/>
                  </a:lnTo>
                  <a:lnTo>
                    <a:pt x="16956231" y="163496"/>
                  </a:lnTo>
                  <a:lnTo>
                    <a:pt x="16978278" y="199754"/>
                  </a:lnTo>
                  <a:lnTo>
                    <a:pt x="17004460" y="233688"/>
                  </a:lnTo>
                  <a:lnTo>
                    <a:pt x="17034497" y="265061"/>
                  </a:lnTo>
                  <a:lnTo>
                    <a:pt x="17068109" y="293635"/>
                  </a:lnTo>
                  <a:lnTo>
                    <a:pt x="17105017" y="319171"/>
                  </a:lnTo>
                  <a:lnTo>
                    <a:pt x="17144942" y="341432"/>
                  </a:lnTo>
                  <a:lnTo>
                    <a:pt x="17187604" y="360180"/>
                  </a:lnTo>
                  <a:lnTo>
                    <a:pt x="17232725" y="375176"/>
                  </a:lnTo>
                  <a:lnTo>
                    <a:pt x="17280025" y="386182"/>
                  </a:lnTo>
                  <a:lnTo>
                    <a:pt x="17329225" y="392960"/>
                  </a:lnTo>
                  <a:lnTo>
                    <a:pt x="17380045" y="395272"/>
                  </a:lnTo>
                  <a:lnTo>
                    <a:pt x="17380045" y="9061059"/>
                  </a:lnTo>
                  <a:lnTo>
                    <a:pt x="17329225" y="9063381"/>
                  </a:lnTo>
                  <a:lnTo>
                    <a:pt x="17280025" y="9070190"/>
                  </a:lnTo>
                  <a:lnTo>
                    <a:pt x="17232725" y="9081248"/>
                  </a:lnTo>
                  <a:lnTo>
                    <a:pt x="17187604" y="9096319"/>
                  </a:lnTo>
                  <a:lnTo>
                    <a:pt x="17144942" y="9115166"/>
                  </a:lnTo>
                  <a:lnTo>
                    <a:pt x="17105017" y="9137552"/>
                  </a:lnTo>
                  <a:lnTo>
                    <a:pt x="17068109" y="9163240"/>
                  </a:lnTo>
                  <a:lnTo>
                    <a:pt x="17034497" y="9191994"/>
                  </a:lnTo>
                  <a:lnTo>
                    <a:pt x="17004460" y="9223577"/>
                  </a:lnTo>
                  <a:lnTo>
                    <a:pt x="16978278" y="9257751"/>
                  </a:lnTo>
                  <a:lnTo>
                    <a:pt x="16956231" y="9294281"/>
                  </a:lnTo>
                  <a:lnTo>
                    <a:pt x="16938596" y="9332929"/>
                  </a:lnTo>
                  <a:lnTo>
                    <a:pt x="16925654" y="9373459"/>
                  </a:lnTo>
                  <a:lnTo>
                    <a:pt x="16917685" y="9415633"/>
                  </a:lnTo>
                  <a:lnTo>
                    <a:pt x="16914966" y="9459215"/>
                  </a:lnTo>
                  <a:lnTo>
                    <a:pt x="468002" y="9459215"/>
                  </a:lnTo>
                  <a:lnTo>
                    <a:pt x="465247" y="9415633"/>
                  </a:lnTo>
                  <a:lnTo>
                    <a:pt x="457175" y="9373459"/>
                  </a:lnTo>
                  <a:lnTo>
                    <a:pt x="444075" y="9332929"/>
                  </a:lnTo>
                  <a:lnTo>
                    <a:pt x="426236" y="9294281"/>
                  </a:lnTo>
                  <a:lnTo>
                    <a:pt x="403948" y="9257751"/>
                  </a:lnTo>
                  <a:lnTo>
                    <a:pt x="377500" y="9223577"/>
                  </a:lnTo>
                  <a:lnTo>
                    <a:pt x="347182" y="9191994"/>
                  </a:lnTo>
                  <a:lnTo>
                    <a:pt x="313282" y="9163240"/>
                  </a:lnTo>
                  <a:lnTo>
                    <a:pt x="276089" y="9137552"/>
                  </a:lnTo>
                  <a:lnTo>
                    <a:pt x="235894" y="9115166"/>
                  </a:lnTo>
                  <a:lnTo>
                    <a:pt x="192985" y="9096319"/>
                  </a:lnTo>
                  <a:lnTo>
                    <a:pt x="147652" y="9081248"/>
                  </a:lnTo>
                  <a:lnTo>
                    <a:pt x="100184" y="9070190"/>
                  </a:lnTo>
                  <a:lnTo>
                    <a:pt x="50870" y="9063381"/>
                  </a:lnTo>
                  <a:lnTo>
                    <a:pt x="0" y="9061059"/>
                  </a:lnTo>
                  <a:close/>
                </a:path>
              </a:pathLst>
            </a:custGeom>
            <a:ln w="3175">
              <a:solidFill>
                <a:srgbClr val="BEB2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98663" y="367348"/>
            <a:ext cx="15103373" cy="1109970"/>
          </a:xfrm>
          <a:prstGeom prst="rect">
            <a:avLst/>
          </a:prstGeom>
        </p:spPr>
        <p:txBody>
          <a:bodyPr vert="horz" wrap="square" lIns="0" tIns="200075" rIns="0" bIns="0" rtlCol="0">
            <a:spAutoFit/>
          </a:bodyPr>
          <a:lstStyle/>
          <a:p>
            <a:pPr marL="4109720">
              <a:lnSpc>
                <a:spcPct val="100000"/>
              </a:lnSpc>
              <a:spcBef>
                <a:spcPts val="125"/>
              </a:spcBef>
            </a:pPr>
            <a:r>
              <a:rPr spc="440" dirty="0">
                <a:latin typeface="Libre Baskerville" panose="020B0604020202020204"/>
              </a:rPr>
              <a:t>Table</a:t>
            </a:r>
            <a:r>
              <a:rPr spc="285" dirty="0">
                <a:latin typeface="Libre Baskerville" panose="020B0604020202020204"/>
              </a:rPr>
              <a:t> </a:t>
            </a:r>
            <a:r>
              <a:rPr spc="605" dirty="0">
                <a:latin typeface="Libre Baskerville" panose="020B0604020202020204"/>
              </a:rPr>
              <a:t>of</a:t>
            </a:r>
            <a:r>
              <a:rPr spc="290" dirty="0">
                <a:latin typeface="Libre Baskerville" panose="020B0604020202020204"/>
              </a:rPr>
              <a:t> </a:t>
            </a:r>
            <a:r>
              <a:rPr spc="370" dirty="0">
                <a:latin typeface="Libre Baskerville" panose="020B0604020202020204"/>
              </a:rPr>
              <a:t>contents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26475" y="2910358"/>
            <a:ext cx="1269365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750" b="1" spc="35" dirty="0">
                <a:latin typeface="Libre Baskerville" panose="020B0604020202020204"/>
                <a:cs typeface="Cambria"/>
              </a:rPr>
              <a:t>01.</a:t>
            </a:r>
            <a:endParaRPr sz="6750" dirty="0">
              <a:latin typeface="Libre Baskerville" panose="020B0604020202020204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7004" y="6308026"/>
            <a:ext cx="145415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750" b="1" spc="515" dirty="0">
                <a:latin typeface="Libre Baskerville" panose="020B0604020202020204"/>
                <a:cs typeface="Cambria"/>
              </a:rPr>
              <a:t>02.</a:t>
            </a:r>
            <a:endParaRPr sz="6750" dirty="0">
              <a:latin typeface="Libre Baskerville" panose="020B0604020202020204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73969" y="3169094"/>
            <a:ext cx="5534381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970"/>
              </a:lnSpc>
            </a:pPr>
            <a:r>
              <a:rPr sz="10125" b="1" spc="765" baseline="-6172" dirty="0">
                <a:latin typeface="Libre Baskerville" panose="020B0604020202020204"/>
                <a:cs typeface="Cambria"/>
              </a:rPr>
              <a:t>03.</a:t>
            </a:r>
            <a:r>
              <a:rPr sz="10125" b="1" spc="742" baseline="-6172" dirty="0">
                <a:latin typeface="Libre Baskerville" panose="020B0604020202020204"/>
                <a:cs typeface="Cambria"/>
              </a:rPr>
              <a:t> </a:t>
            </a:r>
            <a:r>
              <a:rPr sz="5400" b="1" spc="495" dirty="0">
                <a:latin typeface="Libre Baskerville" panose="020B0604020202020204"/>
                <a:cs typeface="Cambria"/>
              </a:rPr>
              <a:t>Main</a:t>
            </a:r>
            <a:r>
              <a:rPr sz="5400" b="1" spc="190" dirty="0">
                <a:latin typeface="Libre Baskerville" panose="020B0604020202020204"/>
                <a:cs typeface="Cambria"/>
              </a:rPr>
              <a:t> </a:t>
            </a:r>
            <a:r>
              <a:rPr sz="5400" b="1" spc="210" dirty="0">
                <a:latin typeface="Libre Baskerville" panose="020B0604020202020204"/>
                <a:cs typeface="Cambria"/>
              </a:rPr>
              <a:t>idea</a:t>
            </a:r>
            <a:endParaRPr sz="5400" dirty="0">
              <a:latin typeface="Libre Baskerville" panose="020B0604020202020204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49788" y="6566776"/>
            <a:ext cx="5787162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970"/>
              </a:lnSpc>
            </a:pPr>
            <a:r>
              <a:rPr sz="10125" b="1" spc="855" baseline="-6172" dirty="0">
                <a:latin typeface="Libre Baskerville" panose="020B0604020202020204"/>
                <a:cs typeface="Cambria"/>
              </a:rPr>
              <a:t>04.</a:t>
            </a:r>
            <a:r>
              <a:rPr sz="10125" b="1" spc="757" baseline="-6172" dirty="0">
                <a:latin typeface="Libre Baskerville" panose="020B0604020202020204"/>
                <a:cs typeface="Cambria"/>
              </a:rPr>
              <a:t> </a:t>
            </a:r>
            <a:r>
              <a:rPr sz="5400" b="1" spc="370" dirty="0">
                <a:latin typeface="Libre Baskerville" panose="020B0604020202020204"/>
                <a:cs typeface="Cambria"/>
              </a:rPr>
              <a:t>Tech</a:t>
            </a:r>
            <a:r>
              <a:rPr sz="5400" b="1" spc="190" dirty="0">
                <a:latin typeface="Libre Baskerville" panose="020B0604020202020204"/>
                <a:cs typeface="Cambria"/>
              </a:rPr>
              <a:t> </a:t>
            </a:r>
            <a:r>
              <a:rPr sz="5400" b="1" spc="180" dirty="0">
                <a:latin typeface="Libre Baskerville" panose="020B0604020202020204"/>
                <a:cs typeface="Cambria"/>
              </a:rPr>
              <a:t>stack</a:t>
            </a:r>
            <a:endParaRPr sz="5400" dirty="0">
              <a:latin typeface="Libre Baskerville" panose="020B0604020202020204"/>
              <a:cs typeface="Cambria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3290973" y="6566776"/>
            <a:ext cx="4361815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970"/>
              </a:lnSpc>
            </a:pPr>
            <a:r>
              <a:rPr sz="5400" b="1" spc="742" baseline="-6172" dirty="0">
                <a:latin typeface="Libre Baskerville" panose="020B0604020202020204"/>
                <a:cs typeface="Cambria"/>
              </a:rPr>
              <a:t> </a:t>
            </a:r>
            <a:r>
              <a:rPr sz="5400" b="1" spc="495" dirty="0">
                <a:latin typeface="Libre Baskerville" panose="020B0604020202020204"/>
                <a:cs typeface="Cambria"/>
              </a:rPr>
              <a:t>Main</a:t>
            </a:r>
            <a:r>
              <a:rPr sz="5400" b="1" spc="190" dirty="0">
                <a:latin typeface="Libre Baskerville" panose="020B0604020202020204"/>
                <a:cs typeface="Cambria"/>
              </a:rPr>
              <a:t> </a:t>
            </a:r>
            <a:r>
              <a:rPr sz="5400" b="1" spc="210" dirty="0">
                <a:latin typeface="Libre Baskerville" panose="020B0604020202020204"/>
                <a:cs typeface="Cambria"/>
              </a:rPr>
              <a:t>idea</a:t>
            </a:r>
            <a:endParaRPr sz="5400" dirty="0">
              <a:latin typeface="Libre Baskerville" panose="020B0604020202020204"/>
              <a:cs typeface="Cambria"/>
            </a:endParaRPr>
          </a:p>
        </p:txBody>
      </p:sp>
      <p:sp>
        <p:nvSpPr>
          <p:cNvPr id="13" name="object 6"/>
          <p:cNvSpPr txBox="1">
            <a:spLocks/>
          </p:cNvSpPr>
          <p:nvPr/>
        </p:nvSpPr>
        <p:spPr>
          <a:xfrm>
            <a:off x="18599150" y="-802784"/>
            <a:ext cx="8995613" cy="1605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900" b="1" i="0">
                <a:solidFill>
                  <a:schemeClr val="tx1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350" spc="1075" smtClean="0">
                <a:latin typeface="Libre Baskerville" panose="020B0604020202020204" charset="0"/>
              </a:rPr>
              <a:t>MBPHistory</a:t>
            </a:r>
            <a:endParaRPr lang="en-US" sz="10350" dirty="0">
              <a:latin typeface="Libre Baskerville" panose="020B0604020202020204" charset="0"/>
            </a:endParaRPr>
          </a:p>
        </p:txBody>
      </p:sp>
      <p:grpSp>
        <p:nvGrpSpPr>
          <p:cNvPr id="16" name="object 7"/>
          <p:cNvGrpSpPr/>
          <p:nvPr/>
        </p:nvGrpSpPr>
        <p:grpSpPr>
          <a:xfrm>
            <a:off x="-8375650" y="7343668"/>
            <a:ext cx="8574405" cy="6856730"/>
            <a:chOff x="1275118" y="2576157"/>
            <a:chExt cx="8574405" cy="6856730"/>
          </a:xfrm>
        </p:grpSpPr>
        <p:sp>
          <p:nvSpPr>
            <p:cNvPr id="17" name="object 8"/>
            <p:cNvSpPr/>
            <p:nvPr/>
          </p:nvSpPr>
          <p:spPr>
            <a:xfrm>
              <a:off x="1275118" y="8412403"/>
              <a:ext cx="8096884" cy="1020444"/>
            </a:xfrm>
            <a:custGeom>
              <a:avLst/>
              <a:gdLst/>
              <a:ahLst/>
              <a:cxnLst/>
              <a:rect l="l" t="t" r="r" b="b"/>
              <a:pathLst>
                <a:path w="8096884" h="1020445">
                  <a:moveTo>
                    <a:pt x="4048569" y="0"/>
                  </a:moveTo>
                  <a:lnTo>
                    <a:pt x="3970708" y="92"/>
                  </a:lnTo>
                  <a:lnTo>
                    <a:pt x="3893204" y="368"/>
                  </a:lnTo>
                  <a:lnTo>
                    <a:pt x="3816072" y="825"/>
                  </a:lnTo>
                  <a:lnTo>
                    <a:pt x="3739325" y="1463"/>
                  </a:lnTo>
                  <a:lnTo>
                    <a:pt x="3662975" y="2280"/>
                  </a:lnTo>
                  <a:lnTo>
                    <a:pt x="3587035" y="3273"/>
                  </a:lnTo>
                  <a:lnTo>
                    <a:pt x="3511519" y="4442"/>
                  </a:lnTo>
                  <a:lnTo>
                    <a:pt x="3436440" y="5784"/>
                  </a:lnTo>
                  <a:lnTo>
                    <a:pt x="3361811" y="7299"/>
                  </a:lnTo>
                  <a:lnTo>
                    <a:pt x="3287645" y="8983"/>
                  </a:lnTo>
                  <a:lnTo>
                    <a:pt x="3213954" y="10837"/>
                  </a:lnTo>
                  <a:lnTo>
                    <a:pt x="3140753" y="12857"/>
                  </a:lnTo>
                  <a:lnTo>
                    <a:pt x="3068053" y="15043"/>
                  </a:lnTo>
                  <a:lnTo>
                    <a:pt x="2995869" y="17393"/>
                  </a:lnTo>
                  <a:lnTo>
                    <a:pt x="2924213" y="19905"/>
                  </a:lnTo>
                  <a:lnTo>
                    <a:pt x="2853099" y="22577"/>
                  </a:lnTo>
                  <a:lnTo>
                    <a:pt x="2782538" y="25408"/>
                  </a:lnTo>
                  <a:lnTo>
                    <a:pt x="2712545" y="28397"/>
                  </a:lnTo>
                  <a:lnTo>
                    <a:pt x="2643133" y="31541"/>
                  </a:lnTo>
                  <a:lnTo>
                    <a:pt x="2574315" y="34839"/>
                  </a:lnTo>
                  <a:lnTo>
                    <a:pt x="2506103" y="38289"/>
                  </a:lnTo>
                  <a:lnTo>
                    <a:pt x="2438510" y="41890"/>
                  </a:lnTo>
                  <a:lnTo>
                    <a:pt x="2371551" y="45640"/>
                  </a:lnTo>
                  <a:lnTo>
                    <a:pt x="2305238" y="49537"/>
                  </a:lnTo>
                  <a:lnTo>
                    <a:pt x="2239583" y="53580"/>
                  </a:lnTo>
                  <a:lnTo>
                    <a:pt x="2174601" y="57767"/>
                  </a:lnTo>
                  <a:lnTo>
                    <a:pt x="2110303" y="62096"/>
                  </a:lnTo>
                  <a:lnTo>
                    <a:pt x="2046704" y="66567"/>
                  </a:lnTo>
                  <a:lnTo>
                    <a:pt x="1983816" y="71176"/>
                  </a:lnTo>
                  <a:lnTo>
                    <a:pt x="1921653" y="75923"/>
                  </a:lnTo>
                  <a:lnTo>
                    <a:pt x="1860227" y="80806"/>
                  </a:lnTo>
                  <a:lnTo>
                    <a:pt x="1799552" y="85822"/>
                  </a:lnTo>
                  <a:lnTo>
                    <a:pt x="1739640" y="90972"/>
                  </a:lnTo>
                  <a:lnTo>
                    <a:pt x="1680504" y="96252"/>
                  </a:lnTo>
                  <a:lnTo>
                    <a:pt x="1622159" y="101662"/>
                  </a:lnTo>
                  <a:lnTo>
                    <a:pt x="1564616" y="107199"/>
                  </a:lnTo>
                  <a:lnTo>
                    <a:pt x="1507889" y="112863"/>
                  </a:lnTo>
                  <a:lnTo>
                    <a:pt x="1451991" y="118650"/>
                  </a:lnTo>
                  <a:lnTo>
                    <a:pt x="1396935" y="124560"/>
                  </a:lnTo>
                  <a:lnTo>
                    <a:pt x="1342735" y="130592"/>
                  </a:lnTo>
                  <a:lnTo>
                    <a:pt x="1289402" y="136743"/>
                  </a:lnTo>
                  <a:lnTo>
                    <a:pt x="1236951" y="143011"/>
                  </a:lnTo>
                  <a:lnTo>
                    <a:pt x="1185394" y="149396"/>
                  </a:lnTo>
                  <a:lnTo>
                    <a:pt x="1134744" y="155895"/>
                  </a:lnTo>
                  <a:lnTo>
                    <a:pt x="1085015" y="162507"/>
                  </a:lnTo>
                  <a:lnTo>
                    <a:pt x="1036219" y="169230"/>
                  </a:lnTo>
                  <a:lnTo>
                    <a:pt x="988370" y="176063"/>
                  </a:lnTo>
                  <a:lnTo>
                    <a:pt x="941481" y="183004"/>
                  </a:lnTo>
                  <a:lnTo>
                    <a:pt x="895565" y="190051"/>
                  </a:lnTo>
                  <a:lnTo>
                    <a:pt x="850634" y="197202"/>
                  </a:lnTo>
                  <a:lnTo>
                    <a:pt x="806702" y="204457"/>
                  </a:lnTo>
                  <a:lnTo>
                    <a:pt x="763782" y="211813"/>
                  </a:lnTo>
                  <a:lnTo>
                    <a:pt x="721888" y="219269"/>
                  </a:lnTo>
                  <a:lnTo>
                    <a:pt x="681031" y="226822"/>
                  </a:lnTo>
                  <a:lnTo>
                    <a:pt x="641226" y="234472"/>
                  </a:lnTo>
                  <a:lnTo>
                    <a:pt x="602485" y="242217"/>
                  </a:lnTo>
                  <a:lnTo>
                    <a:pt x="564821" y="250055"/>
                  </a:lnTo>
                  <a:lnTo>
                    <a:pt x="492778" y="266004"/>
                  </a:lnTo>
                  <a:lnTo>
                    <a:pt x="425202" y="282305"/>
                  </a:lnTo>
                  <a:lnTo>
                    <a:pt x="362196" y="298946"/>
                  </a:lnTo>
                  <a:lnTo>
                    <a:pt x="303866" y="315914"/>
                  </a:lnTo>
                  <a:lnTo>
                    <a:pt x="250316" y="333195"/>
                  </a:lnTo>
                  <a:lnTo>
                    <a:pt x="201651" y="350776"/>
                  </a:lnTo>
                  <a:lnTo>
                    <a:pt x="157975" y="368644"/>
                  </a:lnTo>
                  <a:lnTo>
                    <a:pt x="119393" y="386786"/>
                  </a:lnTo>
                  <a:lnTo>
                    <a:pt x="86010" y="405188"/>
                  </a:lnTo>
                  <a:lnTo>
                    <a:pt x="45911" y="433252"/>
                  </a:lnTo>
                  <a:lnTo>
                    <a:pt x="18097" y="461829"/>
                  </a:lnTo>
                  <a:lnTo>
                    <a:pt x="732" y="500652"/>
                  </a:lnTo>
                  <a:lnTo>
                    <a:pt x="0" y="510476"/>
                  </a:lnTo>
                  <a:lnTo>
                    <a:pt x="732" y="520274"/>
                  </a:lnTo>
                  <a:lnTo>
                    <a:pt x="18097" y="559001"/>
                  </a:lnTo>
                  <a:lnTo>
                    <a:pt x="45911" y="587512"/>
                  </a:lnTo>
                  <a:lnTo>
                    <a:pt x="86010" y="615516"/>
                  </a:lnTo>
                  <a:lnTo>
                    <a:pt x="119393" y="633880"/>
                  </a:lnTo>
                  <a:lnTo>
                    <a:pt x="157975" y="651986"/>
                  </a:lnTo>
                  <a:lnTo>
                    <a:pt x="201651" y="669820"/>
                  </a:lnTo>
                  <a:lnTo>
                    <a:pt x="250316" y="687369"/>
                  </a:lnTo>
                  <a:lnTo>
                    <a:pt x="303866" y="704620"/>
                  </a:lnTo>
                  <a:lnTo>
                    <a:pt x="362196" y="721559"/>
                  </a:lnTo>
                  <a:lnTo>
                    <a:pt x="425202" y="738174"/>
                  </a:lnTo>
                  <a:lnTo>
                    <a:pt x="492778" y="754450"/>
                  </a:lnTo>
                  <a:lnTo>
                    <a:pt x="564821" y="770376"/>
                  </a:lnTo>
                  <a:lnTo>
                    <a:pt x="602485" y="778203"/>
                  </a:lnTo>
                  <a:lnTo>
                    <a:pt x="641226" y="785937"/>
                  </a:lnTo>
                  <a:lnTo>
                    <a:pt x="681031" y="793577"/>
                  </a:lnTo>
                  <a:lnTo>
                    <a:pt x="721888" y="801120"/>
                  </a:lnTo>
                  <a:lnTo>
                    <a:pt x="763782" y="808567"/>
                  </a:lnTo>
                  <a:lnTo>
                    <a:pt x="806702" y="815913"/>
                  </a:lnTo>
                  <a:lnTo>
                    <a:pt x="850634" y="823159"/>
                  </a:lnTo>
                  <a:lnTo>
                    <a:pt x="895565" y="830302"/>
                  </a:lnTo>
                  <a:lnTo>
                    <a:pt x="941481" y="837341"/>
                  </a:lnTo>
                  <a:lnTo>
                    <a:pt x="988370" y="844274"/>
                  </a:lnTo>
                  <a:lnTo>
                    <a:pt x="1036219" y="851099"/>
                  </a:lnTo>
                  <a:lnTo>
                    <a:pt x="1085015" y="857816"/>
                  </a:lnTo>
                  <a:lnTo>
                    <a:pt x="1134744" y="864421"/>
                  </a:lnTo>
                  <a:lnTo>
                    <a:pt x="1185394" y="870914"/>
                  </a:lnTo>
                  <a:lnTo>
                    <a:pt x="1236951" y="877292"/>
                  </a:lnTo>
                  <a:lnTo>
                    <a:pt x="1289402" y="883555"/>
                  </a:lnTo>
                  <a:lnTo>
                    <a:pt x="1342735" y="889700"/>
                  </a:lnTo>
                  <a:lnTo>
                    <a:pt x="1396935" y="895726"/>
                  </a:lnTo>
                  <a:lnTo>
                    <a:pt x="1451991" y="901631"/>
                  </a:lnTo>
                  <a:lnTo>
                    <a:pt x="1507889" y="907414"/>
                  </a:lnTo>
                  <a:lnTo>
                    <a:pt x="1564616" y="913073"/>
                  </a:lnTo>
                  <a:lnTo>
                    <a:pt x="1622159" y="918606"/>
                  </a:lnTo>
                  <a:lnTo>
                    <a:pt x="1680504" y="924012"/>
                  </a:lnTo>
                  <a:lnTo>
                    <a:pt x="1739640" y="929288"/>
                  </a:lnTo>
                  <a:lnTo>
                    <a:pt x="1799552" y="934434"/>
                  </a:lnTo>
                  <a:lnTo>
                    <a:pt x="1860227" y="939448"/>
                  </a:lnTo>
                  <a:lnTo>
                    <a:pt x="1921653" y="944327"/>
                  </a:lnTo>
                  <a:lnTo>
                    <a:pt x="1983816" y="949071"/>
                  </a:lnTo>
                  <a:lnTo>
                    <a:pt x="2046704" y="953678"/>
                  </a:lnTo>
                  <a:lnTo>
                    <a:pt x="2110303" y="958145"/>
                  </a:lnTo>
                  <a:lnTo>
                    <a:pt x="2174601" y="962472"/>
                  </a:lnTo>
                  <a:lnTo>
                    <a:pt x="2239583" y="966657"/>
                  </a:lnTo>
                  <a:lnTo>
                    <a:pt x="2305238" y="970698"/>
                  </a:lnTo>
                  <a:lnTo>
                    <a:pt x="2371551" y="974594"/>
                  </a:lnTo>
                  <a:lnTo>
                    <a:pt x="2438510" y="978342"/>
                  </a:lnTo>
                  <a:lnTo>
                    <a:pt x="2506103" y="981941"/>
                  </a:lnTo>
                  <a:lnTo>
                    <a:pt x="2574315" y="985390"/>
                  </a:lnTo>
                  <a:lnTo>
                    <a:pt x="2643133" y="988687"/>
                  </a:lnTo>
                  <a:lnTo>
                    <a:pt x="2712545" y="991830"/>
                  </a:lnTo>
                  <a:lnTo>
                    <a:pt x="2782538" y="994817"/>
                  </a:lnTo>
                  <a:lnTo>
                    <a:pt x="2853099" y="997648"/>
                  </a:lnTo>
                  <a:lnTo>
                    <a:pt x="2924213" y="1000319"/>
                  </a:lnTo>
                  <a:lnTo>
                    <a:pt x="2995869" y="1002830"/>
                  </a:lnTo>
                  <a:lnTo>
                    <a:pt x="3068053" y="1005180"/>
                  </a:lnTo>
                  <a:lnTo>
                    <a:pt x="3140753" y="1007365"/>
                  </a:lnTo>
                  <a:lnTo>
                    <a:pt x="3213954" y="1009385"/>
                  </a:lnTo>
                  <a:lnTo>
                    <a:pt x="3287645" y="1011238"/>
                  </a:lnTo>
                  <a:lnTo>
                    <a:pt x="3361811" y="1012923"/>
                  </a:lnTo>
                  <a:lnTo>
                    <a:pt x="3436440" y="1014437"/>
                  </a:lnTo>
                  <a:lnTo>
                    <a:pt x="3511519" y="1015779"/>
                  </a:lnTo>
                  <a:lnTo>
                    <a:pt x="3587035" y="1016948"/>
                  </a:lnTo>
                  <a:lnTo>
                    <a:pt x="3662975" y="1017941"/>
                  </a:lnTo>
                  <a:lnTo>
                    <a:pt x="3739325" y="1018757"/>
                  </a:lnTo>
                  <a:lnTo>
                    <a:pt x="3816072" y="1019395"/>
                  </a:lnTo>
                  <a:lnTo>
                    <a:pt x="3893204" y="1019853"/>
                  </a:lnTo>
                  <a:lnTo>
                    <a:pt x="3970708" y="1020129"/>
                  </a:lnTo>
                  <a:lnTo>
                    <a:pt x="4048569" y="1020221"/>
                  </a:lnTo>
                  <a:lnTo>
                    <a:pt x="4126405" y="1020129"/>
                  </a:lnTo>
                  <a:lnTo>
                    <a:pt x="4203884" y="1019853"/>
                  </a:lnTo>
                  <a:lnTo>
                    <a:pt x="4280991" y="1019395"/>
                  </a:lnTo>
                  <a:lnTo>
                    <a:pt x="4357715" y="1018757"/>
                  </a:lnTo>
                  <a:lnTo>
                    <a:pt x="4434042" y="1017941"/>
                  </a:lnTo>
                  <a:lnTo>
                    <a:pt x="4509959" y="1016948"/>
                  </a:lnTo>
                  <a:lnTo>
                    <a:pt x="4585453" y="1015779"/>
                  </a:lnTo>
                  <a:lnTo>
                    <a:pt x="4660511" y="1014437"/>
                  </a:lnTo>
                  <a:lnTo>
                    <a:pt x="4735119" y="1012923"/>
                  </a:lnTo>
                  <a:lnTo>
                    <a:pt x="4809265" y="1011238"/>
                  </a:lnTo>
                  <a:lnTo>
                    <a:pt x="4882936" y="1009385"/>
                  </a:lnTo>
                  <a:lnTo>
                    <a:pt x="4956118" y="1007365"/>
                  </a:lnTo>
                  <a:lnTo>
                    <a:pt x="5028799" y="1005180"/>
                  </a:lnTo>
                  <a:lnTo>
                    <a:pt x="5100965" y="1002830"/>
                  </a:lnTo>
                  <a:lnTo>
                    <a:pt x="5172603" y="1000319"/>
                  </a:lnTo>
                  <a:lnTo>
                    <a:pt x="5243700" y="997648"/>
                  </a:lnTo>
                  <a:lnTo>
                    <a:pt x="5314244" y="994817"/>
                  </a:lnTo>
                  <a:lnTo>
                    <a:pt x="5384220" y="991830"/>
                  </a:lnTo>
                  <a:lnTo>
                    <a:pt x="5453617" y="988687"/>
                  </a:lnTo>
                  <a:lnTo>
                    <a:pt x="5522420" y="985390"/>
                  </a:lnTo>
                  <a:lnTo>
                    <a:pt x="5590617" y="981941"/>
                  </a:lnTo>
                  <a:lnTo>
                    <a:pt x="5658195" y="978342"/>
                  </a:lnTo>
                  <a:lnTo>
                    <a:pt x="5725140" y="974594"/>
                  </a:lnTo>
                  <a:lnTo>
                    <a:pt x="5791440" y="970698"/>
                  </a:lnTo>
                  <a:lnTo>
                    <a:pt x="5857081" y="966657"/>
                  </a:lnTo>
                  <a:lnTo>
                    <a:pt x="5922051" y="962472"/>
                  </a:lnTo>
                  <a:lnTo>
                    <a:pt x="5986336" y="958145"/>
                  </a:lnTo>
                  <a:lnTo>
                    <a:pt x="6049923" y="953678"/>
                  </a:lnTo>
                  <a:lnTo>
                    <a:pt x="6112800" y="949071"/>
                  </a:lnTo>
                  <a:lnTo>
                    <a:pt x="6174952" y="944327"/>
                  </a:lnTo>
                  <a:lnTo>
                    <a:pt x="6236367" y="939448"/>
                  </a:lnTo>
                  <a:lnTo>
                    <a:pt x="6297032" y="934434"/>
                  </a:lnTo>
                  <a:lnTo>
                    <a:pt x="6356934" y="929288"/>
                  </a:lnTo>
                  <a:lnTo>
                    <a:pt x="6416060" y="924012"/>
                  </a:lnTo>
                  <a:lnTo>
                    <a:pt x="6474396" y="918606"/>
                  </a:lnTo>
                  <a:lnTo>
                    <a:pt x="6531930" y="913073"/>
                  </a:lnTo>
                  <a:lnTo>
                    <a:pt x="6588649" y="907414"/>
                  </a:lnTo>
                  <a:lnTo>
                    <a:pt x="6644538" y="901631"/>
                  </a:lnTo>
                  <a:lnTo>
                    <a:pt x="6699586" y="895726"/>
                  </a:lnTo>
                  <a:lnTo>
                    <a:pt x="6753780" y="889700"/>
                  </a:lnTo>
                  <a:lnTo>
                    <a:pt x="6807105" y="883555"/>
                  </a:lnTo>
                  <a:lnTo>
                    <a:pt x="6859549" y="877292"/>
                  </a:lnTo>
                  <a:lnTo>
                    <a:pt x="6911100" y="870914"/>
                  </a:lnTo>
                  <a:lnTo>
                    <a:pt x="6961743" y="864421"/>
                  </a:lnTo>
                  <a:lnTo>
                    <a:pt x="7011466" y="857816"/>
                  </a:lnTo>
                  <a:lnTo>
                    <a:pt x="7060256" y="851099"/>
                  </a:lnTo>
                  <a:lnTo>
                    <a:pt x="7108100" y="844274"/>
                  </a:lnTo>
                  <a:lnTo>
                    <a:pt x="7154984" y="837341"/>
                  </a:lnTo>
                  <a:lnTo>
                    <a:pt x="7200896" y="830302"/>
                  </a:lnTo>
                  <a:lnTo>
                    <a:pt x="7245822" y="823159"/>
                  </a:lnTo>
                  <a:lnTo>
                    <a:pt x="7289749" y="815913"/>
                  </a:lnTo>
                  <a:lnTo>
                    <a:pt x="7332665" y="808567"/>
                  </a:lnTo>
                  <a:lnTo>
                    <a:pt x="7374555" y="801120"/>
                  </a:lnTo>
                  <a:lnTo>
                    <a:pt x="7415408" y="793577"/>
                  </a:lnTo>
                  <a:lnTo>
                    <a:pt x="7455210" y="785937"/>
                  </a:lnTo>
                  <a:lnTo>
                    <a:pt x="7493948" y="778203"/>
                  </a:lnTo>
                  <a:lnTo>
                    <a:pt x="7531609" y="770376"/>
                  </a:lnTo>
                  <a:lnTo>
                    <a:pt x="7603646" y="754450"/>
                  </a:lnTo>
                  <a:lnTo>
                    <a:pt x="7671218" y="738174"/>
                  </a:lnTo>
                  <a:lnTo>
                    <a:pt x="7734219" y="721559"/>
                  </a:lnTo>
                  <a:lnTo>
                    <a:pt x="7792546" y="704620"/>
                  </a:lnTo>
                  <a:lnTo>
                    <a:pt x="7846093" y="687369"/>
                  </a:lnTo>
                  <a:lnTo>
                    <a:pt x="7894756" y="669820"/>
                  </a:lnTo>
                  <a:lnTo>
                    <a:pt x="7938430" y="651986"/>
                  </a:lnTo>
                  <a:lnTo>
                    <a:pt x="7977011" y="633880"/>
                  </a:lnTo>
                  <a:lnTo>
                    <a:pt x="8010393" y="615516"/>
                  </a:lnTo>
                  <a:lnTo>
                    <a:pt x="8050491" y="587512"/>
                  </a:lnTo>
                  <a:lnTo>
                    <a:pt x="8078305" y="559001"/>
                  </a:lnTo>
                  <a:lnTo>
                    <a:pt x="8095669" y="520274"/>
                  </a:lnTo>
                  <a:lnTo>
                    <a:pt x="8096402" y="510476"/>
                  </a:lnTo>
                  <a:lnTo>
                    <a:pt x="8095669" y="500652"/>
                  </a:lnTo>
                  <a:lnTo>
                    <a:pt x="8078305" y="461829"/>
                  </a:lnTo>
                  <a:lnTo>
                    <a:pt x="8050491" y="433252"/>
                  </a:lnTo>
                  <a:lnTo>
                    <a:pt x="8010393" y="405188"/>
                  </a:lnTo>
                  <a:lnTo>
                    <a:pt x="7977011" y="386786"/>
                  </a:lnTo>
                  <a:lnTo>
                    <a:pt x="7938430" y="368644"/>
                  </a:lnTo>
                  <a:lnTo>
                    <a:pt x="7894756" y="350776"/>
                  </a:lnTo>
                  <a:lnTo>
                    <a:pt x="7846093" y="333195"/>
                  </a:lnTo>
                  <a:lnTo>
                    <a:pt x="7792546" y="315914"/>
                  </a:lnTo>
                  <a:lnTo>
                    <a:pt x="7734219" y="298946"/>
                  </a:lnTo>
                  <a:lnTo>
                    <a:pt x="7671218" y="282305"/>
                  </a:lnTo>
                  <a:lnTo>
                    <a:pt x="7603646" y="266004"/>
                  </a:lnTo>
                  <a:lnTo>
                    <a:pt x="7531609" y="250055"/>
                  </a:lnTo>
                  <a:lnTo>
                    <a:pt x="7493948" y="242217"/>
                  </a:lnTo>
                  <a:lnTo>
                    <a:pt x="7455210" y="234472"/>
                  </a:lnTo>
                  <a:lnTo>
                    <a:pt x="7415408" y="226822"/>
                  </a:lnTo>
                  <a:lnTo>
                    <a:pt x="7374555" y="219269"/>
                  </a:lnTo>
                  <a:lnTo>
                    <a:pt x="7332665" y="211813"/>
                  </a:lnTo>
                  <a:lnTo>
                    <a:pt x="7289749" y="204457"/>
                  </a:lnTo>
                  <a:lnTo>
                    <a:pt x="7245822" y="197202"/>
                  </a:lnTo>
                  <a:lnTo>
                    <a:pt x="7200896" y="190051"/>
                  </a:lnTo>
                  <a:lnTo>
                    <a:pt x="7154984" y="183004"/>
                  </a:lnTo>
                  <a:lnTo>
                    <a:pt x="7108100" y="176063"/>
                  </a:lnTo>
                  <a:lnTo>
                    <a:pt x="7060256" y="169230"/>
                  </a:lnTo>
                  <a:lnTo>
                    <a:pt x="7011466" y="162507"/>
                  </a:lnTo>
                  <a:lnTo>
                    <a:pt x="6961743" y="155895"/>
                  </a:lnTo>
                  <a:lnTo>
                    <a:pt x="6911100" y="149396"/>
                  </a:lnTo>
                  <a:lnTo>
                    <a:pt x="6859549" y="143011"/>
                  </a:lnTo>
                  <a:lnTo>
                    <a:pt x="6807105" y="136743"/>
                  </a:lnTo>
                  <a:lnTo>
                    <a:pt x="6753780" y="130592"/>
                  </a:lnTo>
                  <a:lnTo>
                    <a:pt x="6699586" y="124560"/>
                  </a:lnTo>
                  <a:lnTo>
                    <a:pt x="6644538" y="118650"/>
                  </a:lnTo>
                  <a:lnTo>
                    <a:pt x="6588649" y="112863"/>
                  </a:lnTo>
                  <a:lnTo>
                    <a:pt x="6531930" y="107199"/>
                  </a:lnTo>
                  <a:lnTo>
                    <a:pt x="6474396" y="101662"/>
                  </a:lnTo>
                  <a:lnTo>
                    <a:pt x="6416060" y="96252"/>
                  </a:lnTo>
                  <a:lnTo>
                    <a:pt x="6356934" y="90972"/>
                  </a:lnTo>
                  <a:lnTo>
                    <a:pt x="6297032" y="85822"/>
                  </a:lnTo>
                  <a:lnTo>
                    <a:pt x="6236367" y="80806"/>
                  </a:lnTo>
                  <a:lnTo>
                    <a:pt x="6174952" y="75923"/>
                  </a:lnTo>
                  <a:lnTo>
                    <a:pt x="6112800" y="71176"/>
                  </a:lnTo>
                  <a:lnTo>
                    <a:pt x="6049923" y="66567"/>
                  </a:lnTo>
                  <a:lnTo>
                    <a:pt x="5986336" y="62096"/>
                  </a:lnTo>
                  <a:lnTo>
                    <a:pt x="5922051" y="57767"/>
                  </a:lnTo>
                  <a:lnTo>
                    <a:pt x="5857081" y="53580"/>
                  </a:lnTo>
                  <a:lnTo>
                    <a:pt x="5791440" y="49537"/>
                  </a:lnTo>
                  <a:lnTo>
                    <a:pt x="5725140" y="45640"/>
                  </a:lnTo>
                  <a:lnTo>
                    <a:pt x="5658195" y="41890"/>
                  </a:lnTo>
                  <a:lnTo>
                    <a:pt x="5590617" y="38289"/>
                  </a:lnTo>
                  <a:lnTo>
                    <a:pt x="5522420" y="34839"/>
                  </a:lnTo>
                  <a:lnTo>
                    <a:pt x="5453617" y="31541"/>
                  </a:lnTo>
                  <a:lnTo>
                    <a:pt x="5384220" y="28397"/>
                  </a:lnTo>
                  <a:lnTo>
                    <a:pt x="5314244" y="25408"/>
                  </a:lnTo>
                  <a:lnTo>
                    <a:pt x="5243700" y="22577"/>
                  </a:lnTo>
                  <a:lnTo>
                    <a:pt x="5172603" y="19905"/>
                  </a:lnTo>
                  <a:lnTo>
                    <a:pt x="5100965" y="17393"/>
                  </a:lnTo>
                  <a:lnTo>
                    <a:pt x="5028799" y="15043"/>
                  </a:lnTo>
                  <a:lnTo>
                    <a:pt x="4956118" y="12857"/>
                  </a:lnTo>
                  <a:lnTo>
                    <a:pt x="4882936" y="10837"/>
                  </a:lnTo>
                  <a:lnTo>
                    <a:pt x="4809265" y="8983"/>
                  </a:lnTo>
                  <a:lnTo>
                    <a:pt x="4735119" y="7299"/>
                  </a:lnTo>
                  <a:lnTo>
                    <a:pt x="4660511" y="5784"/>
                  </a:lnTo>
                  <a:lnTo>
                    <a:pt x="4585453" y="4442"/>
                  </a:lnTo>
                  <a:lnTo>
                    <a:pt x="4509959" y="3273"/>
                  </a:lnTo>
                  <a:lnTo>
                    <a:pt x="4434042" y="2280"/>
                  </a:lnTo>
                  <a:lnTo>
                    <a:pt x="4357715" y="1463"/>
                  </a:lnTo>
                  <a:lnTo>
                    <a:pt x="4280991" y="825"/>
                  </a:lnTo>
                  <a:lnTo>
                    <a:pt x="4203884" y="368"/>
                  </a:lnTo>
                  <a:lnTo>
                    <a:pt x="4126405" y="92"/>
                  </a:lnTo>
                  <a:lnTo>
                    <a:pt x="4048569" y="0"/>
                  </a:lnTo>
                  <a:close/>
                </a:path>
              </a:pathLst>
            </a:custGeom>
            <a:solidFill>
              <a:srgbClr val="8A7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9"/>
            <p:cNvSpPr/>
            <p:nvPr/>
          </p:nvSpPr>
          <p:spPr>
            <a:xfrm>
              <a:off x="2085835" y="7431062"/>
              <a:ext cx="6609715" cy="1350645"/>
            </a:xfrm>
            <a:custGeom>
              <a:avLst/>
              <a:gdLst/>
              <a:ahLst/>
              <a:cxnLst/>
              <a:rect l="l" t="t" r="r" b="b"/>
              <a:pathLst>
                <a:path w="6609715" h="1350645">
                  <a:moveTo>
                    <a:pt x="6609601" y="482"/>
                  </a:moveTo>
                  <a:lnTo>
                    <a:pt x="3455289" y="482"/>
                  </a:lnTo>
                  <a:lnTo>
                    <a:pt x="3455289" y="0"/>
                  </a:lnTo>
                  <a:lnTo>
                    <a:pt x="3444481" y="0"/>
                  </a:lnTo>
                  <a:lnTo>
                    <a:pt x="299516" y="0"/>
                  </a:lnTo>
                  <a:lnTo>
                    <a:pt x="299516" y="165"/>
                  </a:lnTo>
                  <a:lnTo>
                    <a:pt x="298081" y="0"/>
                  </a:lnTo>
                  <a:lnTo>
                    <a:pt x="241566" y="12179"/>
                  </a:lnTo>
                  <a:lnTo>
                    <a:pt x="188569" y="47205"/>
                  </a:lnTo>
                  <a:lnTo>
                    <a:pt x="140119" y="102819"/>
                  </a:lnTo>
                  <a:lnTo>
                    <a:pt x="117906" y="137629"/>
                  </a:lnTo>
                  <a:lnTo>
                    <a:pt x="97218" y="176745"/>
                  </a:lnTo>
                  <a:lnTo>
                    <a:pt x="78155" y="219875"/>
                  </a:lnTo>
                  <a:lnTo>
                    <a:pt x="60871" y="266725"/>
                  </a:lnTo>
                  <a:lnTo>
                    <a:pt x="45478" y="317030"/>
                  </a:lnTo>
                  <a:lnTo>
                    <a:pt x="32105" y="370484"/>
                  </a:lnTo>
                  <a:lnTo>
                    <a:pt x="20891" y="426834"/>
                  </a:lnTo>
                  <a:lnTo>
                    <a:pt x="11938" y="485775"/>
                  </a:lnTo>
                  <a:lnTo>
                    <a:pt x="5384" y="547027"/>
                  </a:lnTo>
                  <a:lnTo>
                    <a:pt x="1358" y="610323"/>
                  </a:lnTo>
                  <a:lnTo>
                    <a:pt x="0" y="675347"/>
                  </a:lnTo>
                  <a:lnTo>
                    <a:pt x="1358" y="740384"/>
                  </a:lnTo>
                  <a:lnTo>
                    <a:pt x="5384" y="803643"/>
                  </a:lnTo>
                  <a:lnTo>
                    <a:pt x="11938" y="864870"/>
                  </a:lnTo>
                  <a:lnTo>
                    <a:pt x="20891" y="923772"/>
                  </a:lnTo>
                  <a:lnTo>
                    <a:pt x="32105" y="980071"/>
                  </a:lnTo>
                  <a:lnTo>
                    <a:pt x="45478" y="1033475"/>
                  </a:lnTo>
                  <a:lnTo>
                    <a:pt x="60871" y="1083716"/>
                  </a:lnTo>
                  <a:lnTo>
                    <a:pt x="78155" y="1130503"/>
                  </a:lnTo>
                  <a:lnTo>
                    <a:pt x="97218" y="1173568"/>
                  </a:lnTo>
                  <a:lnTo>
                    <a:pt x="117906" y="1212621"/>
                  </a:lnTo>
                  <a:lnTo>
                    <a:pt x="140119" y="1247368"/>
                  </a:lnTo>
                  <a:lnTo>
                    <a:pt x="163715" y="1277556"/>
                  </a:lnTo>
                  <a:lnTo>
                    <a:pt x="214566" y="1323060"/>
                  </a:lnTo>
                  <a:lnTo>
                    <a:pt x="269443" y="1346898"/>
                  </a:lnTo>
                  <a:lnTo>
                    <a:pt x="298081" y="1349971"/>
                  </a:lnTo>
                  <a:lnTo>
                    <a:pt x="299516" y="1349819"/>
                  </a:lnTo>
                  <a:lnTo>
                    <a:pt x="299516" y="1349971"/>
                  </a:lnTo>
                  <a:lnTo>
                    <a:pt x="3444481" y="1349971"/>
                  </a:lnTo>
                  <a:lnTo>
                    <a:pt x="3454565" y="1349971"/>
                  </a:lnTo>
                  <a:lnTo>
                    <a:pt x="3454565" y="1350492"/>
                  </a:lnTo>
                  <a:lnTo>
                    <a:pt x="6609601" y="1350492"/>
                  </a:lnTo>
                  <a:lnTo>
                    <a:pt x="6609601" y="1213332"/>
                  </a:lnTo>
                  <a:lnTo>
                    <a:pt x="6209284" y="1213332"/>
                  </a:lnTo>
                  <a:lnTo>
                    <a:pt x="6209284" y="136372"/>
                  </a:lnTo>
                  <a:lnTo>
                    <a:pt x="6609601" y="136372"/>
                  </a:lnTo>
                  <a:lnTo>
                    <a:pt x="6609601" y="482"/>
                  </a:lnTo>
                  <a:close/>
                </a:path>
              </a:pathLst>
            </a:custGeom>
            <a:solidFill>
              <a:srgbClr val="BEB2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0"/>
            <p:cNvSpPr/>
            <p:nvPr/>
          </p:nvSpPr>
          <p:spPr>
            <a:xfrm>
              <a:off x="5440311" y="7569301"/>
              <a:ext cx="3141980" cy="1075690"/>
            </a:xfrm>
            <a:custGeom>
              <a:avLst/>
              <a:gdLst/>
              <a:ahLst/>
              <a:cxnLst/>
              <a:rect l="l" t="t" r="r" b="b"/>
              <a:pathLst>
                <a:path w="3141979" h="1075690">
                  <a:moveTo>
                    <a:pt x="3141370" y="0"/>
                  </a:moveTo>
                  <a:lnTo>
                    <a:pt x="238328" y="0"/>
                  </a:lnTo>
                  <a:lnTo>
                    <a:pt x="210362" y="3632"/>
                  </a:lnTo>
                  <a:lnTo>
                    <a:pt x="157607" y="31407"/>
                  </a:lnTo>
                  <a:lnTo>
                    <a:pt x="110172" y="83870"/>
                  </a:lnTo>
                  <a:lnTo>
                    <a:pt x="88900" y="118351"/>
                  </a:lnTo>
                  <a:lnTo>
                    <a:pt x="69481" y="157772"/>
                  </a:lnTo>
                  <a:lnTo>
                    <a:pt x="52082" y="201752"/>
                  </a:lnTo>
                  <a:lnTo>
                    <a:pt x="36880" y="249885"/>
                  </a:lnTo>
                  <a:lnTo>
                    <a:pt x="24066" y="301752"/>
                  </a:lnTo>
                  <a:lnTo>
                    <a:pt x="13792" y="356958"/>
                  </a:lnTo>
                  <a:lnTo>
                    <a:pt x="6248" y="415099"/>
                  </a:lnTo>
                  <a:lnTo>
                    <a:pt x="1587" y="475767"/>
                  </a:lnTo>
                  <a:lnTo>
                    <a:pt x="0" y="538556"/>
                  </a:lnTo>
                  <a:lnTo>
                    <a:pt x="1587" y="601205"/>
                  </a:lnTo>
                  <a:lnTo>
                    <a:pt x="6248" y="661720"/>
                  </a:lnTo>
                  <a:lnTo>
                    <a:pt x="13792" y="719709"/>
                  </a:lnTo>
                  <a:lnTo>
                    <a:pt x="24066" y="774763"/>
                  </a:lnTo>
                  <a:lnTo>
                    <a:pt x="36880" y="826503"/>
                  </a:lnTo>
                  <a:lnTo>
                    <a:pt x="52082" y="874496"/>
                  </a:lnTo>
                  <a:lnTo>
                    <a:pt x="69481" y="918349"/>
                  </a:lnTo>
                  <a:lnTo>
                    <a:pt x="88900" y="957668"/>
                  </a:lnTo>
                  <a:lnTo>
                    <a:pt x="110172" y="992047"/>
                  </a:lnTo>
                  <a:lnTo>
                    <a:pt x="157607" y="1044359"/>
                  </a:lnTo>
                  <a:lnTo>
                    <a:pt x="210362" y="1072057"/>
                  </a:lnTo>
                  <a:lnTo>
                    <a:pt x="238328" y="1075664"/>
                  </a:lnTo>
                  <a:lnTo>
                    <a:pt x="3141370" y="1075664"/>
                  </a:lnTo>
                  <a:lnTo>
                    <a:pt x="3125952" y="1070762"/>
                  </a:lnTo>
                  <a:lnTo>
                    <a:pt x="3111131" y="1056487"/>
                  </a:lnTo>
                  <a:lnTo>
                    <a:pt x="3083839" y="1002334"/>
                  </a:lnTo>
                  <a:lnTo>
                    <a:pt x="3071660" y="963752"/>
                  </a:lnTo>
                  <a:lnTo>
                    <a:pt x="3060636" y="918349"/>
                  </a:lnTo>
                  <a:lnTo>
                    <a:pt x="3050908" y="866775"/>
                  </a:lnTo>
                  <a:lnTo>
                    <a:pt x="3042640" y="809650"/>
                  </a:lnTo>
                  <a:lnTo>
                    <a:pt x="3035960" y="747623"/>
                  </a:lnTo>
                  <a:lnTo>
                    <a:pt x="3031020" y="681342"/>
                  </a:lnTo>
                  <a:lnTo>
                    <a:pt x="3027946" y="611441"/>
                  </a:lnTo>
                  <a:lnTo>
                    <a:pt x="3026892" y="538556"/>
                  </a:lnTo>
                  <a:lnTo>
                    <a:pt x="3027946" y="465505"/>
                  </a:lnTo>
                  <a:lnTo>
                    <a:pt x="3031020" y="395414"/>
                  </a:lnTo>
                  <a:lnTo>
                    <a:pt x="3035960" y="328968"/>
                  </a:lnTo>
                  <a:lnTo>
                    <a:pt x="3042640" y="266776"/>
                  </a:lnTo>
                  <a:lnTo>
                    <a:pt x="3050908" y="209499"/>
                  </a:lnTo>
                  <a:lnTo>
                    <a:pt x="3060636" y="157772"/>
                  </a:lnTo>
                  <a:lnTo>
                    <a:pt x="3071660" y="112242"/>
                  </a:lnTo>
                  <a:lnTo>
                    <a:pt x="3083839" y="73558"/>
                  </a:lnTo>
                  <a:lnTo>
                    <a:pt x="3111131" y="19253"/>
                  </a:lnTo>
                  <a:lnTo>
                    <a:pt x="3125952" y="4927"/>
                  </a:lnTo>
                  <a:lnTo>
                    <a:pt x="31413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8636" y="7431062"/>
              <a:ext cx="95758" cy="136080"/>
            </a:xfrm>
            <a:prstGeom prst="rect">
              <a:avLst/>
            </a:prstGeom>
          </p:spPr>
        </p:pic>
        <p:pic>
          <p:nvPicPr>
            <p:cNvPr id="21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48636" y="8644966"/>
              <a:ext cx="95758" cy="136791"/>
            </a:xfrm>
            <a:prstGeom prst="rect">
              <a:avLst/>
            </a:prstGeom>
          </p:spPr>
        </p:pic>
        <p:sp>
          <p:nvSpPr>
            <p:cNvPr id="22" name="object 13"/>
            <p:cNvSpPr/>
            <p:nvPr/>
          </p:nvSpPr>
          <p:spPr>
            <a:xfrm>
              <a:off x="5916244" y="7811935"/>
              <a:ext cx="398780" cy="621665"/>
            </a:xfrm>
            <a:custGeom>
              <a:avLst/>
              <a:gdLst/>
              <a:ahLst/>
              <a:cxnLst/>
              <a:rect l="l" t="t" r="r" b="b"/>
              <a:pathLst>
                <a:path w="398779" h="621665">
                  <a:moveTo>
                    <a:pt x="398157" y="0"/>
                  </a:moveTo>
                  <a:lnTo>
                    <a:pt x="0" y="0"/>
                  </a:lnTo>
                  <a:lnTo>
                    <a:pt x="0" y="621347"/>
                  </a:lnTo>
                  <a:lnTo>
                    <a:pt x="198716" y="442074"/>
                  </a:lnTo>
                  <a:lnTo>
                    <a:pt x="398157" y="621347"/>
                  </a:lnTo>
                  <a:lnTo>
                    <a:pt x="398157" y="0"/>
                  </a:lnTo>
                  <a:close/>
                </a:path>
              </a:pathLst>
            </a:custGeom>
            <a:solidFill>
              <a:srgbClr val="EF53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4"/>
            <p:cNvSpPr/>
            <p:nvPr/>
          </p:nvSpPr>
          <p:spPr>
            <a:xfrm>
              <a:off x="4980241" y="6081534"/>
              <a:ext cx="3155315" cy="1350010"/>
            </a:xfrm>
            <a:custGeom>
              <a:avLst/>
              <a:gdLst/>
              <a:ahLst/>
              <a:cxnLst/>
              <a:rect l="l" t="t" r="r" b="b"/>
              <a:pathLst>
                <a:path w="3155315" h="1350009">
                  <a:moveTo>
                    <a:pt x="3155035" y="0"/>
                  </a:moveTo>
                  <a:lnTo>
                    <a:pt x="0" y="0"/>
                  </a:lnTo>
                  <a:lnTo>
                    <a:pt x="0" y="135890"/>
                  </a:lnTo>
                  <a:lnTo>
                    <a:pt x="0" y="1212850"/>
                  </a:lnTo>
                  <a:lnTo>
                    <a:pt x="0" y="1350010"/>
                  </a:lnTo>
                  <a:lnTo>
                    <a:pt x="3155035" y="1350010"/>
                  </a:lnTo>
                  <a:lnTo>
                    <a:pt x="3155035" y="1212850"/>
                  </a:lnTo>
                  <a:lnTo>
                    <a:pt x="2754719" y="1212850"/>
                  </a:lnTo>
                  <a:lnTo>
                    <a:pt x="2754719" y="135890"/>
                  </a:lnTo>
                  <a:lnTo>
                    <a:pt x="3155035" y="135890"/>
                  </a:lnTo>
                  <a:lnTo>
                    <a:pt x="3155035" y="0"/>
                  </a:lnTo>
                  <a:close/>
                </a:path>
              </a:pathLst>
            </a:custGeom>
            <a:solidFill>
              <a:srgbClr val="9B7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5"/>
            <p:cNvSpPr/>
            <p:nvPr/>
          </p:nvSpPr>
          <p:spPr>
            <a:xfrm>
              <a:off x="1526400" y="6081090"/>
              <a:ext cx="3455035" cy="1350010"/>
            </a:xfrm>
            <a:custGeom>
              <a:avLst/>
              <a:gdLst/>
              <a:ahLst/>
              <a:cxnLst/>
              <a:rect l="l" t="t" r="r" b="b"/>
              <a:pathLst>
                <a:path w="3455035" h="1350009">
                  <a:moveTo>
                    <a:pt x="3454565" y="0"/>
                  </a:moveTo>
                  <a:lnTo>
                    <a:pt x="298792" y="0"/>
                  </a:lnTo>
                  <a:lnTo>
                    <a:pt x="298081" y="0"/>
                  </a:lnTo>
                  <a:lnTo>
                    <a:pt x="241566" y="12179"/>
                  </a:lnTo>
                  <a:lnTo>
                    <a:pt x="188569" y="47205"/>
                  </a:lnTo>
                  <a:lnTo>
                    <a:pt x="140119" y="102793"/>
                  </a:lnTo>
                  <a:lnTo>
                    <a:pt x="117906" y="137579"/>
                  </a:lnTo>
                  <a:lnTo>
                    <a:pt x="97218" y="176669"/>
                  </a:lnTo>
                  <a:lnTo>
                    <a:pt x="78155" y="219760"/>
                  </a:lnTo>
                  <a:lnTo>
                    <a:pt x="60871" y="266573"/>
                  </a:lnTo>
                  <a:lnTo>
                    <a:pt x="45478" y="316826"/>
                  </a:lnTo>
                  <a:lnTo>
                    <a:pt x="32105" y="370230"/>
                  </a:lnTo>
                  <a:lnTo>
                    <a:pt x="20891" y="426516"/>
                  </a:lnTo>
                  <a:lnTo>
                    <a:pt x="11938" y="485368"/>
                  </a:lnTo>
                  <a:lnTo>
                    <a:pt x="5384" y="546531"/>
                  </a:lnTo>
                  <a:lnTo>
                    <a:pt x="1358" y="609714"/>
                  </a:lnTo>
                  <a:lnTo>
                    <a:pt x="0" y="674624"/>
                  </a:lnTo>
                  <a:lnTo>
                    <a:pt x="1358" y="739673"/>
                  </a:lnTo>
                  <a:lnTo>
                    <a:pt x="5384" y="802957"/>
                  </a:lnTo>
                  <a:lnTo>
                    <a:pt x="11938" y="864209"/>
                  </a:lnTo>
                  <a:lnTo>
                    <a:pt x="20891" y="923150"/>
                  </a:lnTo>
                  <a:lnTo>
                    <a:pt x="32105" y="979500"/>
                  </a:lnTo>
                  <a:lnTo>
                    <a:pt x="45478" y="1032967"/>
                  </a:lnTo>
                  <a:lnTo>
                    <a:pt x="60871" y="1083259"/>
                  </a:lnTo>
                  <a:lnTo>
                    <a:pt x="78155" y="1130122"/>
                  </a:lnTo>
                  <a:lnTo>
                    <a:pt x="97218" y="1173238"/>
                  </a:lnTo>
                  <a:lnTo>
                    <a:pt x="117906" y="1212354"/>
                  </a:lnTo>
                  <a:lnTo>
                    <a:pt x="140119" y="1247165"/>
                  </a:lnTo>
                  <a:lnTo>
                    <a:pt x="163715" y="1277404"/>
                  </a:lnTo>
                  <a:lnTo>
                    <a:pt x="214566" y="1322997"/>
                  </a:lnTo>
                  <a:lnTo>
                    <a:pt x="269443" y="1346885"/>
                  </a:lnTo>
                  <a:lnTo>
                    <a:pt x="298081" y="1349971"/>
                  </a:lnTo>
                  <a:lnTo>
                    <a:pt x="298792" y="1349908"/>
                  </a:lnTo>
                  <a:lnTo>
                    <a:pt x="3454565" y="1349971"/>
                  </a:lnTo>
                  <a:lnTo>
                    <a:pt x="3454565" y="0"/>
                  </a:lnTo>
                  <a:close/>
                </a:path>
              </a:pathLst>
            </a:custGeom>
            <a:solidFill>
              <a:srgbClr val="BB92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6"/>
            <p:cNvSpPr/>
            <p:nvPr/>
          </p:nvSpPr>
          <p:spPr>
            <a:xfrm>
              <a:off x="4670641" y="6081090"/>
              <a:ext cx="596900" cy="1350010"/>
            </a:xfrm>
            <a:custGeom>
              <a:avLst/>
              <a:gdLst/>
              <a:ahLst/>
              <a:cxnLst/>
              <a:rect l="l" t="t" r="r" b="b"/>
              <a:pathLst>
                <a:path w="596900" h="1350009">
                  <a:moveTo>
                    <a:pt x="298805" y="0"/>
                  </a:moveTo>
                  <a:lnTo>
                    <a:pt x="242064" y="12177"/>
                  </a:lnTo>
                  <a:lnTo>
                    <a:pt x="188900" y="47195"/>
                  </a:lnTo>
                  <a:lnTo>
                    <a:pt x="140319" y="102782"/>
                  </a:lnTo>
                  <a:lnTo>
                    <a:pt x="118062" y="137578"/>
                  </a:lnTo>
                  <a:lnTo>
                    <a:pt x="97328" y="176664"/>
                  </a:lnTo>
                  <a:lnTo>
                    <a:pt x="78242" y="219756"/>
                  </a:lnTo>
                  <a:lnTo>
                    <a:pt x="60931" y="266571"/>
                  </a:lnTo>
                  <a:lnTo>
                    <a:pt x="45520" y="316822"/>
                  </a:lnTo>
                  <a:lnTo>
                    <a:pt x="32135" y="370228"/>
                  </a:lnTo>
                  <a:lnTo>
                    <a:pt x="20901" y="426504"/>
                  </a:lnTo>
                  <a:lnTo>
                    <a:pt x="11945" y="485365"/>
                  </a:lnTo>
                  <a:lnTo>
                    <a:pt x="5393" y="546528"/>
                  </a:lnTo>
                  <a:lnTo>
                    <a:pt x="1369" y="609709"/>
                  </a:lnTo>
                  <a:lnTo>
                    <a:pt x="0" y="674624"/>
                  </a:lnTo>
                  <a:lnTo>
                    <a:pt x="1369" y="739660"/>
                  </a:lnTo>
                  <a:lnTo>
                    <a:pt x="5393" y="802949"/>
                  </a:lnTo>
                  <a:lnTo>
                    <a:pt x="11945" y="864206"/>
                  </a:lnTo>
                  <a:lnTo>
                    <a:pt x="20901" y="923149"/>
                  </a:lnTo>
                  <a:lnTo>
                    <a:pt x="32135" y="979494"/>
                  </a:lnTo>
                  <a:lnTo>
                    <a:pt x="45520" y="1032958"/>
                  </a:lnTo>
                  <a:lnTo>
                    <a:pt x="60931" y="1083258"/>
                  </a:lnTo>
                  <a:lnTo>
                    <a:pt x="78242" y="1130112"/>
                  </a:lnTo>
                  <a:lnTo>
                    <a:pt x="97328" y="1173236"/>
                  </a:lnTo>
                  <a:lnTo>
                    <a:pt x="118062" y="1212346"/>
                  </a:lnTo>
                  <a:lnTo>
                    <a:pt x="140319" y="1247160"/>
                  </a:lnTo>
                  <a:lnTo>
                    <a:pt x="163974" y="1277395"/>
                  </a:lnTo>
                  <a:lnTo>
                    <a:pt x="214972" y="1322995"/>
                  </a:lnTo>
                  <a:lnTo>
                    <a:pt x="270050" y="1346880"/>
                  </a:lnTo>
                  <a:lnTo>
                    <a:pt x="298805" y="1349971"/>
                  </a:lnTo>
                  <a:lnTo>
                    <a:pt x="327437" y="1346880"/>
                  </a:lnTo>
                  <a:lnTo>
                    <a:pt x="382313" y="1322995"/>
                  </a:lnTo>
                  <a:lnTo>
                    <a:pt x="433159" y="1277395"/>
                  </a:lnTo>
                  <a:lnTo>
                    <a:pt x="456754" y="1247160"/>
                  </a:lnTo>
                  <a:lnTo>
                    <a:pt x="478962" y="1212346"/>
                  </a:lnTo>
                  <a:lnTo>
                    <a:pt x="499655" y="1173236"/>
                  </a:lnTo>
                  <a:lnTo>
                    <a:pt x="518708" y="1130112"/>
                  </a:lnTo>
                  <a:lnTo>
                    <a:pt x="535994" y="1083258"/>
                  </a:lnTo>
                  <a:lnTo>
                    <a:pt x="551386" y="1032958"/>
                  </a:lnTo>
                  <a:lnTo>
                    <a:pt x="564758" y="979494"/>
                  </a:lnTo>
                  <a:lnTo>
                    <a:pt x="575982" y="923149"/>
                  </a:lnTo>
                  <a:lnTo>
                    <a:pt x="584932" y="864206"/>
                  </a:lnTo>
                  <a:lnTo>
                    <a:pt x="591482" y="802949"/>
                  </a:lnTo>
                  <a:lnTo>
                    <a:pt x="595505" y="739660"/>
                  </a:lnTo>
                  <a:lnTo>
                    <a:pt x="596874" y="674624"/>
                  </a:lnTo>
                  <a:lnTo>
                    <a:pt x="595505" y="609709"/>
                  </a:lnTo>
                  <a:lnTo>
                    <a:pt x="591482" y="546528"/>
                  </a:lnTo>
                  <a:lnTo>
                    <a:pt x="584932" y="485365"/>
                  </a:lnTo>
                  <a:lnTo>
                    <a:pt x="575982" y="426504"/>
                  </a:lnTo>
                  <a:lnTo>
                    <a:pt x="564758" y="370228"/>
                  </a:lnTo>
                  <a:lnTo>
                    <a:pt x="551386" y="316822"/>
                  </a:lnTo>
                  <a:lnTo>
                    <a:pt x="535994" y="266571"/>
                  </a:lnTo>
                  <a:lnTo>
                    <a:pt x="518708" y="219756"/>
                  </a:lnTo>
                  <a:lnTo>
                    <a:pt x="499655" y="176664"/>
                  </a:lnTo>
                  <a:lnTo>
                    <a:pt x="478962" y="137578"/>
                  </a:lnTo>
                  <a:lnTo>
                    <a:pt x="456754" y="102782"/>
                  </a:lnTo>
                  <a:lnTo>
                    <a:pt x="433159" y="72560"/>
                  </a:lnTo>
                  <a:lnTo>
                    <a:pt x="382313" y="26973"/>
                  </a:lnTo>
                  <a:lnTo>
                    <a:pt x="327437" y="3091"/>
                  </a:lnTo>
                  <a:lnTo>
                    <a:pt x="298805" y="0"/>
                  </a:lnTo>
                  <a:close/>
                </a:path>
              </a:pathLst>
            </a:custGeom>
            <a:solidFill>
              <a:srgbClr val="9B7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7"/>
            <p:cNvSpPr/>
            <p:nvPr/>
          </p:nvSpPr>
          <p:spPr>
            <a:xfrm>
              <a:off x="4880153" y="6218606"/>
              <a:ext cx="3140710" cy="1076960"/>
            </a:xfrm>
            <a:custGeom>
              <a:avLst/>
              <a:gdLst/>
              <a:ahLst/>
              <a:cxnLst/>
              <a:rect l="l" t="t" r="r" b="b"/>
              <a:pathLst>
                <a:path w="3140709" h="1076959">
                  <a:moveTo>
                    <a:pt x="3140646" y="0"/>
                  </a:moveTo>
                  <a:lnTo>
                    <a:pt x="236880" y="0"/>
                  </a:lnTo>
                  <a:lnTo>
                    <a:pt x="209346" y="3606"/>
                  </a:lnTo>
                  <a:lnTo>
                    <a:pt x="157187" y="31242"/>
                  </a:lnTo>
                  <a:lnTo>
                    <a:pt x="110109" y="83451"/>
                  </a:lnTo>
                  <a:lnTo>
                    <a:pt x="88938" y="117779"/>
                  </a:lnTo>
                  <a:lnTo>
                    <a:pt x="69570" y="157060"/>
                  </a:lnTo>
                  <a:lnTo>
                    <a:pt x="52197" y="200888"/>
                  </a:lnTo>
                  <a:lnTo>
                    <a:pt x="36995" y="248869"/>
                  </a:lnTo>
                  <a:lnTo>
                    <a:pt x="24155" y="300596"/>
                  </a:lnTo>
                  <a:lnTo>
                    <a:pt x="13855" y="355688"/>
                  </a:lnTo>
                  <a:lnTo>
                    <a:pt x="6273" y="413740"/>
                  </a:lnTo>
                  <a:lnTo>
                    <a:pt x="1600" y="474345"/>
                  </a:lnTo>
                  <a:lnTo>
                    <a:pt x="0" y="537108"/>
                  </a:lnTo>
                  <a:lnTo>
                    <a:pt x="1600" y="599922"/>
                  </a:lnTo>
                  <a:lnTo>
                    <a:pt x="6273" y="660615"/>
                  </a:lnTo>
                  <a:lnTo>
                    <a:pt x="13855" y="718794"/>
                  </a:lnTo>
                  <a:lnTo>
                    <a:pt x="24155" y="774065"/>
                  </a:lnTo>
                  <a:lnTo>
                    <a:pt x="36995" y="825995"/>
                  </a:lnTo>
                  <a:lnTo>
                    <a:pt x="52197" y="874204"/>
                  </a:lnTo>
                  <a:lnTo>
                    <a:pt x="69570" y="918260"/>
                  </a:lnTo>
                  <a:lnTo>
                    <a:pt x="88938" y="957757"/>
                  </a:lnTo>
                  <a:lnTo>
                    <a:pt x="110109" y="992314"/>
                  </a:lnTo>
                  <a:lnTo>
                    <a:pt x="157187" y="1044892"/>
                  </a:lnTo>
                  <a:lnTo>
                    <a:pt x="209346" y="1072743"/>
                  </a:lnTo>
                  <a:lnTo>
                    <a:pt x="236880" y="1076375"/>
                  </a:lnTo>
                  <a:lnTo>
                    <a:pt x="3140646" y="1076375"/>
                  </a:lnTo>
                  <a:lnTo>
                    <a:pt x="3125254" y="1071448"/>
                  </a:lnTo>
                  <a:lnTo>
                    <a:pt x="3110522" y="1057084"/>
                  </a:lnTo>
                  <a:lnTo>
                    <a:pt x="3083496" y="1002652"/>
                  </a:lnTo>
                  <a:lnTo>
                    <a:pt x="3071482" y="963879"/>
                  </a:lnTo>
                  <a:lnTo>
                    <a:pt x="3060623" y="918260"/>
                  </a:lnTo>
                  <a:lnTo>
                    <a:pt x="3051086" y="866444"/>
                  </a:lnTo>
                  <a:lnTo>
                    <a:pt x="3042983" y="809078"/>
                  </a:lnTo>
                  <a:lnTo>
                    <a:pt x="3036455" y="746823"/>
                  </a:lnTo>
                  <a:lnTo>
                    <a:pt x="3031617" y="680313"/>
                  </a:lnTo>
                  <a:lnTo>
                    <a:pt x="3028619" y="610196"/>
                  </a:lnTo>
                  <a:lnTo>
                    <a:pt x="3027603" y="537108"/>
                  </a:lnTo>
                  <a:lnTo>
                    <a:pt x="3028619" y="464388"/>
                  </a:lnTo>
                  <a:lnTo>
                    <a:pt x="3031617" y="394576"/>
                  </a:lnTo>
                  <a:lnTo>
                    <a:pt x="3036455" y="328358"/>
                  </a:lnTo>
                  <a:lnTo>
                    <a:pt x="3042983" y="266344"/>
                  </a:lnTo>
                  <a:lnTo>
                    <a:pt x="3051086" y="209207"/>
                  </a:lnTo>
                  <a:lnTo>
                    <a:pt x="3060623" y="157594"/>
                  </a:lnTo>
                  <a:lnTo>
                    <a:pt x="3071482" y="112141"/>
                  </a:lnTo>
                  <a:lnTo>
                    <a:pt x="3083496" y="73494"/>
                  </a:lnTo>
                  <a:lnTo>
                    <a:pt x="3110522" y="19240"/>
                  </a:lnTo>
                  <a:lnTo>
                    <a:pt x="3125254" y="4927"/>
                  </a:lnTo>
                  <a:lnTo>
                    <a:pt x="3140646" y="0"/>
                  </a:lnTo>
                  <a:close/>
                </a:path>
              </a:pathLst>
            </a:custGeom>
            <a:solidFill>
              <a:srgbClr val="FFF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88477" y="6081090"/>
              <a:ext cx="94322" cy="136791"/>
            </a:xfrm>
            <a:prstGeom prst="rect">
              <a:avLst/>
            </a:prstGeom>
          </p:spPr>
        </p:pic>
        <p:pic>
          <p:nvPicPr>
            <p:cNvPr id="28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87753" y="7294270"/>
              <a:ext cx="95046" cy="136080"/>
            </a:xfrm>
            <a:prstGeom prst="rect">
              <a:avLst/>
            </a:prstGeom>
          </p:spPr>
        </p:pic>
        <p:sp>
          <p:nvSpPr>
            <p:cNvPr id="29" name="object 20"/>
            <p:cNvSpPr/>
            <p:nvPr/>
          </p:nvSpPr>
          <p:spPr>
            <a:xfrm>
              <a:off x="5919838" y="4730254"/>
              <a:ext cx="3155315" cy="1350010"/>
            </a:xfrm>
            <a:custGeom>
              <a:avLst/>
              <a:gdLst/>
              <a:ahLst/>
              <a:cxnLst/>
              <a:rect l="l" t="t" r="r" b="b"/>
              <a:pathLst>
                <a:path w="3155315" h="1350010">
                  <a:moveTo>
                    <a:pt x="3155035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0" y="1212850"/>
                  </a:lnTo>
                  <a:lnTo>
                    <a:pt x="0" y="1350010"/>
                  </a:lnTo>
                  <a:lnTo>
                    <a:pt x="3155035" y="1350010"/>
                  </a:lnTo>
                  <a:lnTo>
                    <a:pt x="3155035" y="1212850"/>
                  </a:lnTo>
                  <a:lnTo>
                    <a:pt x="2753995" y="1212850"/>
                  </a:lnTo>
                  <a:lnTo>
                    <a:pt x="2753995" y="137160"/>
                  </a:lnTo>
                  <a:lnTo>
                    <a:pt x="3155035" y="137160"/>
                  </a:lnTo>
                  <a:lnTo>
                    <a:pt x="3155035" y="0"/>
                  </a:lnTo>
                  <a:close/>
                </a:path>
              </a:pathLst>
            </a:custGeom>
            <a:solidFill>
              <a:srgbClr val="7164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1"/>
            <p:cNvSpPr/>
            <p:nvPr/>
          </p:nvSpPr>
          <p:spPr>
            <a:xfrm>
              <a:off x="2464562" y="4730394"/>
              <a:ext cx="3454400" cy="1350010"/>
            </a:xfrm>
            <a:custGeom>
              <a:avLst/>
              <a:gdLst/>
              <a:ahLst/>
              <a:cxnLst/>
              <a:rect l="l" t="t" r="r" b="b"/>
              <a:pathLst>
                <a:path w="3454400" h="1350010">
                  <a:moveTo>
                    <a:pt x="3453841" y="0"/>
                  </a:moveTo>
                  <a:lnTo>
                    <a:pt x="299516" y="0"/>
                  </a:lnTo>
                  <a:lnTo>
                    <a:pt x="298805" y="0"/>
                  </a:lnTo>
                  <a:lnTo>
                    <a:pt x="242062" y="12179"/>
                  </a:lnTo>
                  <a:lnTo>
                    <a:pt x="188899" y="47205"/>
                  </a:lnTo>
                  <a:lnTo>
                    <a:pt x="140309" y="102793"/>
                  </a:lnTo>
                  <a:lnTo>
                    <a:pt x="118059" y="137579"/>
                  </a:lnTo>
                  <a:lnTo>
                    <a:pt x="97320" y="176669"/>
                  </a:lnTo>
                  <a:lnTo>
                    <a:pt x="78232" y="219760"/>
                  </a:lnTo>
                  <a:lnTo>
                    <a:pt x="60921" y="266573"/>
                  </a:lnTo>
                  <a:lnTo>
                    <a:pt x="45516" y="316826"/>
                  </a:lnTo>
                  <a:lnTo>
                    <a:pt x="32131" y="370230"/>
                  </a:lnTo>
                  <a:lnTo>
                    <a:pt x="20891" y="426516"/>
                  </a:lnTo>
                  <a:lnTo>
                    <a:pt x="11938" y="485368"/>
                  </a:lnTo>
                  <a:lnTo>
                    <a:pt x="5384" y="546531"/>
                  </a:lnTo>
                  <a:lnTo>
                    <a:pt x="1358" y="609714"/>
                  </a:lnTo>
                  <a:lnTo>
                    <a:pt x="0" y="674624"/>
                  </a:lnTo>
                  <a:lnTo>
                    <a:pt x="1358" y="739673"/>
                  </a:lnTo>
                  <a:lnTo>
                    <a:pt x="5384" y="802957"/>
                  </a:lnTo>
                  <a:lnTo>
                    <a:pt x="11938" y="864209"/>
                  </a:lnTo>
                  <a:lnTo>
                    <a:pt x="20891" y="923150"/>
                  </a:lnTo>
                  <a:lnTo>
                    <a:pt x="32131" y="979500"/>
                  </a:lnTo>
                  <a:lnTo>
                    <a:pt x="45516" y="1032967"/>
                  </a:lnTo>
                  <a:lnTo>
                    <a:pt x="60921" y="1083259"/>
                  </a:lnTo>
                  <a:lnTo>
                    <a:pt x="78232" y="1130122"/>
                  </a:lnTo>
                  <a:lnTo>
                    <a:pt x="97320" y="1173238"/>
                  </a:lnTo>
                  <a:lnTo>
                    <a:pt x="118059" y="1212354"/>
                  </a:lnTo>
                  <a:lnTo>
                    <a:pt x="140309" y="1247165"/>
                  </a:lnTo>
                  <a:lnTo>
                    <a:pt x="163969" y="1277404"/>
                  </a:lnTo>
                  <a:lnTo>
                    <a:pt x="214960" y="1322997"/>
                  </a:lnTo>
                  <a:lnTo>
                    <a:pt x="270040" y="1346885"/>
                  </a:lnTo>
                  <a:lnTo>
                    <a:pt x="298805" y="1349971"/>
                  </a:lnTo>
                  <a:lnTo>
                    <a:pt x="299516" y="1349895"/>
                  </a:lnTo>
                  <a:lnTo>
                    <a:pt x="3453841" y="1349971"/>
                  </a:lnTo>
                  <a:lnTo>
                    <a:pt x="3453841" y="0"/>
                  </a:lnTo>
                  <a:close/>
                </a:path>
              </a:pathLst>
            </a:custGeom>
            <a:solidFill>
              <a:srgbClr val="BEB2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2"/>
            <p:cNvSpPr/>
            <p:nvPr/>
          </p:nvSpPr>
          <p:spPr>
            <a:xfrm>
              <a:off x="5610961" y="4730394"/>
              <a:ext cx="596900" cy="1350010"/>
            </a:xfrm>
            <a:custGeom>
              <a:avLst/>
              <a:gdLst/>
              <a:ahLst/>
              <a:cxnLst/>
              <a:rect l="l" t="t" r="r" b="b"/>
              <a:pathLst>
                <a:path w="596900" h="1350010">
                  <a:moveTo>
                    <a:pt x="298081" y="0"/>
                  </a:moveTo>
                  <a:lnTo>
                    <a:pt x="241567" y="12177"/>
                  </a:lnTo>
                  <a:lnTo>
                    <a:pt x="188576" y="47195"/>
                  </a:lnTo>
                  <a:lnTo>
                    <a:pt x="140123" y="102782"/>
                  </a:lnTo>
                  <a:lnTo>
                    <a:pt x="117915" y="137578"/>
                  </a:lnTo>
                  <a:lnTo>
                    <a:pt x="97220" y="176664"/>
                  </a:lnTo>
                  <a:lnTo>
                    <a:pt x="78166" y="219756"/>
                  </a:lnTo>
                  <a:lnTo>
                    <a:pt x="60880" y="266571"/>
                  </a:lnTo>
                  <a:lnTo>
                    <a:pt x="45488" y="316822"/>
                  </a:lnTo>
                  <a:lnTo>
                    <a:pt x="32116" y="370228"/>
                  </a:lnTo>
                  <a:lnTo>
                    <a:pt x="20892" y="426504"/>
                  </a:lnTo>
                  <a:lnTo>
                    <a:pt x="11941" y="485365"/>
                  </a:lnTo>
                  <a:lnTo>
                    <a:pt x="5391" y="546528"/>
                  </a:lnTo>
                  <a:lnTo>
                    <a:pt x="1369" y="609709"/>
                  </a:lnTo>
                  <a:lnTo>
                    <a:pt x="0" y="674624"/>
                  </a:lnTo>
                  <a:lnTo>
                    <a:pt x="1369" y="739660"/>
                  </a:lnTo>
                  <a:lnTo>
                    <a:pt x="5391" y="802949"/>
                  </a:lnTo>
                  <a:lnTo>
                    <a:pt x="11941" y="864206"/>
                  </a:lnTo>
                  <a:lnTo>
                    <a:pt x="20892" y="923149"/>
                  </a:lnTo>
                  <a:lnTo>
                    <a:pt x="32116" y="979494"/>
                  </a:lnTo>
                  <a:lnTo>
                    <a:pt x="45488" y="1032958"/>
                  </a:lnTo>
                  <a:lnTo>
                    <a:pt x="60880" y="1083258"/>
                  </a:lnTo>
                  <a:lnTo>
                    <a:pt x="78166" y="1130112"/>
                  </a:lnTo>
                  <a:lnTo>
                    <a:pt x="97220" y="1173236"/>
                  </a:lnTo>
                  <a:lnTo>
                    <a:pt x="117915" y="1212346"/>
                  </a:lnTo>
                  <a:lnTo>
                    <a:pt x="140123" y="1247160"/>
                  </a:lnTo>
                  <a:lnTo>
                    <a:pt x="163719" y="1277395"/>
                  </a:lnTo>
                  <a:lnTo>
                    <a:pt x="214568" y="1322995"/>
                  </a:lnTo>
                  <a:lnTo>
                    <a:pt x="269447" y="1346880"/>
                  </a:lnTo>
                  <a:lnTo>
                    <a:pt x="298081" y="1349971"/>
                  </a:lnTo>
                  <a:lnTo>
                    <a:pt x="326947" y="1346880"/>
                  </a:lnTo>
                  <a:lnTo>
                    <a:pt x="382169" y="1322995"/>
                  </a:lnTo>
                  <a:lnTo>
                    <a:pt x="433222" y="1277395"/>
                  </a:lnTo>
                  <a:lnTo>
                    <a:pt x="456879" y="1247160"/>
                  </a:lnTo>
                  <a:lnTo>
                    <a:pt x="479124" y="1212346"/>
                  </a:lnTo>
                  <a:lnTo>
                    <a:pt x="499834" y="1173236"/>
                  </a:lnTo>
                  <a:lnTo>
                    <a:pt x="518888" y="1130112"/>
                  </a:lnTo>
                  <a:lnTo>
                    <a:pt x="536160" y="1083258"/>
                  </a:lnTo>
                  <a:lnTo>
                    <a:pt x="551530" y="1032958"/>
                  </a:lnTo>
                  <a:lnTo>
                    <a:pt x="564872" y="979494"/>
                  </a:lnTo>
                  <a:lnTo>
                    <a:pt x="576064" y="923149"/>
                  </a:lnTo>
                  <a:lnTo>
                    <a:pt x="584984" y="864206"/>
                  </a:lnTo>
                  <a:lnTo>
                    <a:pt x="591508" y="802949"/>
                  </a:lnTo>
                  <a:lnTo>
                    <a:pt x="595512" y="739660"/>
                  </a:lnTo>
                  <a:lnTo>
                    <a:pt x="596874" y="674624"/>
                  </a:lnTo>
                  <a:lnTo>
                    <a:pt x="595512" y="609709"/>
                  </a:lnTo>
                  <a:lnTo>
                    <a:pt x="591508" y="546528"/>
                  </a:lnTo>
                  <a:lnTo>
                    <a:pt x="584984" y="485365"/>
                  </a:lnTo>
                  <a:lnTo>
                    <a:pt x="576064" y="426504"/>
                  </a:lnTo>
                  <a:lnTo>
                    <a:pt x="564872" y="370228"/>
                  </a:lnTo>
                  <a:lnTo>
                    <a:pt x="551530" y="316822"/>
                  </a:lnTo>
                  <a:lnTo>
                    <a:pt x="536160" y="266571"/>
                  </a:lnTo>
                  <a:lnTo>
                    <a:pt x="518888" y="219756"/>
                  </a:lnTo>
                  <a:lnTo>
                    <a:pt x="499834" y="176664"/>
                  </a:lnTo>
                  <a:lnTo>
                    <a:pt x="479124" y="137578"/>
                  </a:lnTo>
                  <a:lnTo>
                    <a:pt x="456879" y="102782"/>
                  </a:lnTo>
                  <a:lnTo>
                    <a:pt x="433222" y="72560"/>
                  </a:lnTo>
                  <a:lnTo>
                    <a:pt x="382169" y="26973"/>
                  </a:lnTo>
                  <a:lnTo>
                    <a:pt x="326947" y="3091"/>
                  </a:lnTo>
                  <a:lnTo>
                    <a:pt x="298081" y="0"/>
                  </a:lnTo>
                  <a:close/>
                </a:path>
              </a:pathLst>
            </a:custGeom>
            <a:solidFill>
              <a:srgbClr val="7164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3"/>
            <p:cNvSpPr/>
            <p:nvPr/>
          </p:nvSpPr>
          <p:spPr>
            <a:xfrm>
              <a:off x="5819038" y="4867198"/>
              <a:ext cx="3141980" cy="1077595"/>
            </a:xfrm>
            <a:custGeom>
              <a:avLst/>
              <a:gdLst/>
              <a:ahLst/>
              <a:cxnLst/>
              <a:rect l="l" t="t" r="r" b="b"/>
              <a:pathLst>
                <a:path w="3141979" h="1077595">
                  <a:moveTo>
                    <a:pt x="3141357" y="0"/>
                  </a:moveTo>
                  <a:lnTo>
                    <a:pt x="237604" y="0"/>
                  </a:lnTo>
                  <a:lnTo>
                    <a:pt x="237604" y="825"/>
                  </a:lnTo>
                  <a:lnTo>
                    <a:pt x="210489" y="4343"/>
                  </a:lnTo>
                  <a:lnTo>
                    <a:pt x="157873" y="32042"/>
                  </a:lnTo>
                  <a:lnTo>
                    <a:pt x="110490" y="84353"/>
                  </a:lnTo>
                  <a:lnTo>
                    <a:pt x="89192" y="118732"/>
                  </a:lnTo>
                  <a:lnTo>
                    <a:pt x="69735" y="158038"/>
                  </a:lnTo>
                  <a:lnTo>
                    <a:pt x="52298" y="201904"/>
                  </a:lnTo>
                  <a:lnTo>
                    <a:pt x="37058" y="249897"/>
                  </a:lnTo>
                  <a:lnTo>
                    <a:pt x="24193" y="301625"/>
                  </a:lnTo>
                  <a:lnTo>
                    <a:pt x="13868" y="356692"/>
                  </a:lnTo>
                  <a:lnTo>
                    <a:pt x="6286" y="414680"/>
                  </a:lnTo>
                  <a:lnTo>
                    <a:pt x="1600" y="475195"/>
                  </a:lnTo>
                  <a:lnTo>
                    <a:pt x="0" y="537819"/>
                  </a:lnTo>
                  <a:lnTo>
                    <a:pt x="1600" y="600633"/>
                  </a:lnTo>
                  <a:lnTo>
                    <a:pt x="6286" y="661327"/>
                  </a:lnTo>
                  <a:lnTo>
                    <a:pt x="13868" y="719518"/>
                  </a:lnTo>
                  <a:lnTo>
                    <a:pt x="24193" y="774776"/>
                  </a:lnTo>
                  <a:lnTo>
                    <a:pt x="37058" y="826719"/>
                  </a:lnTo>
                  <a:lnTo>
                    <a:pt x="52298" y="874915"/>
                  </a:lnTo>
                  <a:lnTo>
                    <a:pt x="69735" y="918972"/>
                  </a:lnTo>
                  <a:lnTo>
                    <a:pt x="89192" y="958481"/>
                  </a:lnTo>
                  <a:lnTo>
                    <a:pt x="110490" y="993025"/>
                  </a:lnTo>
                  <a:lnTo>
                    <a:pt x="157873" y="1045616"/>
                  </a:lnTo>
                  <a:lnTo>
                    <a:pt x="210489" y="1073467"/>
                  </a:lnTo>
                  <a:lnTo>
                    <a:pt x="238315" y="1077099"/>
                  </a:lnTo>
                  <a:lnTo>
                    <a:pt x="249275" y="1075651"/>
                  </a:lnTo>
                  <a:lnTo>
                    <a:pt x="3141357" y="1075651"/>
                  </a:lnTo>
                  <a:lnTo>
                    <a:pt x="3097263" y="1033335"/>
                  </a:lnTo>
                  <a:lnTo>
                    <a:pt x="3072193" y="963472"/>
                  </a:lnTo>
                  <a:lnTo>
                    <a:pt x="3061347" y="917981"/>
                  </a:lnTo>
                  <a:lnTo>
                    <a:pt x="3051797" y="866305"/>
                  </a:lnTo>
                  <a:lnTo>
                    <a:pt x="3043694" y="809104"/>
                  </a:lnTo>
                  <a:lnTo>
                    <a:pt x="3037167" y="747001"/>
                  </a:lnTo>
                  <a:lnTo>
                    <a:pt x="3032328" y="680669"/>
                  </a:lnTo>
                  <a:lnTo>
                    <a:pt x="3029331" y="610717"/>
                  </a:lnTo>
                  <a:lnTo>
                    <a:pt x="3028315" y="537819"/>
                  </a:lnTo>
                  <a:lnTo>
                    <a:pt x="3029331" y="464781"/>
                  </a:lnTo>
                  <a:lnTo>
                    <a:pt x="3032328" y="394741"/>
                  </a:lnTo>
                  <a:lnTo>
                    <a:pt x="3037167" y="328345"/>
                  </a:lnTo>
                  <a:lnTo>
                    <a:pt x="3043694" y="266242"/>
                  </a:lnTo>
                  <a:lnTo>
                    <a:pt x="3051797" y="209042"/>
                  </a:lnTo>
                  <a:lnTo>
                    <a:pt x="3061347" y="157416"/>
                  </a:lnTo>
                  <a:lnTo>
                    <a:pt x="3072193" y="111975"/>
                  </a:lnTo>
                  <a:lnTo>
                    <a:pt x="3084207" y="73367"/>
                  </a:lnTo>
                  <a:lnTo>
                    <a:pt x="3111233" y="19189"/>
                  </a:lnTo>
                  <a:lnTo>
                    <a:pt x="3125965" y="4914"/>
                  </a:lnTo>
                  <a:lnTo>
                    <a:pt x="31413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28074" y="4730394"/>
              <a:ext cx="93599" cy="136080"/>
            </a:xfrm>
            <a:prstGeom prst="rect">
              <a:avLst/>
            </a:prstGeom>
          </p:spPr>
        </p:pic>
        <p:pic>
          <p:nvPicPr>
            <p:cNvPr id="34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28074" y="5943574"/>
              <a:ext cx="93599" cy="136080"/>
            </a:xfrm>
            <a:prstGeom prst="rect">
              <a:avLst/>
            </a:prstGeom>
          </p:spPr>
        </p:pic>
        <p:sp>
          <p:nvSpPr>
            <p:cNvPr id="35" name="object 26"/>
            <p:cNvSpPr/>
            <p:nvPr/>
          </p:nvSpPr>
          <p:spPr>
            <a:xfrm>
              <a:off x="2764078" y="4730394"/>
              <a:ext cx="5767705" cy="1350010"/>
            </a:xfrm>
            <a:custGeom>
              <a:avLst/>
              <a:gdLst/>
              <a:ahLst/>
              <a:cxnLst/>
              <a:rect l="l" t="t" r="r" b="b"/>
              <a:pathLst>
                <a:path w="5767705" h="1350010">
                  <a:moveTo>
                    <a:pt x="447116" y="0"/>
                  </a:moveTo>
                  <a:lnTo>
                    <a:pt x="298081" y="0"/>
                  </a:lnTo>
                  <a:lnTo>
                    <a:pt x="269443" y="3098"/>
                  </a:lnTo>
                  <a:lnTo>
                    <a:pt x="214566" y="26974"/>
                  </a:lnTo>
                  <a:lnTo>
                    <a:pt x="163715" y="72567"/>
                  </a:lnTo>
                  <a:lnTo>
                    <a:pt x="140119" y="102793"/>
                  </a:lnTo>
                  <a:lnTo>
                    <a:pt x="117906" y="137579"/>
                  </a:lnTo>
                  <a:lnTo>
                    <a:pt x="97218" y="176669"/>
                  </a:lnTo>
                  <a:lnTo>
                    <a:pt x="78155" y="219760"/>
                  </a:lnTo>
                  <a:lnTo>
                    <a:pt x="60871" y="266573"/>
                  </a:lnTo>
                  <a:lnTo>
                    <a:pt x="45478" y="316826"/>
                  </a:lnTo>
                  <a:lnTo>
                    <a:pt x="32105" y="370230"/>
                  </a:lnTo>
                  <a:lnTo>
                    <a:pt x="20891" y="426516"/>
                  </a:lnTo>
                  <a:lnTo>
                    <a:pt x="11938" y="485368"/>
                  </a:lnTo>
                  <a:lnTo>
                    <a:pt x="5384" y="546531"/>
                  </a:lnTo>
                  <a:lnTo>
                    <a:pt x="1358" y="609714"/>
                  </a:lnTo>
                  <a:lnTo>
                    <a:pt x="0" y="674624"/>
                  </a:lnTo>
                  <a:lnTo>
                    <a:pt x="1358" y="739673"/>
                  </a:lnTo>
                  <a:lnTo>
                    <a:pt x="5384" y="802957"/>
                  </a:lnTo>
                  <a:lnTo>
                    <a:pt x="11938" y="864209"/>
                  </a:lnTo>
                  <a:lnTo>
                    <a:pt x="20891" y="923150"/>
                  </a:lnTo>
                  <a:lnTo>
                    <a:pt x="32105" y="979500"/>
                  </a:lnTo>
                  <a:lnTo>
                    <a:pt x="45478" y="1032967"/>
                  </a:lnTo>
                  <a:lnTo>
                    <a:pt x="60871" y="1083259"/>
                  </a:lnTo>
                  <a:lnTo>
                    <a:pt x="78155" y="1130122"/>
                  </a:lnTo>
                  <a:lnTo>
                    <a:pt x="97218" y="1173238"/>
                  </a:lnTo>
                  <a:lnTo>
                    <a:pt x="117906" y="1212354"/>
                  </a:lnTo>
                  <a:lnTo>
                    <a:pt x="140119" y="1247165"/>
                  </a:lnTo>
                  <a:lnTo>
                    <a:pt x="163715" y="1277404"/>
                  </a:lnTo>
                  <a:lnTo>
                    <a:pt x="214566" y="1322997"/>
                  </a:lnTo>
                  <a:lnTo>
                    <a:pt x="269443" y="1346885"/>
                  </a:lnTo>
                  <a:lnTo>
                    <a:pt x="298081" y="1349971"/>
                  </a:lnTo>
                  <a:lnTo>
                    <a:pt x="447116" y="1349971"/>
                  </a:lnTo>
                  <a:lnTo>
                    <a:pt x="418477" y="1346885"/>
                  </a:lnTo>
                  <a:lnTo>
                    <a:pt x="390601" y="1337805"/>
                  </a:lnTo>
                  <a:lnTo>
                    <a:pt x="337604" y="1302778"/>
                  </a:lnTo>
                  <a:lnTo>
                    <a:pt x="289153" y="1247165"/>
                  </a:lnTo>
                  <a:lnTo>
                    <a:pt x="266954" y="1212354"/>
                  </a:lnTo>
                  <a:lnTo>
                    <a:pt x="246253" y="1173238"/>
                  </a:lnTo>
                  <a:lnTo>
                    <a:pt x="227203" y="1130122"/>
                  </a:lnTo>
                  <a:lnTo>
                    <a:pt x="209918" y="1083259"/>
                  </a:lnTo>
                  <a:lnTo>
                    <a:pt x="194525" y="1032967"/>
                  </a:lnTo>
                  <a:lnTo>
                    <a:pt x="181152" y="979500"/>
                  </a:lnTo>
                  <a:lnTo>
                    <a:pt x="169926" y="923150"/>
                  </a:lnTo>
                  <a:lnTo>
                    <a:pt x="160985" y="864209"/>
                  </a:lnTo>
                  <a:lnTo>
                    <a:pt x="154432" y="802957"/>
                  </a:lnTo>
                  <a:lnTo>
                    <a:pt x="150406" y="739673"/>
                  </a:lnTo>
                  <a:lnTo>
                    <a:pt x="149047" y="674624"/>
                  </a:lnTo>
                  <a:lnTo>
                    <a:pt x="150406" y="609714"/>
                  </a:lnTo>
                  <a:lnTo>
                    <a:pt x="154432" y="546531"/>
                  </a:lnTo>
                  <a:lnTo>
                    <a:pt x="160985" y="485368"/>
                  </a:lnTo>
                  <a:lnTo>
                    <a:pt x="169926" y="426516"/>
                  </a:lnTo>
                  <a:lnTo>
                    <a:pt x="181152" y="370230"/>
                  </a:lnTo>
                  <a:lnTo>
                    <a:pt x="194525" y="316826"/>
                  </a:lnTo>
                  <a:lnTo>
                    <a:pt x="209918" y="266573"/>
                  </a:lnTo>
                  <a:lnTo>
                    <a:pt x="227203" y="219760"/>
                  </a:lnTo>
                  <a:lnTo>
                    <a:pt x="246253" y="176669"/>
                  </a:lnTo>
                  <a:lnTo>
                    <a:pt x="266954" y="137579"/>
                  </a:lnTo>
                  <a:lnTo>
                    <a:pt x="289153" y="102793"/>
                  </a:lnTo>
                  <a:lnTo>
                    <a:pt x="312750" y="72567"/>
                  </a:lnTo>
                  <a:lnTo>
                    <a:pt x="363601" y="26974"/>
                  </a:lnTo>
                  <a:lnTo>
                    <a:pt x="418477" y="3098"/>
                  </a:lnTo>
                  <a:lnTo>
                    <a:pt x="447116" y="0"/>
                  </a:lnTo>
                  <a:close/>
                </a:path>
                <a:path w="5767705" h="1350010">
                  <a:moveTo>
                    <a:pt x="747356" y="0"/>
                  </a:moveTo>
                  <a:lnTo>
                    <a:pt x="596887" y="0"/>
                  </a:lnTo>
                  <a:lnTo>
                    <a:pt x="568248" y="3098"/>
                  </a:lnTo>
                  <a:lnTo>
                    <a:pt x="513359" y="26974"/>
                  </a:lnTo>
                  <a:lnTo>
                    <a:pt x="462508" y="72567"/>
                  </a:lnTo>
                  <a:lnTo>
                    <a:pt x="438912" y="102793"/>
                  </a:lnTo>
                  <a:lnTo>
                    <a:pt x="416699" y="137579"/>
                  </a:lnTo>
                  <a:lnTo>
                    <a:pt x="396011" y="176669"/>
                  </a:lnTo>
                  <a:lnTo>
                    <a:pt x="376948" y="219760"/>
                  </a:lnTo>
                  <a:lnTo>
                    <a:pt x="359664" y="266573"/>
                  </a:lnTo>
                  <a:lnTo>
                    <a:pt x="344271" y="316826"/>
                  </a:lnTo>
                  <a:lnTo>
                    <a:pt x="330898" y="370230"/>
                  </a:lnTo>
                  <a:lnTo>
                    <a:pt x="319684" y="426516"/>
                  </a:lnTo>
                  <a:lnTo>
                    <a:pt x="310730" y="485368"/>
                  </a:lnTo>
                  <a:lnTo>
                    <a:pt x="304177" y="546531"/>
                  </a:lnTo>
                  <a:lnTo>
                    <a:pt x="300151" y="609714"/>
                  </a:lnTo>
                  <a:lnTo>
                    <a:pt x="298792" y="674624"/>
                  </a:lnTo>
                  <a:lnTo>
                    <a:pt x="300151" y="739673"/>
                  </a:lnTo>
                  <a:lnTo>
                    <a:pt x="304177" y="802957"/>
                  </a:lnTo>
                  <a:lnTo>
                    <a:pt x="310730" y="864209"/>
                  </a:lnTo>
                  <a:lnTo>
                    <a:pt x="319684" y="923150"/>
                  </a:lnTo>
                  <a:lnTo>
                    <a:pt x="330898" y="979500"/>
                  </a:lnTo>
                  <a:lnTo>
                    <a:pt x="344271" y="1032967"/>
                  </a:lnTo>
                  <a:lnTo>
                    <a:pt x="359664" y="1083259"/>
                  </a:lnTo>
                  <a:lnTo>
                    <a:pt x="376948" y="1130122"/>
                  </a:lnTo>
                  <a:lnTo>
                    <a:pt x="396011" y="1173238"/>
                  </a:lnTo>
                  <a:lnTo>
                    <a:pt x="416699" y="1212354"/>
                  </a:lnTo>
                  <a:lnTo>
                    <a:pt x="438912" y="1247165"/>
                  </a:lnTo>
                  <a:lnTo>
                    <a:pt x="462508" y="1277404"/>
                  </a:lnTo>
                  <a:lnTo>
                    <a:pt x="513359" y="1322997"/>
                  </a:lnTo>
                  <a:lnTo>
                    <a:pt x="568248" y="1346885"/>
                  </a:lnTo>
                  <a:lnTo>
                    <a:pt x="596887" y="1349971"/>
                  </a:lnTo>
                  <a:lnTo>
                    <a:pt x="747356" y="1349971"/>
                  </a:lnTo>
                  <a:lnTo>
                    <a:pt x="718477" y="1346885"/>
                  </a:lnTo>
                  <a:lnTo>
                    <a:pt x="690384" y="1337805"/>
                  </a:lnTo>
                  <a:lnTo>
                    <a:pt x="637057" y="1302778"/>
                  </a:lnTo>
                  <a:lnTo>
                    <a:pt x="588340" y="1247165"/>
                  </a:lnTo>
                  <a:lnTo>
                    <a:pt x="566039" y="1212354"/>
                  </a:lnTo>
                  <a:lnTo>
                    <a:pt x="545261" y="1173238"/>
                  </a:lnTo>
                  <a:lnTo>
                    <a:pt x="526148" y="1130122"/>
                  </a:lnTo>
                  <a:lnTo>
                    <a:pt x="508812" y="1083259"/>
                  </a:lnTo>
                  <a:lnTo>
                    <a:pt x="493382" y="1032967"/>
                  </a:lnTo>
                  <a:lnTo>
                    <a:pt x="479983" y="979500"/>
                  </a:lnTo>
                  <a:lnTo>
                    <a:pt x="468744" y="923150"/>
                  </a:lnTo>
                  <a:lnTo>
                    <a:pt x="459778" y="864209"/>
                  </a:lnTo>
                  <a:lnTo>
                    <a:pt x="453224" y="802957"/>
                  </a:lnTo>
                  <a:lnTo>
                    <a:pt x="449199" y="739673"/>
                  </a:lnTo>
                  <a:lnTo>
                    <a:pt x="447840" y="674624"/>
                  </a:lnTo>
                  <a:lnTo>
                    <a:pt x="449199" y="609714"/>
                  </a:lnTo>
                  <a:lnTo>
                    <a:pt x="453224" y="546531"/>
                  </a:lnTo>
                  <a:lnTo>
                    <a:pt x="459778" y="485368"/>
                  </a:lnTo>
                  <a:lnTo>
                    <a:pt x="468744" y="426516"/>
                  </a:lnTo>
                  <a:lnTo>
                    <a:pt x="479983" y="370230"/>
                  </a:lnTo>
                  <a:lnTo>
                    <a:pt x="493382" y="316826"/>
                  </a:lnTo>
                  <a:lnTo>
                    <a:pt x="508812" y="266573"/>
                  </a:lnTo>
                  <a:lnTo>
                    <a:pt x="526148" y="219760"/>
                  </a:lnTo>
                  <a:lnTo>
                    <a:pt x="545261" y="176669"/>
                  </a:lnTo>
                  <a:lnTo>
                    <a:pt x="566039" y="137579"/>
                  </a:lnTo>
                  <a:lnTo>
                    <a:pt x="588340" y="102793"/>
                  </a:lnTo>
                  <a:lnTo>
                    <a:pt x="612063" y="72567"/>
                  </a:lnTo>
                  <a:lnTo>
                    <a:pt x="663206" y="26974"/>
                  </a:lnTo>
                  <a:lnTo>
                    <a:pt x="718477" y="3098"/>
                  </a:lnTo>
                  <a:lnTo>
                    <a:pt x="747356" y="0"/>
                  </a:lnTo>
                  <a:close/>
                </a:path>
                <a:path w="5767705" h="1350010">
                  <a:moveTo>
                    <a:pt x="5767197" y="499681"/>
                  </a:moveTo>
                  <a:lnTo>
                    <a:pt x="5212804" y="499681"/>
                  </a:lnTo>
                  <a:lnTo>
                    <a:pt x="5212804" y="1145501"/>
                  </a:lnTo>
                  <a:lnTo>
                    <a:pt x="5488559" y="1017346"/>
                  </a:lnTo>
                  <a:lnTo>
                    <a:pt x="5767197" y="1145501"/>
                  </a:lnTo>
                  <a:lnTo>
                    <a:pt x="5767197" y="499681"/>
                  </a:lnTo>
                  <a:close/>
                </a:path>
              </a:pathLst>
            </a:custGeom>
            <a:solidFill>
              <a:srgbClr val="E7D8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27"/>
            <p:cNvSpPr/>
            <p:nvPr/>
          </p:nvSpPr>
          <p:spPr>
            <a:xfrm>
              <a:off x="2093760" y="7431786"/>
              <a:ext cx="3436620" cy="533400"/>
            </a:xfrm>
            <a:custGeom>
              <a:avLst/>
              <a:gdLst/>
              <a:ahLst/>
              <a:cxnLst/>
              <a:rect l="l" t="t" r="r" b="b"/>
              <a:pathLst>
                <a:path w="3436620" h="533400">
                  <a:moveTo>
                    <a:pt x="3436556" y="0"/>
                  </a:moveTo>
                  <a:lnTo>
                    <a:pt x="291592" y="0"/>
                  </a:lnTo>
                  <a:lnTo>
                    <a:pt x="261135" y="3427"/>
                  </a:lnTo>
                  <a:lnTo>
                    <a:pt x="203055" y="29867"/>
                  </a:lnTo>
                  <a:lnTo>
                    <a:pt x="149729" y="80235"/>
                  </a:lnTo>
                  <a:lnTo>
                    <a:pt x="125215" y="113574"/>
                  </a:lnTo>
                  <a:lnTo>
                    <a:pt x="102328" y="151914"/>
                  </a:lnTo>
                  <a:lnTo>
                    <a:pt x="81216" y="194926"/>
                  </a:lnTo>
                  <a:lnTo>
                    <a:pt x="62024" y="242283"/>
                  </a:lnTo>
                  <a:lnTo>
                    <a:pt x="44899" y="293658"/>
                  </a:lnTo>
                  <a:lnTo>
                    <a:pt x="29988" y="348724"/>
                  </a:lnTo>
                  <a:lnTo>
                    <a:pt x="17437" y="407153"/>
                  </a:lnTo>
                  <a:lnTo>
                    <a:pt x="7392" y="468617"/>
                  </a:lnTo>
                  <a:lnTo>
                    <a:pt x="0" y="532790"/>
                  </a:lnTo>
                  <a:lnTo>
                    <a:pt x="3144240" y="532790"/>
                  </a:lnTo>
                  <a:lnTo>
                    <a:pt x="3151787" y="468617"/>
                  </a:lnTo>
                  <a:lnTo>
                    <a:pt x="3161983" y="407153"/>
                  </a:lnTo>
                  <a:lnTo>
                    <a:pt x="3174679" y="348724"/>
                  </a:lnTo>
                  <a:lnTo>
                    <a:pt x="3189725" y="293658"/>
                  </a:lnTo>
                  <a:lnTo>
                    <a:pt x="3206971" y="242283"/>
                  </a:lnTo>
                  <a:lnTo>
                    <a:pt x="3226269" y="194926"/>
                  </a:lnTo>
                  <a:lnTo>
                    <a:pt x="3247469" y="151914"/>
                  </a:lnTo>
                  <a:lnTo>
                    <a:pt x="3270421" y="113574"/>
                  </a:lnTo>
                  <a:lnTo>
                    <a:pt x="3294975" y="80235"/>
                  </a:lnTo>
                  <a:lnTo>
                    <a:pt x="3320983" y="52223"/>
                  </a:lnTo>
                  <a:lnTo>
                    <a:pt x="3376760" y="13492"/>
                  </a:lnTo>
                  <a:lnTo>
                    <a:pt x="3406231" y="3427"/>
                  </a:lnTo>
                  <a:lnTo>
                    <a:pt x="3436556" y="0"/>
                  </a:lnTo>
                  <a:close/>
                </a:path>
              </a:pathLst>
            </a:custGeom>
            <a:solidFill>
              <a:srgbClr val="BEB2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28"/>
            <p:cNvSpPr/>
            <p:nvPr/>
          </p:nvSpPr>
          <p:spPr>
            <a:xfrm>
              <a:off x="5529605" y="7431062"/>
              <a:ext cx="10160" cy="1905"/>
            </a:xfrm>
            <a:custGeom>
              <a:avLst/>
              <a:gdLst/>
              <a:ahLst/>
              <a:cxnLst/>
              <a:rect l="l" t="t" r="r" b="b"/>
              <a:pathLst>
                <a:path w="10160" h="1904">
                  <a:moveTo>
                    <a:pt x="10071" y="0"/>
                  </a:moveTo>
                  <a:lnTo>
                    <a:pt x="0" y="0"/>
                  </a:lnTo>
                  <a:lnTo>
                    <a:pt x="6477" y="0"/>
                  </a:lnTo>
                  <a:lnTo>
                    <a:pt x="10071" y="1447"/>
                  </a:lnTo>
                  <a:lnTo>
                    <a:pt x="10071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29"/>
            <p:cNvSpPr/>
            <p:nvPr/>
          </p:nvSpPr>
          <p:spPr>
            <a:xfrm>
              <a:off x="5610237" y="6081090"/>
              <a:ext cx="2572385" cy="137160"/>
            </a:xfrm>
            <a:custGeom>
              <a:avLst/>
              <a:gdLst/>
              <a:ahLst/>
              <a:cxnLst/>
              <a:rect l="l" t="t" r="r" b="b"/>
              <a:pathLst>
                <a:path w="2572384" h="137160">
                  <a:moveTo>
                    <a:pt x="2525039" y="0"/>
                  </a:moveTo>
                  <a:lnTo>
                    <a:pt x="0" y="0"/>
                  </a:lnTo>
                  <a:lnTo>
                    <a:pt x="0" y="136791"/>
                  </a:lnTo>
                  <a:lnTo>
                    <a:pt x="2525039" y="136791"/>
                  </a:lnTo>
                  <a:lnTo>
                    <a:pt x="2543592" y="131359"/>
                  </a:lnTo>
                  <a:lnTo>
                    <a:pt x="2558430" y="116546"/>
                  </a:lnTo>
                  <a:lnTo>
                    <a:pt x="2568273" y="94577"/>
                  </a:lnTo>
                  <a:lnTo>
                    <a:pt x="2571838" y="67678"/>
                  </a:lnTo>
                  <a:lnTo>
                    <a:pt x="2568878" y="41308"/>
                  </a:lnTo>
                  <a:lnTo>
                    <a:pt x="2558969" y="19799"/>
                  </a:lnTo>
                  <a:lnTo>
                    <a:pt x="2543794" y="5309"/>
                  </a:lnTo>
                  <a:lnTo>
                    <a:pt x="2525039" y="0"/>
                  </a:lnTo>
                  <a:close/>
                </a:path>
              </a:pathLst>
            </a:custGeom>
            <a:solidFill>
              <a:srgbClr val="9B7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0"/>
            <p:cNvSpPr/>
            <p:nvPr/>
          </p:nvSpPr>
          <p:spPr>
            <a:xfrm>
              <a:off x="5663514" y="6218606"/>
              <a:ext cx="2357120" cy="310515"/>
            </a:xfrm>
            <a:custGeom>
              <a:avLst/>
              <a:gdLst/>
              <a:ahLst/>
              <a:cxnLst/>
              <a:rect l="l" t="t" r="r" b="b"/>
              <a:pathLst>
                <a:path w="2357120" h="310515">
                  <a:moveTo>
                    <a:pt x="2356561" y="0"/>
                  </a:moveTo>
                  <a:lnTo>
                    <a:pt x="102971" y="0"/>
                  </a:lnTo>
                  <a:lnTo>
                    <a:pt x="83928" y="7592"/>
                  </a:lnTo>
                  <a:lnTo>
                    <a:pt x="49068" y="64556"/>
                  </a:lnTo>
                  <a:lnTo>
                    <a:pt x="33804" y="111407"/>
                  </a:lnTo>
                  <a:lnTo>
                    <a:pt x="20354" y="168825"/>
                  </a:lnTo>
                  <a:lnTo>
                    <a:pt x="8993" y="235551"/>
                  </a:lnTo>
                  <a:lnTo>
                    <a:pt x="0" y="310324"/>
                  </a:lnTo>
                  <a:lnTo>
                    <a:pt x="2253602" y="310324"/>
                  </a:lnTo>
                  <a:lnTo>
                    <a:pt x="2262595" y="235323"/>
                  </a:lnTo>
                  <a:lnTo>
                    <a:pt x="2273954" y="168509"/>
                  </a:lnTo>
                  <a:lnTo>
                    <a:pt x="2287402" y="111103"/>
                  </a:lnTo>
                  <a:lnTo>
                    <a:pt x="2302663" y="64328"/>
                  </a:lnTo>
                  <a:lnTo>
                    <a:pt x="2319461" y="29404"/>
                  </a:lnTo>
                  <a:lnTo>
                    <a:pt x="2337519" y="7554"/>
                  </a:lnTo>
                  <a:lnTo>
                    <a:pt x="235656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39687" y="7730579"/>
              <a:ext cx="3967262" cy="1460131"/>
            </a:xfrm>
            <a:prstGeom prst="rect">
              <a:avLst/>
            </a:prstGeom>
          </p:spPr>
        </p:pic>
        <p:sp>
          <p:nvSpPr>
            <p:cNvPr id="41" name="object 32"/>
            <p:cNvSpPr/>
            <p:nvPr/>
          </p:nvSpPr>
          <p:spPr>
            <a:xfrm>
              <a:off x="1594078" y="2576156"/>
              <a:ext cx="8255634" cy="5531485"/>
            </a:xfrm>
            <a:custGeom>
              <a:avLst/>
              <a:gdLst/>
              <a:ahLst/>
              <a:cxnLst/>
              <a:rect l="l" t="t" r="r" b="b"/>
              <a:pathLst>
                <a:path w="8255634" h="5531484">
                  <a:moveTo>
                    <a:pt x="583107" y="1997240"/>
                  </a:moveTo>
                  <a:lnTo>
                    <a:pt x="578294" y="1973414"/>
                  </a:lnTo>
                  <a:lnTo>
                    <a:pt x="565200" y="1953958"/>
                  </a:lnTo>
                  <a:lnTo>
                    <a:pt x="545744" y="1940864"/>
                  </a:lnTo>
                  <a:lnTo>
                    <a:pt x="521919" y="1936051"/>
                  </a:lnTo>
                  <a:lnTo>
                    <a:pt x="354190" y="1936051"/>
                  </a:lnTo>
                  <a:lnTo>
                    <a:pt x="354190" y="1766150"/>
                  </a:lnTo>
                  <a:lnTo>
                    <a:pt x="349161" y="1742744"/>
                  </a:lnTo>
                  <a:lnTo>
                    <a:pt x="335559" y="1723504"/>
                  </a:lnTo>
                  <a:lnTo>
                    <a:pt x="315607" y="1710486"/>
                  </a:lnTo>
                  <a:lnTo>
                    <a:pt x="291553" y="1705686"/>
                  </a:lnTo>
                  <a:lnTo>
                    <a:pt x="267716" y="1710486"/>
                  </a:lnTo>
                  <a:lnTo>
                    <a:pt x="248272" y="1723504"/>
                  </a:lnTo>
                  <a:lnTo>
                    <a:pt x="235165" y="1742744"/>
                  </a:lnTo>
                  <a:lnTo>
                    <a:pt x="230365" y="1766150"/>
                  </a:lnTo>
                  <a:lnTo>
                    <a:pt x="230365" y="1936051"/>
                  </a:lnTo>
                  <a:lnTo>
                    <a:pt x="62636" y="1936051"/>
                  </a:lnTo>
                  <a:lnTo>
                    <a:pt x="37960" y="1940864"/>
                  </a:lnTo>
                  <a:lnTo>
                    <a:pt x="18084" y="1953958"/>
                  </a:lnTo>
                  <a:lnTo>
                    <a:pt x="4813" y="1973414"/>
                  </a:lnTo>
                  <a:lnTo>
                    <a:pt x="0" y="1997240"/>
                  </a:lnTo>
                  <a:lnTo>
                    <a:pt x="4813" y="2021078"/>
                  </a:lnTo>
                  <a:lnTo>
                    <a:pt x="18084" y="2040521"/>
                  </a:lnTo>
                  <a:lnTo>
                    <a:pt x="37960" y="2053628"/>
                  </a:lnTo>
                  <a:lnTo>
                    <a:pt x="62636" y="2058428"/>
                  </a:lnTo>
                  <a:lnTo>
                    <a:pt x="230365" y="2058428"/>
                  </a:lnTo>
                  <a:lnTo>
                    <a:pt x="230365" y="2227618"/>
                  </a:lnTo>
                  <a:lnTo>
                    <a:pt x="235165" y="2251443"/>
                  </a:lnTo>
                  <a:lnTo>
                    <a:pt x="248272" y="2270887"/>
                  </a:lnTo>
                  <a:lnTo>
                    <a:pt x="267716" y="2283993"/>
                  </a:lnTo>
                  <a:lnTo>
                    <a:pt x="291553" y="2288794"/>
                  </a:lnTo>
                  <a:lnTo>
                    <a:pt x="315607" y="2283993"/>
                  </a:lnTo>
                  <a:lnTo>
                    <a:pt x="335559" y="2270887"/>
                  </a:lnTo>
                  <a:lnTo>
                    <a:pt x="349161" y="2251443"/>
                  </a:lnTo>
                  <a:lnTo>
                    <a:pt x="354190" y="2227618"/>
                  </a:lnTo>
                  <a:lnTo>
                    <a:pt x="354190" y="2058428"/>
                  </a:lnTo>
                  <a:lnTo>
                    <a:pt x="521919" y="2058428"/>
                  </a:lnTo>
                  <a:lnTo>
                    <a:pt x="545744" y="2053628"/>
                  </a:lnTo>
                  <a:lnTo>
                    <a:pt x="565188" y="2040521"/>
                  </a:lnTo>
                  <a:lnTo>
                    <a:pt x="578294" y="2021078"/>
                  </a:lnTo>
                  <a:lnTo>
                    <a:pt x="583107" y="1997240"/>
                  </a:lnTo>
                  <a:close/>
                </a:path>
                <a:path w="8255634" h="5531484">
                  <a:moveTo>
                    <a:pt x="3911015" y="579602"/>
                  </a:moveTo>
                  <a:lnTo>
                    <a:pt x="3901846" y="531647"/>
                  </a:lnTo>
                  <a:lnTo>
                    <a:pt x="3876548" y="493560"/>
                  </a:lnTo>
                  <a:lnTo>
                    <a:pt x="3838422" y="468426"/>
                  </a:lnTo>
                  <a:lnTo>
                    <a:pt x="3790785" y="459359"/>
                  </a:lnTo>
                  <a:lnTo>
                    <a:pt x="3452393" y="459359"/>
                  </a:lnTo>
                  <a:lnTo>
                    <a:pt x="3452393" y="120243"/>
                  </a:lnTo>
                  <a:lnTo>
                    <a:pt x="3443211" y="75031"/>
                  </a:lnTo>
                  <a:lnTo>
                    <a:pt x="3417824" y="36639"/>
                  </a:lnTo>
                  <a:lnTo>
                    <a:pt x="3379482" y="9982"/>
                  </a:lnTo>
                  <a:lnTo>
                    <a:pt x="3331438" y="0"/>
                  </a:lnTo>
                  <a:lnTo>
                    <a:pt x="3285909" y="9982"/>
                  </a:lnTo>
                  <a:lnTo>
                    <a:pt x="3247542" y="36639"/>
                  </a:lnTo>
                  <a:lnTo>
                    <a:pt x="3221063" y="75031"/>
                  </a:lnTo>
                  <a:lnTo>
                    <a:pt x="3211195" y="120256"/>
                  </a:lnTo>
                  <a:lnTo>
                    <a:pt x="3211195" y="459359"/>
                  </a:lnTo>
                  <a:lnTo>
                    <a:pt x="2877845" y="459359"/>
                  </a:lnTo>
                  <a:lnTo>
                    <a:pt x="2830195" y="468426"/>
                  </a:lnTo>
                  <a:lnTo>
                    <a:pt x="2792069" y="493560"/>
                  </a:lnTo>
                  <a:lnTo>
                    <a:pt x="2766758" y="531647"/>
                  </a:lnTo>
                  <a:lnTo>
                    <a:pt x="2757601" y="579602"/>
                  </a:lnTo>
                  <a:lnTo>
                    <a:pt x="2766758" y="625119"/>
                  </a:lnTo>
                  <a:lnTo>
                    <a:pt x="2792069" y="663473"/>
                  </a:lnTo>
                  <a:lnTo>
                    <a:pt x="2830195" y="689965"/>
                  </a:lnTo>
                  <a:lnTo>
                    <a:pt x="2877845" y="699833"/>
                  </a:lnTo>
                  <a:lnTo>
                    <a:pt x="3211195" y="699833"/>
                  </a:lnTo>
                  <a:lnTo>
                    <a:pt x="3211195" y="1033183"/>
                  </a:lnTo>
                  <a:lnTo>
                    <a:pt x="3221063" y="1080833"/>
                  </a:lnTo>
                  <a:lnTo>
                    <a:pt x="3247542" y="1118958"/>
                  </a:lnTo>
                  <a:lnTo>
                    <a:pt x="3285909" y="1144257"/>
                  </a:lnTo>
                  <a:lnTo>
                    <a:pt x="3331438" y="1153414"/>
                  </a:lnTo>
                  <a:lnTo>
                    <a:pt x="3379482" y="1144257"/>
                  </a:lnTo>
                  <a:lnTo>
                    <a:pt x="3417824" y="1118958"/>
                  </a:lnTo>
                  <a:lnTo>
                    <a:pt x="3443211" y="1080833"/>
                  </a:lnTo>
                  <a:lnTo>
                    <a:pt x="3452380" y="1033183"/>
                  </a:lnTo>
                  <a:lnTo>
                    <a:pt x="3452393" y="699833"/>
                  </a:lnTo>
                  <a:lnTo>
                    <a:pt x="3790785" y="699833"/>
                  </a:lnTo>
                  <a:lnTo>
                    <a:pt x="3835984" y="689965"/>
                  </a:lnTo>
                  <a:lnTo>
                    <a:pt x="3874389" y="663473"/>
                  </a:lnTo>
                  <a:lnTo>
                    <a:pt x="3901033" y="625119"/>
                  </a:lnTo>
                  <a:lnTo>
                    <a:pt x="3911015" y="579602"/>
                  </a:lnTo>
                  <a:close/>
                </a:path>
                <a:path w="8255634" h="5531484">
                  <a:moveTo>
                    <a:pt x="8255394" y="5177460"/>
                  </a:moveTo>
                  <a:lnTo>
                    <a:pt x="8249958" y="5149431"/>
                  </a:lnTo>
                  <a:lnTo>
                    <a:pt x="8234604" y="5127079"/>
                  </a:lnTo>
                  <a:lnTo>
                    <a:pt x="8210740" y="5112270"/>
                  </a:lnTo>
                  <a:lnTo>
                    <a:pt x="8179803" y="5106911"/>
                  </a:lnTo>
                  <a:lnTo>
                    <a:pt x="7978241" y="5106911"/>
                  </a:lnTo>
                  <a:lnTo>
                    <a:pt x="7978241" y="4900307"/>
                  </a:lnTo>
                  <a:lnTo>
                    <a:pt x="7972095" y="4871491"/>
                  </a:lnTo>
                  <a:lnTo>
                    <a:pt x="7955559" y="4847399"/>
                  </a:lnTo>
                  <a:lnTo>
                    <a:pt x="7931467" y="4830864"/>
                  </a:lnTo>
                  <a:lnTo>
                    <a:pt x="7902651" y="4824717"/>
                  </a:lnTo>
                  <a:lnTo>
                    <a:pt x="7873416" y="4830864"/>
                  </a:lnTo>
                  <a:lnTo>
                    <a:pt x="7849108" y="4847399"/>
                  </a:lnTo>
                  <a:lnTo>
                    <a:pt x="7832496" y="4871491"/>
                  </a:lnTo>
                  <a:lnTo>
                    <a:pt x="7826349" y="4900307"/>
                  </a:lnTo>
                  <a:lnTo>
                    <a:pt x="7826349" y="5106911"/>
                  </a:lnTo>
                  <a:lnTo>
                    <a:pt x="7624788" y="5106911"/>
                  </a:lnTo>
                  <a:lnTo>
                    <a:pt x="7595959" y="5112270"/>
                  </a:lnTo>
                  <a:lnTo>
                    <a:pt x="7571867" y="5127079"/>
                  </a:lnTo>
                  <a:lnTo>
                    <a:pt x="7555331" y="5149443"/>
                  </a:lnTo>
                  <a:lnTo>
                    <a:pt x="7549197" y="5177460"/>
                  </a:lnTo>
                  <a:lnTo>
                    <a:pt x="7555331" y="5206276"/>
                  </a:lnTo>
                  <a:lnTo>
                    <a:pt x="7571867" y="5230368"/>
                  </a:lnTo>
                  <a:lnTo>
                    <a:pt x="7595959" y="5246903"/>
                  </a:lnTo>
                  <a:lnTo>
                    <a:pt x="7624775" y="5253037"/>
                  </a:lnTo>
                  <a:lnTo>
                    <a:pt x="7826349" y="5253037"/>
                  </a:lnTo>
                  <a:lnTo>
                    <a:pt x="7826349" y="5459641"/>
                  </a:lnTo>
                  <a:lnTo>
                    <a:pt x="7832496" y="5487797"/>
                  </a:lnTo>
                  <a:lnTo>
                    <a:pt x="7849108" y="5510403"/>
                  </a:lnTo>
                  <a:lnTo>
                    <a:pt x="7873416" y="5525452"/>
                  </a:lnTo>
                  <a:lnTo>
                    <a:pt x="7902651" y="5530913"/>
                  </a:lnTo>
                  <a:lnTo>
                    <a:pt x="7931467" y="5525452"/>
                  </a:lnTo>
                  <a:lnTo>
                    <a:pt x="7955559" y="5510403"/>
                  </a:lnTo>
                  <a:lnTo>
                    <a:pt x="7972095" y="5487797"/>
                  </a:lnTo>
                  <a:lnTo>
                    <a:pt x="7978229" y="5459641"/>
                  </a:lnTo>
                  <a:lnTo>
                    <a:pt x="7978241" y="5253037"/>
                  </a:lnTo>
                  <a:lnTo>
                    <a:pt x="8179803" y="5253037"/>
                  </a:lnTo>
                  <a:lnTo>
                    <a:pt x="8210740" y="5246903"/>
                  </a:lnTo>
                  <a:lnTo>
                    <a:pt x="8234604" y="5230368"/>
                  </a:lnTo>
                  <a:lnTo>
                    <a:pt x="8249958" y="5206276"/>
                  </a:lnTo>
                  <a:lnTo>
                    <a:pt x="8255394" y="5177460"/>
                  </a:lnTo>
                  <a:close/>
                </a:path>
              </a:pathLst>
            </a:custGeom>
            <a:solidFill>
              <a:srgbClr val="F4EF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90973" y="2938687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Libre Baskerville" panose="020B0604020202020204"/>
              </a:rPr>
              <a:t>Team members</a:t>
            </a:r>
            <a:endParaRPr lang="bg-BG" sz="5400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240" y="412922"/>
            <a:ext cx="17380765" cy="94599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83575" y="2965348"/>
            <a:ext cx="4855210" cy="2332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05"/>
              </a:spcBef>
            </a:pPr>
            <a:r>
              <a:rPr sz="7550" spc="760" dirty="0">
                <a:latin typeface="Libre Baskerville" panose="020B0604020202020204"/>
              </a:rPr>
              <a:t>Team </a:t>
            </a:r>
            <a:r>
              <a:rPr sz="7550" spc="690" dirty="0">
                <a:latin typeface="Libre Baskerville" panose="020B0604020202020204"/>
              </a:rPr>
              <a:t>members</a:t>
            </a:r>
            <a:endParaRPr sz="7550" dirty="0">
              <a:latin typeface="Libre Baskerville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3575" y="858584"/>
            <a:ext cx="1840864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-25" dirty="0">
                <a:latin typeface="Libre Baskerville" panose="020B0604020202020204"/>
                <a:cs typeface="Cambria"/>
              </a:rPr>
              <a:t>01</a:t>
            </a:r>
            <a:endParaRPr sz="12000" dirty="0">
              <a:latin typeface="Libre Baskerville" panose="020B0604020202020204"/>
              <a:cs typeface="Cambri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266785" y="1874856"/>
            <a:ext cx="2063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400" dirty="0"/>
              <a:t>Милко Барев</a:t>
            </a:r>
          </a:p>
        </p:txBody>
      </p:sp>
      <p:pic>
        <p:nvPicPr>
          <p:cNvPr id="6" name="Picture 10" descr="https://cdn.discordapp.com/attachments/1351988426529968138/1359578514365616319/IMG_0449.jpg?ex=67f7fda9&amp;is=67f6ac29&amp;hm=7cf1780a81b63a6b688a6b9881e38298965e1bbb00183585cbcceb735c932c5f&amp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42155" y="-1260264"/>
            <a:ext cx="2414123" cy="30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3095266" y="2227927"/>
            <a:ext cx="1720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Libre Baskerville" panose="020B0604020202020204"/>
              </a:rPr>
              <a:t>Scrum trainer</a:t>
            </a:r>
            <a:endParaRPr lang="bg-BG" sz="2000" dirty="0"/>
          </a:p>
        </p:txBody>
      </p:sp>
      <p:sp>
        <p:nvSpPr>
          <p:cNvPr id="8" name="Rectangle 7"/>
          <p:cNvSpPr/>
          <p:nvPr/>
        </p:nvSpPr>
        <p:spPr>
          <a:xfrm>
            <a:off x="19199629" y="1912028"/>
            <a:ext cx="24272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500" dirty="0"/>
              <a:t>Ивайло Гюров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29313"/>
          <a:stretch/>
        </p:blipFill>
        <p:spPr>
          <a:xfrm>
            <a:off x="19321627" y="-1250950"/>
            <a:ext cx="1971675" cy="30971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116273" y="2229860"/>
            <a:ext cx="2593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Libre Baskerville" panose="020B0604020202020204"/>
              </a:rPr>
              <a:t>Back-end developers</a:t>
            </a:r>
            <a:endParaRPr lang="bg-BG" sz="2000" dirty="0"/>
          </a:p>
        </p:txBody>
      </p:sp>
      <p:sp>
        <p:nvSpPr>
          <p:cNvPr id="11" name="Rectangle 10"/>
          <p:cNvSpPr/>
          <p:nvPr/>
        </p:nvSpPr>
        <p:spPr>
          <a:xfrm>
            <a:off x="206344" y="13343403"/>
            <a:ext cx="2834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400" dirty="0"/>
              <a:t>Кристян Димитров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51" y="11483659"/>
            <a:ext cx="1883248" cy="188324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303096" y="13770932"/>
            <a:ext cx="5549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Libre Baskerville" panose="020B0604020202020204"/>
              </a:rPr>
              <a:t>QA</a:t>
            </a:r>
            <a:endParaRPr lang="bg-BG" sz="2000" dirty="0"/>
          </a:p>
        </p:txBody>
      </p:sp>
      <p:sp>
        <p:nvSpPr>
          <p:cNvPr id="14" name="Rectangle 13"/>
          <p:cNvSpPr/>
          <p:nvPr/>
        </p:nvSpPr>
        <p:spPr>
          <a:xfrm>
            <a:off x="15282201" y="13343403"/>
            <a:ext cx="2215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400" dirty="0"/>
              <a:t>Калоян Илиев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4950" y="11483659"/>
            <a:ext cx="1830171" cy="183017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5079012" y="13679340"/>
            <a:ext cx="2593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Libre Baskerville" panose="020B0604020202020204"/>
              </a:rPr>
              <a:t>Back-end developers</a:t>
            </a:r>
            <a:endParaRPr lang="bg-BG"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67485" y="6319442"/>
            <a:ext cx="4120514" cy="396755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7834610" cy="9872980"/>
            <a:chOff x="0" y="0"/>
            <a:chExt cx="17834610" cy="98729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455410" cy="66581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3600" y="413282"/>
              <a:ext cx="17380585" cy="9459595"/>
            </a:xfrm>
            <a:custGeom>
              <a:avLst/>
              <a:gdLst/>
              <a:ahLst/>
              <a:cxnLst/>
              <a:rect l="l" t="t" r="r" b="b"/>
              <a:pathLst>
                <a:path w="17380585" h="9459595">
                  <a:moveTo>
                    <a:pt x="0" y="9061059"/>
                  </a:moveTo>
                  <a:lnTo>
                    <a:pt x="0" y="395272"/>
                  </a:lnTo>
                  <a:lnTo>
                    <a:pt x="50870" y="392960"/>
                  </a:lnTo>
                  <a:lnTo>
                    <a:pt x="100184" y="386182"/>
                  </a:lnTo>
                  <a:lnTo>
                    <a:pt x="147652" y="375176"/>
                  </a:lnTo>
                  <a:lnTo>
                    <a:pt x="192985" y="360180"/>
                  </a:lnTo>
                  <a:lnTo>
                    <a:pt x="235894" y="341432"/>
                  </a:lnTo>
                  <a:lnTo>
                    <a:pt x="276089" y="319171"/>
                  </a:lnTo>
                  <a:lnTo>
                    <a:pt x="313282" y="293635"/>
                  </a:lnTo>
                  <a:lnTo>
                    <a:pt x="347182" y="265061"/>
                  </a:lnTo>
                  <a:lnTo>
                    <a:pt x="377500" y="233688"/>
                  </a:lnTo>
                  <a:lnTo>
                    <a:pt x="403948" y="199754"/>
                  </a:lnTo>
                  <a:lnTo>
                    <a:pt x="426236" y="163496"/>
                  </a:lnTo>
                  <a:lnTo>
                    <a:pt x="444075" y="125154"/>
                  </a:lnTo>
                  <a:lnTo>
                    <a:pt x="457175" y="84965"/>
                  </a:lnTo>
                  <a:lnTo>
                    <a:pt x="465247" y="43168"/>
                  </a:lnTo>
                  <a:lnTo>
                    <a:pt x="468002" y="0"/>
                  </a:lnTo>
                  <a:lnTo>
                    <a:pt x="16914966" y="0"/>
                  </a:lnTo>
                  <a:lnTo>
                    <a:pt x="16917685" y="43168"/>
                  </a:lnTo>
                  <a:lnTo>
                    <a:pt x="16925654" y="84965"/>
                  </a:lnTo>
                  <a:lnTo>
                    <a:pt x="16938596" y="125154"/>
                  </a:lnTo>
                  <a:lnTo>
                    <a:pt x="16956231" y="163496"/>
                  </a:lnTo>
                  <a:lnTo>
                    <a:pt x="16978278" y="199754"/>
                  </a:lnTo>
                  <a:lnTo>
                    <a:pt x="17004460" y="233688"/>
                  </a:lnTo>
                  <a:lnTo>
                    <a:pt x="17034497" y="265061"/>
                  </a:lnTo>
                  <a:lnTo>
                    <a:pt x="17068109" y="293635"/>
                  </a:lnTo>
                  <a:lnTo>
                    <a:pt x="17105017" y="319171"/>
                  </a:lnTo>
                  <a:lnTo>
                    <a:pt x="17144942" y="341432"/>
                  </a:lnTo>
                  <a:lnTo>
                    <a:pt x="17187604" y="360180"/>
                  </a:lnTo>
                  <a:lnTo>
                    <a:pt x="17232725" y="375176"/>
                  </a:lnTo>
                  <a:lnTo>
                    <a:pt x="17280025" y="386182"/>
                  </a:lnTo>
                  <a:lnTo>
                    <a:pt x="17329225" y="392960"/>
                  </a:lnTo>
                  <a:lnTo>
                    <a:pt x="17380045" y="395272"/>
                  </a:lnTo>
                  <a:lnTo>
                    <a:pt x="17380045" y="9061059"/>
                  </a:lnTo>
                  <a:lnTo>
                    <a:pt x="17329225" y="9063381"/>
                  </a:lnTo>
                  <a:lnTo>
                    <a:pt x="17280025" y="9070190"/>
                  </a:lnTo>
                  <a:lnTo>
                    <a:pt x="17232725" y="9081248"/>
                  </a:lnTo>
                  <a:lnTo>
                    <a:pt x="17187604" y="9096319"/>
                  </a:lnTo>
                  <a:lnTo>
                    <a:pt x="17144942" y="9115166"/>
                  </a:lnTo>
                  <a:lnTo>
                    <a:pt x="17105017" y="9137552"/>
                  </a:lnTo>
                  <a:lnTo>
                    <a:pt x="17068109" y="9163240"/>
                  </a:lnTo>
                  <a:lnTo>
                    <a:pt x="17034497" y="9191994"/>
                  </a:lnTo>
                  <a:lnTo>
                    <a:pt x="17004460" y="9223577"/>
                  </a:lnTo>
                  <a:lnTo>
                    <a:pt x="16978278" y="9257751"/>
                  </a:lnTo>
                  <a:lnTo>
                    <a:pt x="16956231" y="9294281"/>
                  </a:lnTo>
                  <a:lnTo>
                    <a:pt x="16938596" y="9332929"/>
                  </a:lnTo>
                  <a:lnTo>
                    <a:pt x="16925654" y="9373459"/>
                  </a:lnTo>
                  <a:lnTo>
                    <a:pt x="16917685" y="9415633"/>
                  </a:lnTo>
                  <a:lnTo>
                    <a:pt x="16914966" y="9459215"/>
                  </a:lnTo>
                  <a:lnTo>
                    <a:pt x="468002" y="9459215"/>
                  </a:lnTo>
                  <a:lnTo>
                    <a:pt x="465247" y="9415633"/>
                  </a:lnTo>
                  <a:lnTo>
                    <a:pt x="457175" y="9373459"/>
                  </a:lnTo>
                  <a:lnTo>
                    <a:pt x="444075" y="9332929"/>
                  </a:lnTo>
                  <a:lnTo>
                    <a:pt x="426236" y="9294281"/>
                  </a:lnTo>
                  <a:lnTo>
                    <a:pt x="403948" y="9257751"/>
                  </a:lnTo>
                  <a:lnTo>
                    <a:pt x="377500" y="9223577"/>
                  </a:lnTo>
                  <a:lnTo>
                    <a:pt x="347182" y="9191994"/>
                  </a:lnTo>
                  <a:lnTo>
                    <a:pt x="313282" y="9163240"/>
                  </a:lnTo>
                  <a:lnTo>
                    <a:pt x="276089" y="9137552"/>
                  </a:lnTo>
                  <a:lnTo>
                    <a:pt x="235894" y="9115166"/>
                  </a:lnTo>
                  <a:lnTo>
                    <a:pt x="192985" y="9096319"/>
                  </a:lnTo>
                  <a:lnTo>
                    <a:pt x="147652" y="9081248"/>
                  </a:lnTo>
                  <a:lnTo>
                    <a:pt x="100184" y="9070190"/>
                  </a:lnTo>
                  <a:lnTo>
                    <a:pt x="50870" y="9063381"/>
                  </a:lnTo>
                  <a:lnTo>
                    <a:pt x="0" y="9061059"/>
                  </a:lnTo>
                  <a:close/>
                </a:path>
              </a:pathLst>
            </a:custGeom>
            <a:ln w="3175">
              <a:solidFill>
                <a:srgbClr val="BEB2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49265">
              <a:lnSpc>
                <a:spcPct val="100000"/>
              </a:lnSpc>
              <a:spcBef>
                <a:spcPts val="100"/>
              </a:spcBef>
            </a:pPr>
            <a:r>
              <a:rPr sz="7650" spc="760" dirty="0">
                <a:latin typeface="Libre Baskerville" panose="020B0604020202020204"/>
              </a:rPr>
              <a:t>Team</a:t>
            </a:r>
            <a:r>
              <a:rPr sz="7650" spc="365" dirty="0">
                <a:latin typeface="Libre Baskerville" panose="020B0604020202020204"/>
              </a:rPr>
              <a:t> </a:t>
            </a:r>
            <a:r>
              <a:rPr sz="7650" spc="700" dirty="0">
                <a:latin typeface="Libre Baskerville" panose="020B0604020202020204"/>
              </a:rPr>
              <a:t>members</a:t>
            </a:r>
            <a:endParaRPr sz="7650" dirty="0">
              <a:latin typeface="Libre Baskerville" panose="020B060402020202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81347" y="5348015"/>
            <a:ext cx="24272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500" dirty="0"/>
              <a:t>Ивайло Гюров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887674" y="8529325"/>
            <a:ext cx="2215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400" dirty="0"/>
              <a:t>Калоян Илиев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98983" y="5348015"/>
            <a:ext cx="2063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400" dirty="0"/>
              <a:t>Милко Барев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14422" y="8529325"/>
            <a:ext cx="2834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400" dirty="0"/>
              <a:t>Кристян Димитров</a:t>
            </a:r>
          </a:p>
        </p:txBody>
      </p:sp>
      <p:sp>
        <p:nvSpPr>
          <p:cNvPr id="14" name="AutoShape 6" descr="Калоян Димитров Илиев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034" name="Picture 10" descr="https://cdn.discordapp.com/attachments/1351988426529968138/1359578514365616319/IMG_0449.jpg?ex=67f7fda9&amp;is=67f6ac29&amp;hm=7cf1780a81b63a6b688a6b9881e38298965e1bbb00183585cbcceb735c932c5f&amp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613" y="2212895"/>
            <a:ext cx="2414123" cy="30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b="29313"/>
          <a:stretch/>
        </p:blipFill>
        <p:spPr>
          <a:xfrm>
            <a:off x="13103345" y="2185037"/>
            <a:ext cx="1971675" cy="30971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80423" y="6669581"/>
            <a:ext cx="1830171" cy="18301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0029" y="6669581"/>
            <a:ext cx="1883248" cy="188324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870502" y="5701086"/>
            <a:ext cx="1720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Libre Baskerville" panose="020B0604020202020204"/>
              </a:rPr>
              <a:t>Scrum trainer</a:t>
            </a:r>
            <a:endParaRPr lang="bg-BG" sz="2000" dirty="0"/>
          </a:p>
        </p:txBody>
      </p:sp>
      <p:sp>
        <p:nvSpPr>
          <p:cNvPr id="27" name="Rectangle 26"/>
          <p:cNvSpPr/>
          <p:nvPr/>
        </p:nvSpPr>
        <p:spPr>
          <a:xfrm>
            <a:off x="12897991" y="5665847"/>
            <a:ext cx="2593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Libre Baskerville" panose="020B0604020202020204"/>
              </a:rPr>
              <a:t>Back-end developers</a:t>
            </a:r>
            <a:endParaRPr lang="bg-BG" sz="2000" dirty="0"/>
          </a:p>
        </p:txBody>
      </p:sp>
      <p:sp>
        <p:nvSpPr>
          <p:cNvPr id="28" name="Rectangle 27"/>
          <p:cNvSpPr/>
          <p:nvPr/>
        </p:nvSpPr>
        <p:spPr>
          <a:xfrm>
            <a:off x="6711174" y="8956854"/>
            <a:ext cx="5549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Libre Baskerville" panose="020B0604020202020204"/>
              </a:rPr>
              <a:t>QA</a:t>
            </a:r>
            <a:endParaRPr lang="bg-BG" sz="2000" dirty="0"/>
          </a:p>
        </p:txBody>
      </p:sp>
      <p:sp>
        <p:nvSpPr>
          <p:cNvPr id="30" name="Rectangle 29"/>
          <p:cNvSpPr/>
          <p:nvPr/>
        </p:nvSpPr>
        <p:spPr>
          <a:xfrm>
            <a:off x="10684485" y="8865262"/>
            <a:ext cx="2593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Libre Baskerville" panose="020B0604020202020204"/>
              </a:rPr>
              <a:t>Back-end developers</a:t>
            </a:r>
            <a:endParaRPr lang="bg-BG" sz="2000" dirty="0"/>
          </a:p>
        </p:txBody>
      </p:sp>
      <p:sp>
        <p:nvSpPr>
          <p:cNvPr id="25" name="object 16"/>
          <p:cNvSpPr txBox="1">
            <a:spLocks/>
          </p:cNvSpPr>
          <p:nvPr/>
        </p:nvSpPr>
        <p:spPr>
          <a:xfrm>
            <a:off x="-5222868" y="4016552"/>
            <a:ext cx="4735830" cy="11798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5900" b="1" i="0">
                <a:solidFill>
                  <a:schemeClr val="tx1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sz="7550" spc="715" smtClean="0">
                <a:latin typeface="Libre Baskerville" panose="020B0604020202020204"/>
              </a:rPr>
              <a:t>Timeline</a:t>
            </a:r>
            <a:endParaRPr lang="en-US" sz="7550" dirty="0">
              <a:latin typeface="Libre Baskerville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97" y="2132641"/>
            <a:ext cx="8153400" cy="785440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3240" y="412922"/>
            <a:ext cx="17380765" cy="9459935"/>
            <a:chOff x="453240" y="412922"/>
            <a:chExt cx="17380765" cy="94599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01846" y="1984324"/>
              <a:ext cx="6454673" cy="66579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3240" y="412922"/>
              <a:ext cx="17380765" cy="945993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86556" y="4941316"/>
              <a:ext cx="975360" cy="2603500"/>
            </a:xfrm>
            <a:custGeom>
              <a:avLst/>
              <a:gdLst/>
              <a:ahLst/>
              <a:cxnLst/>
              <a:rect l="l" t="t" r="r" b="b"/>
              <a:pathLst>
                <a:path w="975359" h="2603500">
                  <a:moveTo>
                    <a:pt x="244792" y="448551"/>
                  </a:moveTo>
                  <a:lnTo>
                    <a:pt x="279745" y="489580"/>
                  </a:lnTo>
                  <a:lnTo>
                    <a:pt x="314232" y="531176"/>
                  </a:lnTo>
                  <a:lnTo>
                    <a:pt x="348228" y="573289"/>
                  </a:lnTo>
                  <a:lnTo>
                    <a:pt x="381707" y="615868"/>
                  </a:lnTo>
                  <a:lnTo>
                    <a:pt x="414645" y="658862"/>
                  </a:lnTo>
                  <a:lnTo>
                    <a:pt x="447014" y="702222"/>
                  </a:lnTo>
                  <a:lnTo>
                    <a:pt x="478790" y="745896"/>
                  </a:lnTo>
                  <a:lnTo>
                    <a:pt x="458370" y="698336"/>
                  </a:lnTo>
                  <a:lnTo>
                    <a:pt x="436940" y="651583"/>
                  </a:lnTo>
                  <a:lnTo>
                    <a:pt x="414296" y="605368"/>
                  </a:lnTo>
                  <a:lnTo>
                    <a:pt x="390232" y="559422"/>
                  </a:lnTo>
                  <a:lnTo>
                    <a:pt x="384285" y="547791"/>
                  </a:lnTo>
                  <a:lnTo>
                    <a:pt x="378267" y="536563"/>
                  </a:lnTo>
                  <a:lnTo>
                    <a:pt x="372114" y="525605"/>
                  </a:lnTo>
                  <a:lnTo>
                    <a:pt x="365760" y="514781"/>
                  </a:lnTo>
                  <a:lnTo>
                    <a:pt x="275339" y="464870"/>
                  </a:lnTo>
                  <a:lnTo>
                    <a:pt x="244792" y="448551"/>
                  </a:lnTo>
                  <a:close/>
                </a:path>
                <a:path w="975359" h="2603500">
                  <a:moveTo>
                    <a:pt x="133197" y="197993"/>
                  </a:moveTo>
                  <a:lnTo>
                    <a:pt x="162420" y="239241"/>
                  </a:lnTo>
                  <a:lnTo>
                    <a:pt x="192071" y="280264"/>
                  </a:lnTo>
                  <a:lnTo>
                    <a:pt x="222138" y="321012"/>
                  </a:lnTo>
                  <a:lnTo>
                    <a:pt x="252607" y="361432"/>
                  </a:lnTo>
                  <a:lnTo>
                    <a:pt x="283469" y="401475"/>
                  </a:lnTo>
                  <a:lnTo>
                    <a:pt x="314709" y="441090"/>
                  </a:lnTo>
                  <a:lnTo>
                    <a:pt x="346316" y="480225"/>
                  </a:lnTo>
                  <a:lnTo>
                    <a:pt x="319982" y="436904"/>
                  </a:lnTo>
                  <a:lnTo>
                    <a:pt x="292847" y="394064"/>
                  </a:lnTo>
                  <a:lnTo>
                    <a:pt x="264953" y="351704"/>
                  </a:lnTo>
                  <a:lnTo>
                    <a:pt x="236339" y="309824"/>
                  </a:lnTo>
                  <a:lnTo>
                    <a:pt x="207046" y="268426"/>
                  </a:lnTo>
                  <a:lnTo>
                    <a:pt x="177114" y="227507"/>
                  </a:lnTo>
                  <a:lnTo>
                    <a:pt x="165896" y="220465"/>
                  </a:lnTo>
                  <a:lnTo>
                    <a:pt x="154884" y="213288"/>
                  </a:lnTo>
                  <a:lnTo>
                    <a:pt x="144008" y="205842"/>
                  </a:lnTo>
                  <a:lnTo>
                    <a:pt x="133197" y="197993"/>
                  </a:lnTo>
                  <a:close/>
                </a:path>
                <a:path w="975359" h="2603500">
                  <a:moveTo>
                    <a:pt x="0" y="0"/>
                  </a:moveTo>
                  <a:lnTo>
                    <a:pt x="29180" y="44792"/>
                  </a:lnTo>
                  <a:lnTo>
                    <a:pt x="58497" y="89450"/>
                  </a:lnTo>
                  <a:lnTo>
                    <a:pt x="88084" y="133839"/>
                  </a:lnTo>
                  <a:lnTo>
                    <a:pt x="118071" y="177825"/>
                  </a:lnTo>
                  <a:lnTo>
                    <a:pt x="159842" y="204470"/>
                  </a:lnTo>
                  <a:lnTo>
                    <a:pt x="128917" y="163509"/>
                  </a:lnTo>
                  <a:lnTo>
                    <a:pt x="97546" y="122688"/>
                  </a:lnTo>
                  <a:lnTo>
                    <a:pt x="65797" y="81971"/>
                  </a:lnTo>
                  <a:lnTo>
                    <a:pt x="33737" y="41323"/>
                  </a:lnTo>
                  <a:lnTo>
                    <a:pt x="1435" y="711"/>
                  </a:lnTo>
                  <a:lnTo>
                    <a:pt x="0" y="0"/>
                  </a:lnTo>
                  <a:close/>
                </a:path>
                <a:path w="975359" h="2603500">
                  <a:moveTo>
                    <a:pt x="474472" y="946048"/>
                  </a:moveTo>
                  <a:lnTo>
                    <a:pt x="496610" y="991713"/>
                  </a:lnTo>
                  <a:lnTo>
                    <a:pt x="562949" y="1127329"/>
                  </a:lnTo>
                  <a:lnTo>
                    <a:pt x="563029" y="1127493"/>
                  </a:lnTo>
                  <a:lnTo>
                    <a:pt x="626389" y="1165656"/>
                  </a:lnTo>
                  <a:lnTo>
                    <a:pt x="614639" y="1127493"/>
                  </a:lnTo>
                  <a:lnTo>
                    <a:pt x="602719" y="1089069"/>
                  </a:lnTo>
                  <a:lnTo>
                    <a:pt x="590445" y="1050942"/>
                  </a:lnTo>
                  <a:lnTo>
                    <a:pt x="577430" y="1013015"/>
                  </a:lnTo>
                  <a:lnTo>
                    <a:pt x="543585" y="991412"/>
                  </a:lnTo>
                  <a:lnTo>
                    <a:pt x="526307" y="980477"/>
                  </a:lnTo>
                  <a:lnTo>
                    <a:pt x="509028" y="969273"/>
                  </a:lnTo>
                  <a:lnTo>
                    <a:pt x="491750" y="957797"/>
                  </a:lnTo>
                  <a:lnTo>
                    <a:pt x="474472" y="946048"/>
                  </a:lnTo>
                  <a:close/>
                </a:path>
                <a:path w="975359" h="2603500">
                  <a:moveTo>
                    <a:pt x="405358" y="805662"/>
                  </a:moveTo>
                  <a:lnTo>
                    <a:pt x="420046" y="836326"/>
                  </a:lnTo>
                  <a:lnTo>
                    <a:pt x="449699" y="897388"/>
                  </a:lnTo>
                  <a:lnTo>
                    <a:pt x="464388" y="928052"/>
                  </a:lnTo>
                  <a:lnTo>
                    <a:pt x="548627" y="984935"/>
                  </a:lnTo>
                  <a:lnTo>
                    <a:pt x="574548" y="1002931"/>
                  </a:lnTo>
                  <a:lnTo>
                    <a:pt x="567281" y="979739"/>
                  </a:lnTo>
                  <a:lnTo>
                    <a:pt x="559609" y="956678"/>
                  </a:lnTo>
                  <a:lnTo>
                    <a:pt x="551666" y="933883"/>
                  </a:lnTo>
                  <a:lnTo>
                    <a:pt x="543585" y="911491"/>
                  </a:lnTo>
                  <a:lnTo>
                    <a:pt x="507307" y="887365"/>
                  </a:lnTo>
                  <a:lnTo>
                    <a:pt x="472043" y="861548"/>
                  </a:lnTo>
                  <a:lnTo>
                    <a:pt x="437993" y="834246"/>
                  </a:lnTo>
                  <a:lnTo>
                    <a:pt x="405358" y="805662"/>
                  </a:lnTo>
                  <a:close/>
                </a:path>
                <a:path w="975359" h="2603500">
                  <a:moveTo>
                    <a:pt x="751662" y="2361552"/>
                  </a:moveTo>
                  <a:lnTo>
                    <a:pt x="774301" y="2412078"/>
                  </a:lnTo>
                  <a:lnTo>
                    <a:pt x="799012" y="2461634"/>
                  </a:lnTo>
                  <a:lnTo>
                    <a:pt x="825797" y="2510118"/>
                  </a:lnTo>
                  <a:lnTo>
                    <a:pt x="854654" y="2557428"/>
                  </a:lnTo>
                  <a:lnTo>
                    <a:pt x="885583" y="2603461"/>
                  </a:lnTo>
                  <a:lnTo>
                    <a:pt x="876250" y="2580771"/>
                  </a:lnTo>
                  <a:lnTo>
                    <a:pt x="867591" y="2558013"/>
                  </a:lnTo>
                  <a:lnTo>
                    <a:pt x="859469" y="2535119"/>
                  </a:lnTo>
                  <a:lnTo>
                    <a:pt x="851750" y="2512021"/>
                  </a:lnTo>
                  <a:lnTo>
                    <a:pt x="858697" y="2512021"/>
                  </a:lnTo>
                  <a:lnTo>
                    <a:pt x="850910" y="2503601"/>
                  </a:lnTo>
                  <a:lnTo>
                    <a:pt x="838784" y="2489708"/>
                  </a:lnTo>
                  <a:lnTo>
                    <a:pt x="906036" y="2489708"/>
                  </a:lnTo>
                  <a:lnTo>
                    <a:pt x="891843" y="2470200"/>
                  </a:lnTo>
                  <a:lnTo>
                    <a:pt x="866152" y="2432824"/>
                  </a:lnTo>
                  <a:lnTo>
                    <a:pt x="837530" y="2415309"/>
                  </a:lnTo>
                  <a:lnTo>
                    <a:pt x="751662" y="2361552"/>
                  </a:lnTo>
                  <a:close/>
                </a:path>
                <a:path w="975359" h="2603500">
                  <a:moveTo>
                    <a:pt x="906036" y="2489708"/>
                  </a:moveTo>
                  <a:lnTo>
                    <a:pt x="838784" y="2489708"/>
                  </a:lnTo>
                  <a:lnTo>
                    <a:pt x="866597" y="2513736"/>
                  </a:lnTo>
                  <a:lnTo>
                    <a:pt x="880603" y="2525651"/>
                  </a:lnTo>
                  <a:lnTo>
                    <a:pt x="894943" y="2537231"/>
                  </a:lnTo>
                  <a:lnTo>
                    <a:pt x="923747" y="2562428"/>
                  </a:lnTo>
                  <a:lnTo>
                    <a:pt x="936290" y="2567299"/>
                  </a:lnTo>
                  <a:lnTo>
                    <a:pt x="949034" y="2571157"/>
                  </a:lnTo>
                  <a:lnTo>
                    <a:pt x="961914" y="2574070"/>
                  </a:lnTo>
                  <a:lnTo>
                    <a:pt x="974864" y="2576106"/>
                  </a:lnTo>
                  <a:lnTo>
                    <a:pt x="945930" y="2541974"/>
                  </a:lnTo>
                  <a:lnTo>
                    <a:pt x="918346" y="2506627"/>
                  </a:lnTo>
                  <a:lnTo>
                    <a:pt x="906036" y="2489708"/>
                  </a:lnTo>
                  <a:close/>
                </a:path>
                <a:path w="975359" h="2603500">
                  <a:moveTo>
                    <a:pt x="889737" y="2544068"/>
                  </a:moveTo>
                  <a:lnTo>
                    <a:pt x="889914" y="2544419"/>
                  </a:lnTo>
                  <a:lnTo>
                    <a:pt x="891349" y="2545143"/>
                  </a:lnTo>
                  <a:lnTo>
                    <a:pt x="889737" y="2544068"/>
                  </a:lnTo>
                  <a:close/>
                </a:path>
                <a:path w="975359" h="2603500">
                  <a:moveTo>
                    <a:pt x="858697" y="2512021"/>
                  </a:moveTo>
                  <a:lnTo>
                    <a:pt x="851750" y="2512021"/>
                  </a:lnTo>
                  <a:lnTo>
                    <a:pt x="860670" y="2521351"/>
                  </a:lnTo>
                  <a:lnTo>
                    <a:pt x="870197" y="2529935"/>
                  </a:lnTo>
                  <a:lnTo>
                    <a:pt x="880400" y="2537843"/>
                  </a:lnTo>
                  <a:lnTo>
                    <a:pt x="889737" y="2544068"/>
                  </a:lnTo>
                  <a:lnTo>
                    <a:pt x="889190" y="2542984"/>
                  </a:lnTo>
                  <a:lnTo>
                    <a:pt x="876249" y="2530306"/>
                  </a:lnTo>
                  <a:lnTo>
                    <a:pt x="863444" y="2517155"/>
                  </a:lnTo>
                  <a:lnTo>
                    <a:pt x="858697" y="2512021"/>
                  </a:lnTo>
                  <a:close/>
                </a:path>
                <a:path w="975359" h="2603500">
                  <a:moveTo>
                    <a:pt x="807110" y="2208911"/>
                  </a:moveTo>
                  <a:lnTo>
                    <a:pt x="830865" y="2255596"/>
                  </a:lnTo>
                  <a:lnTo>
                    <a:pt x="855703" y="2301608"/>
                  </a:lnTo>
                  <a:lnTo>
                    <a:pt x="881623" y="2346810"/>
                  </a:lnTo>
                  <a:lnTo>
                    <a:pt x="908621" y="2391067"/>
                  </a:lnTo>
                  <a:lnTo>
                    <a:pt x="920817" y="2398729"/>
                  </a:lnTo>
                  <a:lnTo>
                    <a:pt x="932745" y="2406457"/>
                  </a:lnTo>
                  <a:lnTo>
                    <a:pt x="944672" y="2414050"/>
                  </a:lnTo>
                  <a:lnTo>
                    <a:pt x="956868" y="2421305"/>
                  </a:lnTo>
                  <a:lnTo>
                    <a:pt x="942634" y="2389444"/>
                  </a:lnTo>
                  <a:lnTo>
                    <a:pt x="928874" y="2357585"/>
                  </a:lnTo>
                  <a:lnTo>
                    <a:pt x="915252" y="2325727"/>
                  </a:lnTo>
                  <a:lnTo>
                    <a:pt x="901433" y="2293874"/>
                  </a:lnTo>
                  <a:lnTo>
                    <a:pt x="889977" y="2283610"/>
                  </a:lnTo>
                  <a:lnTo>
                    <a:pt x="866800" y="2263091"/>
                  </a:lnTo>
                  <a:lnTo>
                    <a:pt x="855345" y="2252827"/>
                  </a:lnTo>
                  <a:lnTo>
                    <a:pt x="807110" y="2208911"/>
                  </a:lnTo>
                  <a:close/>
                </a:path>
                <a:path w="975359" h="2603500">
                  <a:moveTo>
                    <a:pt x="743750" y="2070671"/>
                  </a:moveTo>
                  <a:lnTo>
                    <a:pt x="768861" y="2128181"/>
                  </a:lnTo>
                  <a:lnTo>
                    <a:pt x="795591" y="2185149"/>
                  </a:lnTo>
                  <a:lnTo>
                    <a:pt x="869750" y="2255283"/>
                  </a:lnTo>
                  <a:lnTo>
                    <a:pt x="887028" y="2271974"/>
                  </a:lnTo>
                  <a:lnTo>
                    <a:pt x="895667" y="2280183"/>
                  </a:lnTo>
                  <a:lnTo>
                    <a:pt x="882068" y="2246721"/>
                  </a:lnTo>
                  <a:lnTo>
                    <a:pt x="868400" y="2213324"/>
                  </a:lnTo>
                  <a:lnTo>
                    <a:pt x="854865" y="2180060"/>
                  </a:lnTo>
                  <a:lnTo>
                    <a:pt x="841667" y="2146998"/>
                  </a:lnTo>
                  <a:lnTo>
                    <a:pt x="818062" y="2127173"/>
                  </a:lnTo>
                  <a:lnTo>
                    <a:pt x="793784" y="2107753"/>
                  </a:lnTo>
                  <a:lnTo>
                    <a:pt x="768968" y="2088875"/>
                  </a:lnTo>
                  <a:lnTo>
                    <a:pt x="743750" y="2070671"/>
                  </a:lnTo>
                  <a:close/>
                </a:path>
              </a:pathLst>
            </a:custGeom>
            <a:solidFill>
              <a:srgbClr val="BEB2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66719" y="4353077"/>
              <a:ext cx="218160" cy="1929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804959" y="4679950"/>
              <a:ext cx="384175" cy="262890"/>
            </a:xfrm>
            <a:custGeom>
              <a:avLst/>
              <a:gdLst/>
              <a:ahLst/>
              <a:cxnLst/>
              <a:rect l="l" t="t" r="r" b="b"/>
              <a:pathLst>
                <a:path w="384175" h="262889">
                  <a:moveTo>
                    <a:pt x="382463" y="261031"/>
                  </a:moveTo>
                  <a:lnTo>
                    <a:pt x="383755" y="262801"/>
                  </a:lnTo>
                  <a:lnTo>
                    <a:pt x="383032" y="261366"/>
                  </a:lnTo>
                  <a:lnTo>
                    <a:pt x="382463" y="261031"/>
                  </a:lnTo>
                  <a:close/>
                </a:path>
                <a:path w="384175" h="262889">
                  <a:moveTo>
                    <a:pt x="0" y="0"/>
                  </a:moveTo>
                  <a:lnTo>
                    <a:pt x="81356" y="62649"/>
                  </a:lnTo>
                  <a:lnTo>
                    <a:pt x="144535" y="107697"/>
                  </a:lnTo>
                  <a:lnTo>
                    <a:pt x="207972" y="151594"/>
                  </a:lnTo>
                  <a:lnTo>
                    <a:pt x="250821" y="179909"/>
                  </a:lnTo>
                  <a:lnTo>
                    <a:pt x="294075" y="207550"/>
                  </a:lnTo>
                  <a:lnTo>
                    <a:pt x="337667" y="234721"/>
                  </a:lnTo>
                  <a:lnTo>
                    <a:pt x="371995" y="254870"/>
                  </a:lnTo>
                  <a:lnTo>
                    <a:pt x="382463" y="261031"/>
                  </a:lnTo>
                  <a:lnTo>
                    <a:pt x="355223" y="232922"/>
                  </a:lnTo>
                  <a:lnTo>
                    <a:pt x="299400" y="198948"/>
                  </a:lnTo>
                  <a:lnTo>
                    <a:pt x="255773" y="171724"/>
                  </a:lnTo>
                  <a:lnTo>
                    <a:pt x="169189" y="115925"/>
                  </a:lnTo>
                  <a:lnTo>
                    <a:pt x="148242" y="101761"/>
                  </a:lnTo>
                  <a:lnTo>
                    <a:pt x="85674" y="58318"/>
                  </a:lnTo>
                  <a:lnTo>
                    <a:pt x="63784" y="44144"/>
                  </a:lnTo>
                  <a:lnTo>
                    <a:pt x="42298" y="29702"/>
                  </a:lnTo>
                  <a:lnTo>
                    <a:pt x="21082" y="14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8229" y="5061547"/>
              <a:ext cx="146164" cy="1080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55110" y="5736894"/>
              <a:ext cx="309245" cy="234950"/>
            </a:xfrm>
            <a:custGeom>
              <a:avLst/>
              <a:gdLst/>
              <a:ahLst/>
              <a:cxnLst/>
              <a:rect l="l" t="t" r="r" b="b"/>
              <a:pathLst>
                <a:path w="309245" h="234950">
                  <a:moveTo>
                    <a:pt x="132473" y="234721"/>
                  </a:moveTo>
                  <a:lnTo>
                    <a:pt x="95758" y="205917"/>
                  </a:lnTo>
                  <a:lnTo>
                    <a:pt x="101498" y="211670"/>
                  </a:lnTo>
                  <a:lnTo>
                    <a:pt x="108000" y="217436"/>
                  </a:lnTo>
                  <a:lnTo>
                    <a:pt x="113766" y="223189"/>
                  </a:lnTo>
                  <a:lnTo>
                    <a:pt x="120230" y="226796"/>
                  </a:lnTo>
                  <a:lnTo>
                    <a:pt x="125996" y="230390"/>
                  </a:lnTo>
                  <a:lnTo>
                    <a:pt x="132473" y="234721"/>
                  </a:lnTo>
                  <a:close/>
                </a:path>
                <a:path w="309245" h="234950">
                  <a:moveTo>
                    <a:pt x="308876" y="218160"/>
                  </a:moveTo>
                  <a:lnTo>
                    <a:pt x="280073" y="190068"/>
                  </a:lnTo>
                  <a:lnTo>
                    <a:pt x="195834" y="133197"/>
                  </a:lnTo>
                  <a:lnTo>
                    <a:pt x="187198" y="125996"/>
                  </a:lnTo>
                  <a:lnTo>
                    <a:pt x="93599" y="62636"/>
                  </a:lnTo>
                  <a:lnTo>
                    <a:pt x="70358" y="46570"/>
                  </a:lnTo>
                  <a:lnTo>
                    <a:pt x="47066" y="30784"/>
                  </a:lnTo>
                  <a:lnTo>
                    <a:pt x="23634" y="15252"/>
                  </a:lnTo>
                  <a:lnTo>
                    <a:pt x="0" y="0"/>
                  </a:lnTo>
                  <a:lnTo>
                    <a:pt x="21729" y="17691"/>
                  </a:lnTo>
                  <a:lnTo>
                    <a:pt x="66001" y="52247"/>
                  </a:lnTo>
                  <a:lnTo>
                    <a:pt x="111353" y="85839"/>
                  </a:lnTo>
                  <a:lnTo>
                    <a:pt x="157505" y="118732"/>
                  </a:lnTo>
                  <a:lnTo>
                    <a:pt x="199542" y="146989"/>
                  </a:lnTo>
                  <a:lnTo>
                    <a:pt x="223189" y="162648"/>
                  </a:lnTo>
                  <a:lnTo>
                    <a:pt x="240461" y="174155"/>
                  </a:lnTo>
                  <a:lnTo>
                    <a:pt x="257746" y="185521"/>
                  </a:lnTo>
                  <a:lnTo>
                    <a:pt x="275031" y="196557"/>
                  </a:lnTo>
                  <a:lnTo>
                    <a:pt x="284060" y="201663"/>
                  </a:lnTo>
                  <a:lnTo>
                    <a:pt x="292760" y="207098"/>
                  </a:lnTo>
                  <a:lnTo>
                    <a:pt x="301053" y="212661"/>
                  </a:lnTo>
                  <a:lnTo>
                    <a:pt x="308876" y="218160"/>
                  </a:lnTo>
                  <a:close/>
                </a:path>
              </a:pathLst>
            </a:custGeom>
            <a:solidFill>
              <a:srgbClr val="FAF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4952" y="6122809"/>
              <a:ext cx="179273" cy="1569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89907" y="6590792"/>
              <a:ext cx="87833" cy="9000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691266" y="6844957"/>
              <a:ext cx="396875" cy="391795"/>
            </a:xfrm>
            <a:custGeom>
              <a:avLst/>
              <a:gdLst/>
              <a:ahLst/>
              <a:cxnLst/>
              <a:rect l="l" t="t" r="r" b="b"/>
              <a:pathLst>
                <a:path w="396875" h="391795">
                  <a:moveTo>
                    <a:pt x="252717" y="24472"/>
                  </a:moveTo>
                  <a:lnTo>
                    <a:pt x="233273" y="0"/>
                  </a:lnTo>
                  <a:lnTo>
                    <a:pt x="238137" y="6464"/>
                  </a:lnTo>
                  <a:lnTo>
                    <a:pt x="242989" y="12776"/>
                  </a:lnTo>
                  <a:lnTo>
                    <a:pt x="247853" y="18834"/>
                  </a:lnTo>
                  <a:lnTo>
                    <a:pt x="252717" y="24472"/>
                  </a:lnTo>
                  <a:close/>
                </a:path>
                <a:path w="396875" h="391795">
                  <a:moveTo>
                    <a:pt x="396722" y="391680"/>
                  </a:moveTo>
                  <a:lnTo>
                    <a:pt x="395274" y="387350"/>
                  </a:lnTo>
                  <a:lnTo>
                    <a:pt x="393115" y="382308"/>
                  </a:lnTo>
                  <a:lnTo>
                    <a:pt x="390956" y="378002"/>
                  </a:lnTo>
                  <a:lnTo>
                    <a:pt x="382308" y="369785"/>
                  </a:lnTo>
                  <a:lnTo>
                    <a:pt x="365036" y="353085"/>
                  </a:lnTo>
                  <a:lnTo>
                    <a:pt x="290880" y="282956"/>
                  </a:lnTo>
                  <a:lnTo>
                    <a:pt x="239763" y="235445"/>
                  </a:lnTo>
                  <a:lnTo>
                    <a:pt x="120243" y="127431"/>
                  </a:lnTo>
                  <a:lnTo>
                    <a:pt x="90411" y="100685"/>
                  </a:lnTo>
                  <a:lnTo>
                    <a:pt x="60388" y="74333"/>
                  </a:lnTo>
                  <a:lnTo>
                    <a:pt x="30226" y="48260"/>
                  </a:lnTo>
                  <a:lnTo>
                    <a:pt x="0" y="22313"/>
                  </a:lnTo>
                  <a:lnTo>
                    <a:pt x="28308" y="50279"/>
                  </a:lnTo>
                  <a:lnTo>
                    <a:pt x="56959" y="78028"/>
                  </a:lnTo>
                  <a:lnTo>
                    <a:pt x="114465" y="133210"/>
                  </a:lnTo>
                  <a:lnTo>
                    <a:pt x="231838" y="243357"/>
                  </a:lnTo>
                  <a:lnTo>
                    <a:pt x="302399" y="306006"/>
                  </a:lnTo>
                  <a:lnTo>
                    <a:pt x="350634" y="350634"/>
                  </a:lnTo>
                  <a:lnTo>
                    <a:pt x="362381" y="360895"/>
                  </a:lnTo>
                  <a:lnTo>
                    <a:pt x="373938" y="371157"/>
                  </a:lnTo>
                  <a:lnTo>
                    <a:pt x="385356" y="381419"/>
                  </a:lnTo>
                  <a:lnTo>
                    <a:pt x="396722" y="391680"/>
                  </a:lnTo>
                  <a:close/>
                </a:path>
              </a:pathLst>
            </a:custGeom>
            <a:solidFill>
              <a:srgbClr val="FAF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26063" y="7432459"/>
              <a:ext cx="84239" cy="7200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766869" y="7358304"/>
              <a:ext cx="349250" cy="286385"/>
            </a:xfrm>
            <a:custGeom>
              <a:avLst/>
              <a:gdLst/>
              <a:ahLst/>
              <a:cxnLst/>
              <a:rect l="l" t="t" r="r" b="b"/>
              <a:pathLst>
                <a:path w="349250" h="286384">
                  <a:moveTo>
                    <a:pt x="0" y="0"/>
                  </a:moveTo>
                  <a:lnTo>
                    <a:pt x="49764" y="48417"/>
                  </a:lnTo>
                  <a:lnTo>
                    <a:pt x="102235" y="95758"/>
                  </a:lnTo>
                  <a:lnTo>
                    <a:pt x="155063" y="141298"/>
                  </a:lnTo>
                  <a:lnTo>
                    <a:pt x="209511" y="185762"/>
                  </a:lnTo>
                  <a:lnTo>
                    <a:pt x="265490" y="227601"/>
                  </a:lnTo>
                  <a:lnTo>
                    <a:pt x="329450" y="272571"/>
                  </a:lnTo>
                  <a:lnTo>
                    <a:pt x="349186" y="285838"/>
                  </a:lnTo>
                  <a:lnTo>
                    <a:pt x="347751" y="281508"/>
                  </a:lnTo>
                  <a:lnTo>
                    <a:pt x="344868" y="277202"/>
                  </a:lnTo>
                  <a:lnTo>
                    <a:pt x="342709" y="272872"/>
                  </a:lnTo>
                  <a:lnTo>
                    <a:pt x="337667" y="268554"/>
                  </a:lnTo>
                  <a:lnTo>
                    <a:pt x="333349" y="264947"/>
                  </a:lnTo>
                  <a:lnTo>
                    <a:pt x="327596" y="261353"/>
                  </a:lnTo>
                  <a:lnTo>
                    <a:pt x="299828" y="240700"/>
                  </a:lnTo>
                  <a:lnTo>
                    <a:pt x="243762" y="198581"/>
                  </a:lnTo>
                  <a:lnTo>
                    <a:pt x="188479" y="155705"/>
                  </a:lnTo>
                  <a:lnTo>
                    <a:pt x="133984" y="111813"/>
                  </a:lnTo>
                  <a:lnTo>
                    <a:pt x="53366" y="44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907539" y="4016552"/>
            <a:ext cx="4735830" cy="11798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50" spc="715" dirty="0">
                <a:latin typeface="Libre Baskerville" panose="020B0604020202020204"/>
              </a:rPr>
              <a:t>Timeline</a:t>
            </a:r>
            <a:endParaRPr sz="7550" dirty="0">
              <a:latin typeface="Libre Baskerville" panose="020B0604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079763" y="1259154"/>
            <a:ext cx="5819140" cy="6717665"/>
          </a:xfrm>
          <a:custGeom>
            <a:avLst/>
            <a:gdLst/>
            <a:ahLst/>
            <a:cxnLst/>
            <a:rect l="l" t="t" r="r" b="b"/>
            <a:pathLst>
              <a:path w="5819140" h="6717665">
                <a:moveTo>
                  <a:pt x="1153439" y="6143663"/>
                </a:moveTo>
                <a:lnTo>
                  <a:pt x="1144270" y="6095720"/>
                </a:lnTo>
                <a:lnTo>
                  <a:pt x="1118958" y="6057633"/>
                </a:lnTo>
                <a:lnTo>
                  <a:pt x="1080833" y="6032500"/>
                </a:lnTo>
                <a:lnTo>
                  <a:pt x="1033195" y="6023432"/>
                </a:lnTo>
                <a:lnTo>
                  <a:pt x="694791" y="6023432"/>
                </a:lnTo>
                <a:lnTo>
                  <a:pt x="694791" y="5684317"/>
                </a:lnTo>
                <a:lnTo>
                  <a:pt x="685609" y="5639105"/>
                </a:lnTo>
                <a:lnTo>
                  <a:pt x="660234" y="5600712"/>
                </a:lnTo>
                <a:lnTo>
                  <a:pt x="621893" y="5574055"/>
                </a:lnTo>
                <a:lnTo>
                  <a:pt x="573824" y="5564073"/>
                </a:lnTo>
                <a:lnTo>
                  <a:pt x="528307" y="5574055"/>
                </a:lnTo>
                <a:lnTo>
                  <a:pt x="489953" y="5600712"/>
                </a:lnTo>
                <a:lnTo>
                  <a:pt x="463461" y="5639105"/>
                </a:lnTo>
                <a:lnTo>
                  <a:pt x="453593" y="5684317"/>
                </a:lnTo>
                <a:lnTo>
                  <a:pt x="453593" y="6023432"/>
                </a:lnTo>
                <a:lnTo>
                  <a:pt x="120243" y="6023432"/>
                </a:lnTo>
                <a:lnTo>
                  <a:pt x="72593" y="6032500"/>
                </a:lnTo>
                <a:lnTo>
                  <a:pt x="34467" y="6057633"/>
                </a:lnTo>
                <a:lnTo>
                  <a:pt x="9156" y="6095720"/>
                </a:lnTo>
                <a:lnTo>
                  <a:pt x="0" y="6143663"/>
                </a:lnTo>
                <a:lnTo>
                  <a:pt x="9156" y="6189192"/>
                </a:lnTo>
                <a:lnTo>
                  <a:pt x="34467" y="6227559"/>
                </a:lnTo>
                <a:lnTo>
                  <a:pt x="72593" y="6254039"/>
                </a:lnTo>
                <a:lnTo>
                  <a:pt x="120243" y="6263919"/>
                </a:lnTo>
                <a:lnTo>
                  <a:pt x="453593" y="6263919"/>
                </a:lnTo>
                <a:lnTo>
                  <a:pt x="453593" y="6597256"/>
                </a:lnTo>
                <a:lnTo>
                  <a:pt x="463461" y="6644907"/>
                </a:lnTo>
                <a:lnTo>
                  <a:pt x="489953" y="6683032"/>
                </a:lnTo>
                <a:lnTo>
                  <a:pt x="528307" y="6708343"/>
                </a:lnTo>
                <a:lnTo>
                  <a:pt x="573824" y="6717500"/>
                </a:lnTo>
                <a:lnTo>
                  <a:pt x="621893" y="6708343"/>
                </a:lnTo>
                <a:lnTo>
                  <a:pt x="660234" y="6683032"/>
                </a:lnTo>
                <a:lnTo>
                  <a:pt x="685609" y="6644907"/>
                </a:lnTo>
                <a:lnTo>
                  <a:pt x="694791" y="6597256"/>
                </a:lnTo>
                <a:lnTo>
                  <a:pt x="694791" y="6263919"/>
                </a:lnTo>
                <a:lnTo>
                  <a:pt x="1033195" y="6263919"/>
                </a:lnTo>
                <a:lnTo>
                  <a:pt x="1078407" y="6254039"/>
                </a:lnTo>
                <a:lnTo>
                  <a:pt x="1116799" y="6227559"/>
                </a:lnTo>
                <a:lnTo>
                  <a:pt x="1143457" y="6189192"/>
                </a:lnTo>
                <a:lnTo>
                  <a:pt x="1153439" y="6143663"/>
                </a:lnTo>
                <a:close/>
              </a:path>
              <a:path w="5819140" h="6717665">
                <a:moveTo>
                  <a:pt x="2156396" y="1337741"/>
                </a:moveTo>
                <a:lnTo>
                  <a:pt x="2151583" y="1313903"/>
                </a:lnTo>
                <a:lnTo>
                  <a:pt x="2138476" y="1294460"/>
                </a:lnTo>
                <a:lnTo>
                  <a:pt x="2119020" y="1281353"/>
                </a:lnTo>
                <a:lnTo>
                  <a:pt x="2095195" y="1276540"/>
                </a:lnTo>
                <a:lnTo>
                  <a:pt x="1927440" y="1276540"/>
                </a:lnTo>
                <a:lnTo>
                  <a:pt x="1927440" y="1106614"/>
                </a:lnTo>
                <a:lnTo>
                  <a:pt x="1922399" y="1083208"/>
                </a:lnTo>
                <a:lnTo>
                  <a:pt x="1908797" y="1063967"/>
                </a:lnTo>
                <a:lnTo>
                  <a:pt x="1888858" y="1050937"/>
                </a:lnTo>
                <a:lnTo>
                  <a:pt x="1864791" y="1046137"/>
                </a:lnTo>
                <a:lnTo>
                  <a:pt x="1840953" y="1050937"/>
                </a:lnTo>
                <a:lnTo>
                  <a:pt x="1821497" y="1063967"/>
                </a:lnTo>
                <a:lnTo>
                  <a:pt x="1808391" y="1083208"/>
                </a:lnTo>
                <a:lnTo>
                  <a:pt x="1803590" y="1106614"/>
                </a:lnTo>
                <a:lnTo>
                  <a:pt x="1803590" y="1276540"/>
                </a:lnTo>
                <a:lnTo>
                  <a:pt x="1635836" y="1276540"/>
                </a:lnTo>
                <a:lnTo>
                  <a:pt x="1611160" y="1281353"/>
                </a:lnTo>
                <a:lnTo>
                  <a:pt x="1591284" y="1294460"/>
                </a:lnTo>
                <a:lnTo>
                  <a:pt x="1578013" y="1313903"/>
                </a:lnTo>
                <a:lnTo>
                  <a:pt x="1573199" y="1337741"/>
                </a:lnTo>
                <a:lnTo>
                  <a:pt x="1578013" y="1361579"/>
                </a:lnTo>
                <a:lnTo>
                  <a:pt x="1591284" y="1381036"/>
                </a:lnTo>
                <a:lnTo>
                  <a:pt x="1611160" y="1394142"/>
                </a:lnTo>
                <a:lnTo>
                  <a:pt x="1635836" y="1398943"/>
                </a:lnTo>
                <a:lnTo>
                  <a:pt x="1803590" y="1398943"/>
                </a:lnTo>
                <a:lnTo>
                  <a:pt x="1803590" y="1568132"/>
                </a:lnTo>
                <a:lnTo>
                  <a:pt x="1808391" y="1591983"/>
                </a:lnTo>
                <a:lnTo>
                  <a:pt x="1821497" y="1611426"/>
                </a:lnTo>
                <a:lnTo>
                  <a:pt x="1840953" y="1624533"/>
                </a:lnTo>
                <a:lnTo>
                  <a:pt x="1864791" y="1629346"/>
                </a:lnTo>
                <a:lnTo>
                  <a:pt x="1888858" y="1624533"/>
                </a:lnTo>
                <a:lnTo>
                  <a:pt x="1908797" y="1611426"/>
                </a:lnTo>
                <a:lnTo>
                  <a:pt x="1922399" y="1591983"/>
                </a:lnTo>
                <a:lnTo>
                  <a:pt x="1927440" y="1568132"/>
                </a:lnTo>
                <a:lnTo>
                  <a:pt x="1927440" y="1398943"/>
                </a:lnTo>
                <a:lnTo>
                  <a:pt x="2095195" y="1398943"/>
                </a:lnTo>
                <a:lnTo>
                  <a:pt x="2119020" y="1394142"/>
                </a:lnTo>
                <a:lnTo>
                  <a:pt x="2138476" y="1381036"/>
                </a:lnTo>
                <a:lnTo>
                  <a:pt x="2151583" y="1361579"/>
                </a:lnTo>
                <a:lnTo>
                  <a:pt x="2156396" y="1337741"/>
                </a:lnTo>
                <a:close/>
              </a:path>
              <a:path w="5819140" h="6717665">
                <a:moveTo>
                  <a:pt x="5818987" y="352793"/>
                </a:moveTo>
                <a:lnTo>
                  <a:pt x="5813552" y="324764"/>
                </a:lnTo>
                <a:lnTo>
                  <a:pt x="5798197" y="302399"/>
                </a:lnTo>
                <a:lnTo>
                  <a:pt x="5774347" y="287591"/>
                </a:lnTo>
                <a:lnTo>
                  <a:pt x="5743422" y="282232"/>
                </a:lnTo>
                <a:lnTo>
                  <a:pt x="5541873" y="282232"/>
                </a:lnTo>
                <a:lnTo>
                  <a:pt x="5541873" y="75590"/>
                </a:lnTo>
                <a:lnTo>
                  <a:pt x="5535714" y="46774"/>
                </a:lnTo>
                <a:lnTo>
                  <a:pt x="5519166" y="22682"/>
                </a:lnTo>
                <a:lnTo>
                  <a:pt x="5495036" y="6146"/>
                </a:lnTo>
                <a:lnTo>
                  <a:pt x="5466181" y="0"/>
                </a:lnTo>
                <a:lnTo>
                  <a:pt x="5436946" y="6146"/>
                </a:lnTo>
                <a:lnTo>
                  <a:pt x="5412625" y="22682"/>
                </a:lnTo>
                <a:lnTo>
                  <a:pt x="5396001" y="46774"/>
                </a:lnTo>
                <a:lnTo>
                  <a:pt x="5389842" y="75590"/>
                </a:lnTo>
                <a:lnTo>
                  <a:pt x="5389854" y="282232"/>
                </a:lnTo>
                <a:lnTo>
                  <a:pt x="5188305" y="282232"/>
                </a:lnTo>
                <a:lnTo>
                  <a:pt x="5159502" y="287591"/>
                </a:lnTo>
                <a:lnTo>
                  <a:pt x="5135423" y="302399"/>
                </a:lnTo>
                <a:lnTo>
                  <a:pt x="5118874" y="324764"/>
                </a:lnTo>
                <a:lnTo>
                  <a:pt x="5112740" y="352793"/>
                </a:lnTo>
                <a:lnTo>
                  <a:pt x="5118874" y="381622"/>
                </a:lnTo>
                <a:lnTo>
                  <a:pt x="5135423" y="405726"/>
                </a:lnTo>
                <a:lnTo>
                  <a:pt x="5159502" y="422262"/>
                </a:lnTo>
                <a:lnTo>
                  <a:pt x="5188305" y="428396"/>
                </a:lnTo>
                <a:lnTo>
                  <a:pt x="5389854" y="428396"/>
                </a:lnTo>
                <a:lnTo>
                  <a:pt x="5389854" y="635025"/>
                </a:lnTo>
                <a:lnTo>
                  <a:pt x="5396001" y="663181"/>
                </a:lnTo>
                <a:lnTo>
                  <a:pt x="5412625" y="685800"/>
                </a:lnTo>
                <a:lnTo>
                  <a:pt x="5436946" y="700849"/>
                </a:lnTo>
                <a:lnTo>
                  <a:pt x="5466181" y="706310"/>
                </a:lnTo>
                <a:lnTo>
                  <a:pt x="5495036" y="700849"/>
                </a:lnTo>
                <a:lnTo>
                  <a:pt x="5519166" y="685800"/>
                </a:lnTo>
                <a:lnTo>
                  <a:pt x="5535714" y="663181"/>
                </a:lnTo>
                <a:lnTo>
                  <a:pt x="5541873" y="635025"/>
                </a:lnTo>
                <a:lnTo>
                  <a:pt x="5541873" y="428396"/>
                </a:lnTo>
                <a:lnTo>
                  <a:pt x="5743422" y="428396"/>
                </a:lnTo>
                <a:lnTo>
                  <a:pt x="5774347" y="422262"/>
                </a:lnTo>
                <a:lnTo>
                  <a:pt x="5798197" y="405726"/>
                </a:lnTo>
                <a:lnTo>
                  <a:pt x="5813552" y="381622"/>
                </a:lnTo>
                <a:lnTo>
                  <a:pt x="5818987" y="352793"/>
                </a:lnTo>
                <a:close/>
              </a:path>
            </a:pathLst>
          </a:custGeom>
          <a:solidFill>
            <a:srgbClr val="F4E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766778" y="1954542"/>
            <a:ext cx="21685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255" dirty="0">
                <a:latin typeface="Cambria"/>
                <a:cs typeface="Cambria"/>
              </a:rPr>
              <a:t>02</a:t>
            </a:r>
            <a:endParaRPr sz="12000" dirty="0">
              <a:latin typeface="Cambria"/>
              <a:cs typeface="Cambri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120896" cy="396951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2965" y="412647"/>
            <a:ext cx="17835245" cy="9874885"/>
            <a:chOff x="452965" y="412647"/>
            <a:chExt cx="17835245" cy="987488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67484" y="6319441"/>
              <a:ext cx="4120514" cy="39675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3600" y="413282"/>
              <a:ext cx="17380585" cy="9459595"/>
            </a:xfrm>
            <a:custGeom>
              <a:avLst/>
              <a:gdLst/>
              <a:ahLst/>
              <a:cxnLst/>
              <a:rect l="l" t="t" r="r" b="b"/>
              <a:pathLst>
                <a:path w="17380585" h="9459595">
                  <a:moveTo>
                    <a:pt x="0" y="9061059"/>
                  </a:moveTo>
                  <a:lnTo>
                    <a:pt x="0" y="395272"/>
                  </a:lnTo>
                  <a:lnTo>
                    <a:pt x="50870" y="392960"/>
                  </a:lnTo>
                  <a:lnTo>
                    <a:pt x="100184" y="386182"/>
                  </a:lnTo>
                  <a:lnTo>
                    <a:pt x="147652" y="375176"/>
                  </a:lnTo>
                  <a:lnTo>
                    <a:pt x="192985" y="360180"/>
                  </a:lnTo>
                  <a:lnTo>
                    <a:pt x="235894" y="341432"/>
                  </a:lnTo>
                  <a:lnTo>
                    <a:pt x="276089" y="319171"/>
                  </a:lnTo>
                  <a:lnTo>
                    <a:pt x="313282" y="293635"/>
                  </a:lnTo>
                  <a:lnTo>
                    <a:pt x="347182" y="265061"/>
                  </a:lnTo>
                  <a:lnTo>
                    <a:pt x="377500" y="233688"/>
                  </a:lnTo>
                  <a:lnTo>
                    <a:pt x="403948" y="199754"/>
                  </a:lnTo>
                  <a:lnTo>
                    <a:pt x="426236" y="163496"/>
                  </a:lnTo>
                  <a:lnTo>
                    <a:pt x="444075" y="125154"/>
                  </a:lnTo>
                  <a:lnTo>
                    <a:pt x="457175" y="84965"/>
                  </a:lnTo>
                  <a:lnTo>
                    <a:pt x="465247" y="43168"/>
                  </a:lnTo>
                  <a:lnTo>
                    <a:pt x="468002" y="0"/>
                  </a:lnTo>
                  <a:lnTo>
                    <a:pt x="16914966" y="0"/>
                  </a:lnTo>
                  <a:lnTo>
                    <a:pt x="16917685" y="43168"/>
                  </a:lnTo>
                  <a:lnTo>
                    <a:pt x="16925654" y="84965"/>
                  </a:lnTo>
                  <a:lnTo>
                    <a:pt x="16938596" y="125154"/>
                  </a:lnTo>
                  <a:lnTo>
                    <a:pt x="16956231" y="163496"/>
                  </a:lnTo>
                  <a:lnTo>
                    <a:pt x="16978278" y="199754"/>
                  </a:lnTo>
                  <a:lnTo>
                    <a:pt x="17004460" y="233688"/>
                  </a:lnTo>
                  <a:lnTo>
                    <a:pt x="17034497" y="265061"/>
                  </a:lnTo>
                  <a:lnTo>
                    <a:pt x="17068109" y="293635"/>
                  </a:lnTo>
                  <a:lnTo>
                    <a:pt x="17105017" y="319171"/>
                  </a:lnTo>
                  <a:lnTo>
                    <a:pt x="17144942" y="341432"/>
                  </a:lnTo>
                  <a:lnTo>
                    <a:pt x="17187604" y="360180"/>
                  </a:lnTo>
                  <a:lnTo>
                    <a:pt x="17232725" y="375176"/>
                  </a:lnTo>
                  <a:lnTo>
                    <a:pt x="17280025" y="386182"/>
                  </a:lnTo>
                  <a:lnTo>
                    <a:pt x="17329225" y="392960"/>
                  </a:lnTo>
                  <a:lnTo>
                    <a:pt x="17380045" y="395272"/>
                  </a:lnTo>
                  <a:lnTo>
                    <a:pt x="17380045" y="9061059"/>
                  </a:lnTo>
                  <a:lnTo>
                    <a:pt x="17329225" y="9063381"/>
                  </a:lnTo>
                  <a:lnTo>
                    <a:pt x="17280025" y="9070190"/>
                  </a:lnTo>
                  <a:lnTo>
                    <a:pt x="17232725" y="9081248"/>
                  </a:lnTo>
                  <a:lnTo>
                    <a:pt x="17187604" y="9096319"/>
                  </a:lnTo>
                  <a:lnTo>
                    <a:pt x="17144942" y="9115166"/>
                  </a:lnTo>
                  <a:lnTo>
                    <a:pt x="17105017" y="9137552"/>
                  </a:lnTo>
                  <a:lnTo>
                    <a:pt x="17068109" y="9163240"/>
                  </a:lnTo>
                  <a:lnTo>
                    <a:pt x="17034497" y="9191994"/>
                  </a:lnTo>
                  <a:lnTo>
                    <a:pt x="17004460" y="9223577"/>
                  </a:lnTo>
                  <a:lnTo>
                    <a:pt x="16978278" y="9257751"/>
                  </a:lnTo>
                  <a:lnTo>
                    <a:pt x="16956231" y="9294281"/>
                  </a:lnTo>
                  <a:lnTo>
                    <a:pt x="16938596" y="9332929"/>
                  </a:lnTo>
                  <a:lnTo>
                    <a:pt x="16925654" y="9373459"/>
                  </a:lnTo>
                  <a:lnTo>
                    <a:pt x="16917685" y="9415633"/>
                  </a:lnTo>
                  <a:lnTo>
                    <a:pt x="16914966" y="9459215"/>
                  </a:lnTo>
                  <a:lnTo>
                    <a:pt x="468002" y="9459215"/>
                  </a:lnTo>
                  <a:lnTo>
                    <a:pt x="465247" y="9415633"/>
                  </a:lnTo>
                  <a:lnTo>
                    <a:pt x="457175" y="9373459"/>
                  </a:lnTo>
                  <a:lnTo>
                    <a:pt x="444075" y="9332929"/>
                  </a:lnTo>
                  <a:lnTo>
                    <a:pt x="426236" y="9294281"/>
                  </a:lnTo>
                  <a:lnTo>
                    <a:pt x="403948" y="9257751"/>
                  </a:lnTo>
                  <a:lnTo>
                    <a:pt x="377500" y="9223577"/>
                  </a:lnTo>
                  <a:lnTo>
                    <a:pt x="347182" y="9191994"/>
                  </a:lnTo>
                  <a:lnTo>
                    <a:pt x="313282" y="9163240"/>
                  </a:lnTo>
                  <a:lnTo>
                    <a:pt x="276089" y="9137552"/>
                  </a:lnTo>
                  <a:lnTo>
                    <a:pt x="235894" y="9115166"/>
                  </a:lnTo>
                  <a:lnTo>
                    <a:pt x="192985" y="9096319"/>
                  </a:lnTo>
                  <a:lnTo>
                    <a:pt x="147652" y="9081248"/>
                  </a:lnTo>
                  <a:lnTo>
                    <a:pt x="100184" y="9070190"/>
                  </a:lnTo>
                  <a:lnTo>
                    <a:pt x="50870" y="9063381"/>
                  </a:lnTo>
                  <a:lnTo>
                    <a:pt x="0" y="9061059"/>
                  </a:lnTo>
                  <a:close/>
                </a:path>
              </a:pathLst>
            </a:custGeom>
            <a:ln w="3175">
              <a:solidFill>
                <a:srgbClr val="BEB2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98663" y="367348"/>
            <a:ext cx="15103373" cy="1109970"/>
          </a:xfrm>
          <a:prstGeom prst="rect">
            <a:avLst/>
          </a:prstGeom>
        </p:spPr>
        <p:txBody>
          <a:bodyPr vert="horz" wrap="square" lIns="0" tIns="200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55" dirty="0">
                <a:latin typeface="Libre Baskerville" panose="020B0604020202020204"/>
              </a:rPr>
              <a:t>Timeline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66912" y="-2201841"/>
            <a:ext cx="2784475" cy="1866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0" algn="ctr">
              <a:lnSpc>
                <a:spcPct val="100000"/>
              </a:lnSpc>
              <a:spcBef>
                <a:spcPts val="100"/>
              </a:spcBef>
            </a:pPr>
            <a:r>
              <a:rPr sz="4000" b="1" spc="185" dirty="0">
                <a:latin typeface="Libre Baskerville" panose="020B0604020202020204"/>
                <a:cs typeface="Cambria"/>
              </a:rPr>
              <a:t>Firstly</a:t>
            </a:r>
            <a:endParaRPr sz="4000" dirty="0">
              <a:latin typeface="Libre Baskerville" panose="020B0604020202020204"/>
              <a:cs typeface="Cambria"/>
            </a:endParaRPr>
          </a:p>
          <a:p>
            <a:pPr marL="12065" marR="5080" algn="ctr">
              <a:lnSpc>
                <a:spcPct val="115900"/>
              </a:lnSpc>
              <a:spcBef>
                <a:spcPts val="2015"/>
              </a:spcBef>
            </a:pPr>
            <a:r>
              <a:rPr sz="2750" dirty="0">
                <a:latin typeface="Libre Baskerville" panose="020B0604020202020204"/>
                <a:cs typeface="Roboto"/>
              </a:rPr>
              <a:t>We</a:t>
            </a:r>
            <a:r>
              <a:rPr sz="2750" spc="-20" dirty="0">
                <a:latin typeface="Libre Baskerville" panose="020B0604020202020204"/>
                <a:cs typeface="Roboto"/>
              </a:rPr>
              <a:t> </a:t>
            </a:r>
            <a:r>
              <a:rPr sz="2750" dirty="0">
                <a:latin typeface="Libre Baskerville" panose="020B0604020202020204"/>
                <a:cs typeface="Roboto"/>
              </a:rPr>
              <a:t>discussed</a:t>
            </a:r>
            <a:r>
              <a:rPr sz="2750" spc="-25" dirty="0">
                <a:latin typeface="Libre Baskerville" panose="020B0604020202020204"/>
                <a:cs typeface="Roboto"/>
              </a:rPr>
              <a:t> the </a:t>
            </a:r>
            <a:r>
              <a:rPr sz="2750" dirty="0">
                <a:latin typeface="Libre Baskerville" panose="020B0604020202020204"/>
                <a:cs typeface="Roboto"/>
              </a:rPr>
              <a:t>main</a:t>
            </a:r>
            <a:r>
              <a:rPr sz="2750" spc="-60" dirty="0">
                <a:latin typeface="Libre Baskerville" panose="020B0604020202020204"/>
                <a:cs typeface="Roboto"/>
              </a:rPr>
              <a:t> </a:t>
            </a:r>
            <a:r>
              <a:rPr sz="2750" spc="-20" dirty="0">
                <a:latin typeface="Libre Baskerville" panose="020B0604020202020204"/>
                <a:cs typeface="Roboto"/>
              </a:rPr>
              <a:t>idea</a:t>
            </a:r>
            <a:endParaRPr sz="2750" dirty="0">
              <a:latin typeface="Libre Baskerville" panose="020B0604020202020204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32610" y="11183073"/>
            <a:ext cx="2954020" cy="2831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4000" b="1" spc="340" dirty="0" smtClean="0">
                <a:latin typeface="Libre Baskerville" panose="020B0604020202020204"/>
                <a:cs typeface="Cambria"/>
              </a:rPr>
              <a:t>Secondly</a:t>
            </a:r>
            <a:endParaRPr sz="4000" dirty="0">
              <a:latin typeface="Libre Baskerville" panose="020B0604020202020204"/>
              <a:cs typeface="Cambria"/>
            </a:endParaRPr>
          </a:p>
          <a:p>
            <a:pPr marL="12700" marR="5080" indent="-635" algn="ctr">
              <a:lnSpc>
                <a:spcPct val="115199"/>
              </a:lnSpc>
              <a:spcBef>
                <a:spcPts val="1985"/>
              </a:spcBef>
            </a:pPr>
            <a:r>
              <a:rPr sz="2750" dirty="0">
                <a:latin typeface="Libre Baskerville" panose="020B0604020202020204"/>
                <a:cs typeface="Roboto"/>
              </a:rPr>
              <a:t>Our</a:t>
            </a:r>
            <a:r>
              <a:rPr sz="2750" spc="-85" dirty="0">
                <a:latin typeface="Libre Baskerville" panose="020B0604020202020204"/>
                <a:cs typeface="Roboto"/>
              </a:rPr>
              <a:t> </a:t>
            </a:r>
            <a:r>
              <a:rPr sz="2750" dirty="0">
                <a:latin typeface="Libre Baskerville" panose="020B0604020202020204"/>
                <a:cs typeface="Roboto"/>
              </a:rPr>
              <a:t>scrum</a:t>
            </a:r>
            <a:r>
              <a:rPr sz="2750" spc="-85" dirty="0">
                <a:latin typeface="Libre Baskerville" panose="020B0604020202020204"/>
                <a:cs typeface="Roboto"/>
              </a:rPr>
              <a:t> </a:t>
            </a:r>
            <a:r>
              <a:rPr sz="2750" dirty="0">
                <a:latin typeface="Libre Baskerville" panose="020B0604020202020204"/>
                <a:cs typeface="Roboto"/>
              </a:rPr>
              <a:t>gave</a:t>
            </a:r>
            <a:r>
              <a:rPr sz="2750" spc="-75" dirty="0">
                <a:latin typeface="Libre Baskerville" panose="020B0604020202020204"/>
                <a:cs typeface="Roboto"/>
              </a:rPr>
              <a:t> </a:t>
            </a:r>
            <a:r>
              <a:rPr sz="2750" spc="-25" dirty="0">
                <a:latin typeface="Libre Baskerville" panose="020B0604020202020204"/>
                <a:cs typeface="Roboto"/>
              </a:rPr>
              <a:t>us </a:t>
            </a:r>
            <a:r>
              <a:rPr sz="2750" dirty="0">
                <a:latin typeface="Libre Baskerville" panose="020B0604020202020204"/>
                <a:cs typeface="Roboto"/>
              </a:rPr>
              <a:t>tasks</a:t>
            </a:r>
            <a:r>
              <a:rPr sz="2750" spc="-55" dirty="0">
                <a:latin typeface="Libre Baskerville" panose="020B0604020202020204"/>
                <a:cs typeface="Roboto"/>
              </a:rPr>
              <a:t> </a:t>
            </a:r>
            <a:r>
              <a:rPr sz="2750" dirty="0">
                <a:latin typeface="Libre Baskerville" panose="020B0604020202020204"/>
                <a:cs typeface="Roboto"/>
              </a:rPr>
              <a:t>and</a:t>
            </a:r>
            <a:r>
              <a:rPr sz="2750" spc="-55" dirty="0">
                <a:latin typeface="Libre Baskerville" panose="020B0604020202020204"/>
                <a:cs typeface="Roboto"/>
              </a:rPr>
              <a:t> </a:t>
            </a:r>
            <a:r>
              <a:rPr sz="2750" spc="-25" dirty="0">
                <a:latin typeface="Libre Baskerville" panose="020B0604020202020204"/>
                <a:cs typeface="Roboto"/>
              </a:rPr>
              <a:t>we </a:t>
            </a:r>
            <a:r>
              <a:rPr sz="2750" dirty="0">
                <a:latin typeface="Libre Baskerville" panose="020B0604020202020204"/>
                <a:cs typeface="Roboto"/>
              </a:rPr>
              <a:t>started</a:t>
            </a:r>
            <a:r>
              <a:rPr sz="2750" spc="-90" dirty="0">
                <a:latin typeface="Libre Baskerville" panose="020B0604020202020204"/>
                <a:cs typeface="Roboto"/>
              </a:rPr>
              <a:t> </a:t>
            </a:r>
            <a:r>
              <a:rPr sz="2750" dirty="0">
                <a:latin typeface="Libre Baskerville" panose="020B0604020202020204"/>
                <a:cs typeface="Roboto"/>
              </a:rPr>
              <a:t>working</a:t>
            </a:r>
            <a:r>
              <a:rPr sz="2750" spc="-90" dirty="0">
                <a:latin typeface="Libre Baskerville" panose="020B0604020202020204"/>
                <a:cs typeface="Roboto"/>
              </a:rPr>
              <a:t> </a:t>
            </a:r>
            <a:r>
              <a:rPr sz="2750" spc="-25" dirty="0">
                <a:latin typeface="Libre Baskerville" panose="020B0604020202020204"/>
                <a:cs typeface="Roboto"/>
              </a:rPr>
              <a:t>on </a:t>
            </a:r>
            <a:r>
              <a:rPr sz="2750" dirty="0">
                <a:latin typeface="Libre Baskerville" panose="020B0604020202020204"/>
                <a:cs typeface="Roboto"/>
              </a:rPr>
              <a:t>the</a:t>
            </a:r>
            <a:r>
              <a:rPr sz="2750" spc="-35" dirty="0">
                <a:latin typeface="Libre Baskerville" panose="020B0604020202020204"/>
                <a:cs typeface="Roboto"/>
              </a:rPr>
              <a:t> </a:t>
            </a:r>
            <a:r>
              <a:rPr sz="2750" spc="-10" dirty="0">
                <a:latin typeface="Libre Baskerville" panose="020B0604020202020204"/>
                <a:cs typeface="Roboto"/>
              </a:rPr>
              <a:t>application</a:t>
            </a:r>
            <a:endParaRPr sz="2750" dirty="0">
              <a:latin typeface="Libre Baskerville" panose="020B0604020202020204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40140" y="-2476603"/>
            <a:ext cx="3259583" cy="1866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045" algn="ctr">
              <a:lnSpc>
                <a:spcPct val="100000"/>
              </a:lnSpc>
              <a:spcBef>
                <a:spcPts val="100"/>
              </a:spcBef>
            </a:pPr>
            <a:r>
              <a:rPr sz="4000" b="1" spc="240" dirty="0">
                <a:latin typeface="Libre Baskerville" panose="020B0604020202020204"/>
                <a:cs typeface="Cambria"/>
              </a:rPr>
              <a:t>Lastly</a:t>
            </a:r>
            <a:endParaRPr sz="4000" dirty="0">
              <a:latin typeface="Libre Baskerville" panose="020B0604020202020204"/>
              <a:cs typeface="Cambria"/>
            </a:endParaRPr>
          </a:p>
          <a:p>
            <a:pPr marL="12700" marR="5080" indent="361950" algn="ctr">
              <a:lnSpc>
                <a:spcPct val="115900"/>
              </a:lnSpc>
              <a:spcBef>
                <a:spcPts val="2010"/>
              </a:spcBef>
            </a:pPr>
            <a:r>
              <a:rPr sz="2750" dirty="0">
                <a:latin typeface="Libre Baskerville" panose="020B0604020202020204"/>
                <a:cs typeface="Roboto"/>
              </a:rPr>
              <a:t>We</a:t>
            </a:r>
            <a:r>
              <a:rPr sz="2750" spc="25" dirty="0">
                <a:latin typeface="Libre Baskerville" panose="020B0604020202020204"/>
                <a:cs typeface="Roboto"/>
              </a:rPr>
              <a:t> </a:t>
            </a:r>
            <a:r>
              <a:rPr sz="2750" dirty="0">
                <a:latin typeface="Libre Baskerville" panose="020B0604020202020204"/>
                <a:cs typeface="Roboto"/>
              </a:rPr>
              <a:t>did</a:t>
            </a:r>
            <a:r>
              <a:rPr sz="2750" spc="20" dirty="0">
                <a:latin typeface="Libre Baskerville" panose="020B0604020202020204"/>
                <a:cs typeface="Roboto"/>
              </a:rPr>
              <a:t> </a:t>
            </a:r>
            <a:r>
              <a:rPr sz="2750" spc="-25" dirty="0">
                <a:latin typeface="Libre Baskerville" panose="020B0604020202020204"/>
                <a:cs typeface="Roboto"/>
              </a:rPr>
              <a:t>the </a:t>
            </a:r>
            <a:r>
              <a:rPr sz="2750" spc="-10" dirty="0">
                <a:latin typeface="Libre Baskerville" panose="020B0604020202020204"/>
                <a:cs typeface="Roboto"/>
              </a:rPr>
              <a:t>documentation</a:t>
            </a:r>
            <a:endParaRPr sz="2750" dirty="0">
              <a:latin typeface="Libre Baskerville" panose="020B0604020202020204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31429" y="5273281"/>
            <a:ext cx="15224125" cy="344251"/>
            <a:chOff x="1531429" y="5273281"/>
            <a:chExt cx="15224125" cy="344251"/>
          </a:xfrm>
        </p:grpSpPr>
        <p:sp>
          <p:nvSpPr>
            <p:cNvPr id="11" name="object 11"/>
            <p:cNvSpPr/>
            <p:nvPr/>
          </p:nvSpPr>
          <p:spPr>
            <a:xfrm>
              <a:off x="1531429" y="5274017"/>
              <a:ext cx="15224125" cy="342900"/>
            </a:xfrm>
            <a:custGeom>
              <a:avLst/>
              <a:gdLst/>
              <a:ahLst/>
              <a:cxnLst/>
              <a:rect l="l" t="t" r="r" b="b"/>
              <a:pathLst>
                <a:path w="15224125" h="342900">
                  <a:moveTo>
                    <a:pt x="15223668" y="174955"/>
                  </a:moveTo>
                  <a:lnTo>
                    <a:pt x="1948332" y="173710"/>
                  </a:lnTo>
                  <a:lnTo>
                    <a:pt x="1948332" y="0"/>
                  </a:lnTo>
                  <a:lnTo>
                    <a:pt x="1614957" y="0"/>
                  </a:lnTo>
                  <a:lnTo>
                    <a:pt x="1614957" y="173672"/>
                  </a:lnTo>
                  <a:lnTo>
                    <a:pt x="0" y="173520"/>
                  </a:lnTo>
                  <a:lnTo>
                    <a:pt x="0" y="211670"/>
                  </a:lnTo>
                  <a:lnTo>
                    <a:pt x="1614957" y="211836"/>
                  </a:lnTo>
                  <a:lnTo>
                    <a:pt x="1614957" y="342900"/>
                  </a:lnTo>
                  <a:lnTo>
                    <a:pt x="1948332" y="342900"/>
                  </a:lnTo>
                  <a:lnTo>
                    <a:pt x="1948332" y="211861"/>
                  </a:lnTo>
                  <a:lnTo>
                    <a:pt x="15223668" y="213118"/>
                  </a:lnTo>
                  <a:lnTo>
                    <a:pt x="15223668" y="174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46420" y="5273997"/>
              <a:ext cx="333375" cy="343535"/>
            </a:xfrm>
            <a:custGeom>
              <a:avLst/>
              <a:gdLst/>
              <a:ahLst/>
              <a:cxnLst/>
              <a:rect l="l" t="t" r="r" b="b"/>
              <a:pathLst>
                <a:path w="333375" h="343535">
                  <a:moveTo>
                    <a:pt x="0" y="342908"/>
                  </a:moveTo>
                  <a:lnTo>
                    <a:pt x="0" y="8"/>
                  </a:lnTo>
                  <a:lnTo>
                    <a:pt x="33335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76245" y="5273281"/>
              <a:ext cx="333375" cy="342900"/>
            </a:xfrm>
            <a:custGeom>
              <a:avLst/>
              <a:gdLst/>
              <a:ahLst/>
              <a:cxnLst/>
              <a:rect l="l" t="t" r="r" b="b"/>
              <a:pathLst>
                <a:path w="333375" h="342900">
                  <a:moveTo>
                    <a:pt x="333374" y="0"/>
                  </a:moveTo>
                  <a:lnTo>
                    <a:pt x="0" y="0"/>
                  </a:lnTo>
                  <a:lnTo>
                    <a:pt x="0" y="342899"/>
                  </a:lnTo>
                  <a:lnTo>
                    <a:pt x="333374" y="342899"/>
                  </a:lnTo>
                  <a:lnTo>
                    <a:pt x="333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76284" y="5273281"/>
              <a:ext cx="333375" cy="342900"/>
            </a:xfrm>
            <a:custGeom>
              <a:avLst/>
              <a:gdLst/>
              <a:ahLst/>
              <a:cxnLst/>
              <a:rect l="l" t="t" r="r" b="b"/>
              <a:pathLst>
                <a:path w="333375" h="342900">
                  <a:moveTo>
                    <a:pt x="0" y="342900"/>
                  </a:moveTo>
                  <a:lnTo>
                    <a:pt x="0" y="0"/>
                  </a:lnTo>
                  <a:lnTo>
                    <a:pt x="333336" y="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803245" y="5273281"/>
              <a:ext cx="333375" cy="342900"/>
            </a:xfrm>
            <a:custGeom>
              <a:avLst/>
              <a:gdLst/>
              <a:ahLst/>
              <a:cxnLst/>
              <a:rect l="l" t="t" r="r" b="b"/>
              <a:pathLst>
                <a:path w="333375" h="342900">
                  <a:moveTo>
                    <a:pt x="333374" y="0"/>
                  </a:moveTo>
                  <a:lnTo>
                    <a:pt x="0" y="0"/>
                  </a:lnTo>
                  <a:lnTo>
                    <a:pt x="0" y="342899"/>
                  </a:lnTo>
                  <a:lnTo>
                    <a:pt x="333374" y="342899"/>
                  </a:lnTo>
                  <a:lnTo>
                    <a:pt x="333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803329" y="5273281"/>
              <a:ext cx="333375" cy="342900"/>
            </a:xfrm>
            <a:custGeom>
              <a:avLst/>
              <a:gdLst/>
              <a:ahLst/>
              <a:cxnLst/>
              <a:rect l="l" t="t" r="r" b="b"/>
              <a:pathLst>
                <a:path w="333375" h="342900">
                  <a:moveTo>
                    <a:pt x="0" y="342900"/>
                  </a:moveTo>
                  <a:lnTo>
                    <a:pt x="0" y="0"/>
                  </a:lnTo>
                  <a:lnTo>
                    <a:pt x="333293" y="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120896" cy="396951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2965" y="412647"/>
            <a:ext cx="17835245" cy="9874885"/>
            <a:chOff x="452965" y="412647"/>
            <a:chExt cx="17835245" cy="987488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67484" y="6319441"/>
              <a:ext cx="4120514" cy="39675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3600" y="413282"/>
              <a:ext cx="17380585" cy="9459595"/>
            </a:xfrm>
            <a:custGeom>
              <a:avLst/>
              <a:gdLst/>
              <a:ahLst/>
              <a:cxnLst/>
              <a:rect l="l" t="t" r="r" b="b"/>
              <a:pathLst>
                <a:path w="17380585" h="9459595">
                  <a:moveTo>
                    <a:pt x="0" y="9061059"/>
                  </a:moveTo>
                  <a:lnTo>
                    <a:pt x="0" y="395272"/>
                  </a:lnTo>
                  <a:lnTo>
                    <a:pt x="50870" y="392960"/>
                  </a:lnTo>
                  <a:lnTo>
                    <a:pt x="100184" y="386182"/>
                  </a:lnTo>
                  <a:lnTo>
                    <a:pt x="147652" y="375176"/>
                  </a:lnTo>
                  <a:lnTo>
                    <a:pt x="192985" y="360180"/>
                  </a:lnTo>
                  <a:lnTo>
                    <a:pt x="235894" y="341432"/>
                  </a:lnTo>
                  <a:lnTo>
                    <a:pt x="276089" y="319171"/>
                  </a:lnTo>
                  <a:lnTo>
                    <a:pt x="313282" y="293635"/>
                  </a:lnTo>
                  <a:lnTo>
                    <a:pt x="347182" y="265061"/>
                  </a:lnTo>
                  <a:lnTo>
                    <a:pt x="377500" y="233688"/>
                  </a:lnTo>
                  <a:lnTo>
                    <a:pt x="403948" y="199754"/>
                  </a:lnTo>
                  <a:lnTo>
                    <a:pt x="426236" y="163496"/>
                  </a:lnTo>
                  <a:lnTo>
                    <a:pt x="444075" y="125154"/>
                  </a:lnTo>
                  <a:lnTo>
                    <a:pt x="457175" y="84965"/>
                  </a:lnTo>
                  <a:lnTo>
                    <a:pt x="465247" y="43168"/>
                  </a:lnTo>
                  <a:lnTo>
                    <a:pt x="468002" y="0"/>
                  </a:lnTo>
                  <a:lnTo>
                    <a:pt x="16914966" y="0"/>
                  </a:lnTo>
                  <a:lnTo>
                    <a:pt x="16917685" y="43168"/>
                  </a:lnTo>
                  <a:lnTo>
                    <a:pt x="16925654" y="84965"/>
                  </a:lnTo>
                  <a:lnTo>
                    <a:pt x="16938596" y="125154"/>
                  </a:lnTo>
                  <a:lnTo>
                    <a:pt x="16956231" y="163496"/>
                  </a:lnTo>
                  <a:lnTo>
                    <a:pt x="16978278" y="199754"/>
                  </a:lnTo>
                  <a:lnTo>
                    <a:pt x="17004460" y="233688"/>
                  </a:lnTo>
                  <a:lnTo>
                    <a:pt x="17034497" y="265061"/>
                  </a:lnTo>
                  <a:lnTo>
                    <a:pt x="17068109" y="293635"/>
                  </a:lnTo>
                  <a:lnTo>
                    <a:pt x="17105017" y="319171"/>
                  </a:lnTo>
                  <a:lnTo>
                    <a:pt x="17144942" y="341432"/>
                  </a:lnTo>
                  <a:lnTo>
                    <a:pt x="17187604" y="360180"/>
                  </a:lnTo>
                  <a:lnTo>
                    <a:pt x="17232725" y="375176"/>
                  </a:lnTo>
                  <a:lnTo>
                    <a:pt x="17280025" y="386182"/>
                  </a:lnTo>
                  <a:lnTo>
                    <a:pt x="17329225" y="392960"/>
                  </a:lnTo>
                  <a:lnTo>
                    <a:pt x="17380045" y="395272"/>
                  </a:lnTo>
                  <a:lnTo>
                    <a:pt x="17380045" y="9061059"/>
                  </a:lnTo>
                  <a:lnTo>
                    <a:pt x="17329225" y="9063381"/>
                  </a:lnTo>
                  <a:lnTo>
                    <a:pt x="17280025" y="9070190"/>
                  </a:lnTo>
                  <a:lnTo>
                    <a:pt x="17232725" y="9081248"/>
                  </a:lnTo>
                  <a:lnTo>
                    <a:pt x="17187604" y="9096319"/>
                  </a:lnTo>
                  <a:lnTo>
                    <a:pt x="17144942" y="9115166"/>
                  </a:lnTo>
                  <a:lnTo>
                    <a:pt x="17105017" y="9137552"/>
                  </a:lnTo>
                  <a:lnTo>
                    <a:pt x="17068109" y="9163240"/>
                  </a:lnTo>
                  <a:lnTo>
                    <a:pt x="17034497" y="9191994"/>
                  </a:lnTo>
                  <a:lnTo>
                    <a:pt x="17004460" y="9223577"/>
                  </a:lnTo>
                  <a:lnTo>
                    <a:pt x="16978278" y="9257751"/>
                  </a:lnTo>
                  <a:lnTo>
                    <a:pt x="16956231" y="9294281"/>
                  </a:lnTo>
                  <a:lnTo>
                    <a:pt x="16938596" y="9332929"/>
                  </a:lnTo>
                  <a:lnTo>
                    <a:pt x="16925654" y="9373459"/>
                  </a:lnTo>
                  <a:lnTo>
                    <a:pt x="16917685" y="9415633"/>
                  </a:lnTo>
                  <a:lnTo>
                    <a:pt x="16914966" y="9459215"/>
                  </a:lnTo>
                  <a:lnTo>
                    <a:pt x="468002" y="9459215"/>
                  </a:lnTo>
                  <a:lnTo>
                    <a:pt x="465247" y="9415633"/>
                  </a:lnTo>
                  <a:lnTo>
                    <a:pt x="457175" y="9373459"/>
                  </a:lnTo>
                  <a:lnTo>
                    <a:pt x="444075" y="9332929"/>
                  </a:lnTo>
                  <a:lnTo>
                    <a:pt x="426236" y="9294281"/>
                  </a:lnTo>
                  <a:lnTo>
                    <a:pt x="403948" y="9257751"/>
                  </a:lnTo>
                  <a:lnTo>
                    <a:pt x="377500" y="9223577"/>
                  </a:lnTo>
                  <a:lnTo>
                    <a:pt x="347182" y="9191994"/>
                  </a:lnTo>
                  <a:lnTo>
                    <a:pt x="313282" y="9163240"/>
                  </a:lnTo>
                  <a:lnTo>
                    <a:pt x="276089" y="9137552"/>
                  </a:lnTo>
                  <a:lnTo>
                    <a:pt x="235894" y="9115166"/>
                  </a:lnTo>
                  <a:lnTo>
                    <a:pt x="192985" y="9096319"/>
                  </a:lnTo>
                  <a:lnTo>
                    <a:pt x="147652" y="9081248"/>
                  </a:lnTo>
                  <a:lnTo>
                    <a:pt x="100184" y="9070190"/>
                  </a:lnTo>
                  <a:lnTo>
                    <a:pt x="50870" y="9063381"/>
                  </a:lnTo>
                  <a:lnTo>
                    <a:pt x="0" y="9061059"/>
                  </a:lnTo>
                  <a:close/>
                </a:path>
              </a:pathLst>
            </a:custGeom>
            <a:ln w="3175">
              <a:solidFill>
                <a:srgbClr val="BEB2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98663" y="367348"/>
            <a:ext cx="15103373" cy="1109970"/>
          </a:xfrm>
          <a:prstGeom prst="rect">
            <a:avLst/>
          </a:prstGeom>
        </p:spPr>
        <p:txBody>
          <a:bodyPr vert="horz" wrap="square" lIns="0" tIns="200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55" dirty="0">
                <a:latin typeface="Libre Baskerville" panose="020B0604020202020204"/>
              </a:rPr>
              <a:t>Timeline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66912" y="3348942"/>
            <a:ext cx="2784475" cy="1866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0" algn="ctr">
              <a:lnSpc>
                <a:spcPct val="100000"/>
              </a:lnSpc>
              <a:spcBef>
                <a:spcPts val="100"/>
              </a:spcBef>
            </a:pPr>
            <a:r>
              <a:rPr sz="4000" b="1" spc="185" dirty="0">
                <a:latin typeface="Libre Baskerville" panose="020B0604020202020204"/>
                <a:cs typeface="Cambria"/>
              </a:rPr>
              <a:t>Firstly</a:t>
            </a:r>
            <a:endParaRPr sz="4000" dirty="0">
              <a:latin typeface="Libre Baskerville" panose="020B0604020202020204"/>
              <a:cs typeface="Cambria"/>
            </a:endParaRPr>
          </a:p>
          <a:p>
            <a:pPr marL="12065" marR="5080" algn="ctr">
              <a:lnSpc>
                <a:spcPct val="115900"/>
              </a:lnSpc>
              <a:spcBef>
                <a:spcPts val="2015"/>
              </a:spcBef>
            </a:pPr>
            <a:r>
              <a:rPr sz="2750" dirty="0">
                <a:latin typeface="Libre Baskerville" panose="020B0604020202020204"/>
                <a:cs typeface="Roboto"/>
              </a:rPr>
              <a:t>We</a:t>
            </a:r>
            <a:r>
              <a:rPr sz="2750" spc="-20" dirty="0">
                <a:latin typeface="Libre Baskerville" panose="020B0604020202020204"/>
                <a:cs typeface="Roboto"/>
              </a:rPr>
              <a:t> </a:t>
            </a:r>
            <a:r>
              <a:rPr sz="2750" dirty="0">
                <a:latin typeface="Libre Baskerville" panose="020B0604020202020204"/>
                <a:cs typeface="Roboto"/>
              </a:rPr>
              <a:t>discussed</a:t>
            </a:r>
            <a:r>
              <a:rPr sz="2750" spc="-25" dirty="0">
                <a:latin typeface="Libre Baskerville" panose="020B0604020202020204"/>
                <a:cs typeface="Roboto"/>
              </a:rPr>
              <a:t> the </a:t>
            </a:r>
            <a:r>
              <a:rPr sz="2750" dirty="0">
                <a:latin typeface="Libre Baskerville" panose="020B0604020202020204"/>
                <a:cs typeface="Roboto"/>
              </a:rPr>
              <a:t>main</a:t>
            </a:r>
            <a:r>
              <a:rPr sz="2750" spc="-60" dirty="0">
                <a:latin typeface="Libre Baskerville" panose="020B0604020202020204"/>
                <a:cs typeface="Roboto"/>
              </a:rPr>
              <a:t> </a:t>
            </a:r>
            <a:r>
              <a:rPr sz="2750" spc="-20" dirty="0">
                <a:latin typeface="Libre Baskerville" panose="020B0604020202020204"/>
                <a:cs typeface="Roboto"/>
              </a:rPr>
              <a:t>idea</a:t>
            </a:r>
            <a:endParaRPr sz="2750" dirty="0">
              <a:latin typeface="Libre Baskerville" panose="020B0604020202020204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32610" y="11183073"/>
            <a:ext cx="2954020" cy="2831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4000" b="1" spc="340" dirty="0" smtClean="0">
                <a:latin typeface="Libre Baskerville" panose="020B0604020202020204"/>
                <a:cs typeface="Cambria"/>
              </a:rPr>
              <a:t>Secondly</a:t>
            </a:r>
            <a:endParaRPr sz="4000" dirty="0">
              <a:latin typeface="Libre Baskerville" panose="020B0604020202020204"/>
              <a:cs typeface="Cambria"/>
            </a:endParaRPr>
          </a:p>
          <a:p>
            <a:pPr marL="12700" marR="5080" indent="-635" algn="ctr">
              <a:lnSpc>
                <a:spcPct val="115199"/>
              </a:lnSpc>
              <a:spcBef>
                <a:spcPts val="1985"/>
              </a:spcBef>
            </a:pPr>
            <a:r>
              <a:rPr sz="2750" dirty="0">
                <a:latin typeface="Libre Baskerville" panose="020B0604020202020204"/>
                <a:cs typeface="Roboto"/>
              </a:rPr>
              <a:t>Our</a:t>
            </a:r>
            <a:r>
              <a:rPr sz="2750" spc="-85" dirty="0">
                <a:latin typeface="Libre Baskerville" panose="020B0604020202020204"/>
                <a:cs typeface="Roboto"/>
              </a:rPr>
              <a:t> </a:t>
            </a:r>
            <a:r>
              <a:rPr sz="2750" dirty="0">
                <a:latin typeface="Libre Baskerville" panose="020B0604020202020204"/>
                <a:cs typeface="Roboto"/>
              </a:rPr>
              <a:t>scrum</a:t>
            </a:r>
            <a:r>
              <a:rPr sz="2750" spc="-85" dirty="0">
                <a:latin typeface="Libre Baskerville" panose="020B0604020202020204"/>
                <a:cs typeface="Roboto"/>
              </a:rPr>
              <a:t> </a:t>
            </a:r>
            <a:r>
              <a:rPr sz="2750" dirty="0">
                <a:latin typeface="Libre Baskerville" panose="020B0604020202020204"/>
                <a:cs typeface="Roboto"/>
              </a:rPr>
              <a:t>gave</a:t>
            </a:r>
            <a:r>
              <a:rPr sz="2750" spc="-75" dirty="0">
                <a:latin typeface="Libre Baskerville" panose="020B0604020202020204"/>
                <a:cs typeface="Roboto"/>
              </a:rPr>
              <a:t> </a:t>
            </a:r>
            <a:r>
              <a:rPr sz="2750" spc="-25" dirty="0">
                <a:latin typeface="Libre Baskerville" panose="020B0604020202020204"/>
                <a:cs typeface="Roboto"/>
              </a:rPr>
              <a:t>us </a:t>
            </a:r>
            <a:r>
              <a:rPr sz="2750" dirty="0">
                <a:latin typeface="Libre Baskerville" panose="020B0604020202020204"/>
                <a:cs typeface="Roboto"/>
              </a:rPr>
              <a:t>tasks</a:t>
            </a:r>
            <a:r>
              <a:rPr sz="2750" spc="-55" dirty="0">
                <a:latin typeface="Libre Baskerville" panose="020B0604020202020204"/>
                <a:cs typeface="Roboto"/>
              </a:rPr>
              <a:t> </a:t>
            </a:r>
            <a:r>
              <a:rPr sz="2750" dirty="0">
                <a:latin typeface="Libre Baskerville" panose="020B0604020202020204"/>
                <a:cs typeface="Roboto"/>
              </a:rPr>
              <a:t>and</a:t>
            </a:r>
            <a:r>
              <a:rPr sz="2750" spc="-55" dirty="0">
                <a:latin typeface="Libre Baskerville" panose="020B0604020202020204"/>
                <a:cs typeface="Roboto"/>
              </a:rPr>
              <a:t> </a:t>
            </a:r>
            <a:r>
              <a:rPr sz="2750" spc="-25" dirty="0">
                <a:latin typeface="Libre Baskerville" panose="020B0604020202020204"/>
                <a:cs typeface="Roboto"/>
              </a:rPr>
              <a:t>we </a:t>
            </a:r>
            <a:r>
              <a:rPr sz="2750" dirty="0">
                <a:latin typeface="Libre Baskerville" panose="020B0604020202020204"/>
                <a:cs typeface="Roboto"/>
              </a:rPr>
              <a:t>started</a:t>
            </a:r>
            <a:r>
              <a:rPr sz="2750" spc="-90" dirty="0">
                <a:latin typeface="Libre Baskerville" panose="020B0604020202020204"/>
                <a:cs typeface="Roboto"/>
              </a:rPr>
              <a:t> </a:t>
            </a:r>
            <a:r>
              <a:rPr sz="2750" dirty="0">
                <a:latin typeface="Libre Baskerville" panose="020B0604020202020204"/>
                <a:cs typeface="Roboto"/>
              </a:rPr>
              <a:t>working</a:t>
            </a:r>
            <a:r>
              <a:rPr sz="2750" spc="-90" dirty="0">
                <a:latin typeface="Libre Baskerville" panose="020B0604020202020204"/>
                <a:cs typeface="Roboto"/>
              </a:rPr>
              <a:t> </a:t>
            </a:r>
            <a:r>
              <a:rPr sz="2750" spc="-25" dirty="0">
                <a:latin typeface="Libre Baskerville" panose="020B0604020202020204"/>
                <a:cs typeface="Roboto"/>
              </a:rPr>
              <a:t>on </a:t>
            </a:r>
            <a:r>
              <a:rPr sz="2750" dirty="0">
                <a:latin typeface="Libre Baskerville" panose="020B0604020202020204"/>
                <a:cs typeface="Roboto"/>
              </a:rPr>
              <a:t>the</a:t>
            </a:r>
            <a:r>
              <a:rPr sz="2750" spc="-35" dirty="0">
                <a:latin typeface="Libre Baskerville" panose="020B0604020202020204"/>
                <a:cs typeface="Roboto"/>
              </a:rPr>
              <a:t> </a:t>
            </a:r>
            <a:r>
              <a:rPr sz="2750" spc="-10" dirty="0">
                <a:latin typeface="Libre Baskerville" panose="020B0604020202020204"/>
                <a:cs typeface="Roboto"/>
              </a:rPr>
              <a:t>application</a:t>
            </a:r>
            <a:endParaRPr sz="2750" dirty="0">
              <a:latin typeface="Libre Baskerville" panose="020B0604020202020204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40140" y="-2476603"/>
            <a:ext cx="3259583" cy="1866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045" algn="ctr">
              <a:lnSpc>
                <a:spcPct val="100000"/>
              </a:lnSpc>
              <a:spcBef>
                <a:spcPts val="100"/>
              </a:spcBef>
            </a:pPr>
            <a:r>
              <a:rPr sz="4000" b="1" spc="240" dirty="0">
                <a:latin typeface="Libre Baskerville" panose="020B0604020202020204"/>
                <a:cs typeface="Cambria"/>
              </a:rPr>
              <a:t>Lastly</a:t>
            </a:r>
            <a:endParaRPr sz="4000" dirty="0">
              <a:latin typeface="Libre Baskerville" panose="020B0604020202020204"/>
              <a:cs typeface="Cambria"/>
            </a:endParaRPr>
          </a:p>
          <a:p>
            <a:pPr marL="12700" marR="5080" indent="361950" algn="ctr">
              <a:lnSpc>
                <a:spcPct val="115900"/>
              </a:lnSpc>
              <a:spcBef>
                <a:spcPts val="2010"/>
              </a:spcBef>
            </a:pPr>
            <a:r>
              <a:rPr sz="2750" dirty="0">
                <a:latin typeface="Libre Baskerville" panose="020B0604020202020204"/>
                <a:cs typeface="Roboto"/>
              </a:rPr>
              <a:t>We</a:t>
            </a:r>
            <a:r>
              <a:rPr sz="2750" spc="25" dirty="0">
                <a:latin typeface="Libre Baskerville" panose="020B0604020202020204"/>
                <a:cs typeface="Roboto"/>
              </a:rPr>
              <a:t> </a:t>
            </a:r>
            <a:r>
              <a:rPr sz="2750" dirty="0">
                <a:latin typeface="Libre Baskerville" panose="020B0604020202020204"/>
                <a:cs typeface="Roboto"/>
              </a:rPr>
              <a:t>did</a:t>
            </a:r>
            <a:r>
              <a:rPr sz="2750" spc="20" dirty="0">
                <a:latin typeface="Libre Baskerville" panose="020B0604020202020204"/>
                <a:cs typeface="Roboto"/>
              </a:rPr>
              <a:t> </a:t>
            </a:r>
            <a:r>
              <a:rPr sz="2750" spc="-25" dirty="0">
                <a:latin typeface="Libre Baskerville" panose="020B0604020202020204"/>
                <a:cs typeface="Roboto"/>
              </a:rPr>
              <a:t>the </a:t>
            </a:r>
            <a:r>
              <a:rPr sz="2750" spc="-10" dirty="0">
                <a:latin typeface="Libre Baskerville" panose="020B0604020202020204"/>
                <a:cs typeface="Roboto"/>
              </a:rPr>
              <a:t>documentation</a:t>
            </a:r>
            <a:endParaRPr sz="2750" dirty="0">
              <a:latin typeface="Libre Baskerville" panose="020B0604020202020204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31429" y="5273281"/>
            <a:ext cx="15224125" cy="344251"/>
            <a:chOff x="1531429" y="5273281"/>
            <a:chExt cx="15224125" cy="344251"/>
          </a:xfrm>
        </p:grpSpPr>
        <p:sp>
          <p:nvSpPr>
            <p:cNvPr id="11" name="object 11"/>
            <p:cNvSpPr/>
            <p:nvPr/>
          </p:nvSpPr>
          <p:spPr>
            <a:xfrm>
              <a:off x="1531429" y="5274017"/>
              <a:ext cx="15224125" cy="342900"/>
            </a:xfrm>
            <a:custGeom>
              <a:avLst/>
              <a:gdLst/>
              <a:ahLst/>
              <a:cxnLst/>
              <a:rect l="l" t="t" r="r" b="b"/>
              <a:pathLst>
                <a:path w="15224125" h="342900">
                  <a:moveTo>
                    <a:pt x="15223668" y="174955"/>
                  </a:moveTo>
                  <a:lnTo>
                    <a:pt x="1948332" y="173710"/>
                  </a:lnTo>
                  <a:lnTo>
                    <a:pt x="1948332" y="0"/>
                  </a:lnTo>
                  <a:lnTo>
                    <a:pt x="1614957" y="0"/>
                  </a:lnTo>
                  <a:lnTo>
                    <a:pt x="1614957" y="173672"/>
                  </a:lnTo>
                  <a:lnTo>
                    <a:pt x="0" y="173520"/>
                  </a:lnTo>
                  <a:lnTo>
                    <a:pt x="0" y="211670"/>
                  </a:lnTo>
                  <a:lnTo>
                    <a:pt x="1614957" y="211836"/>
                  </a:lnTo>
                  <a:lnTo>
                    <a:pt x="1614957" y="342900"/>
                  </a:lnTo>
                  <a:lnTo>
                    <a:pt x="1948332" y="342900"/>
                  </a:lnTo>
                  <a:lnTo>
                    <a:pt x="1948332" y="211861"/>
                  </a:lnTo>
                  <a:lnTo>
                    <a:pt x="15223668" y="213118"/>
                  </a:lnTo>
                  <a:lnTo>
                    <a:pt x="15223668" y="174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46420" y="5273997"/>
              <a:ext cx="333375" cy="343535"/>
            </a:xfrm>
            <a:custGeom>
              <a:avLst/>
              <a:gdLst/>
              <a:ahLst/>
              <a:cxnLst/>
              <a:rect l="l" t="t" r="r" b="b"/>
              <a:pathLst>
                <a:path w="333375" h="343535">
                  <a:moveTo>
                    <a:pt x="0" y="342908"/>
                  </a:moveTo>
                  <a:lnTo>
                    <a:pt x="0" y="8"/>
                  </a:lnTo>
                  <a:lnTo>
                    <a:pt x="33335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76245" y="5273281"/>
              <a:ext cx="333375" cy="342900"/>
            </a:xfrm>
            <a:custGeom>
              <a:avLst/>
              <a:gdLst/>
              <a:ahLst/>
              <a:cxnLst/>
              <a:rect l="l" t="t" r="r" b="b"/>
              <a:pathLst>
                <a:path w="333375" h="342900">
                  <a:moveTo>
                    <a:pt x="333374" y="0"/>
                  </a:moveTo>
                  <a:lnTo>
                    <a:pt x="0" y="0"/>
                  </a:lnTo>
                  <a:lnTo>
                    <a:pt x="0" y="342899"/>
                  </a:lnTo>
                  <a:lnTo>
                    <a:pt x="333374" y="342899"/>
                  </a:lnTo>
                  <a:lnTo>
                    <a:pt x="333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76284" y="5273281"/>
              <a:ext cx="333375" cy="342900"/>
            </a:xfrm>
            <a:custGeom>
              <a:avLst/>
              <a:gdLst/>
              <a:ahLst/>
              <a:cxnLst/>
              <a:rect l="l" t="t" r="r" b="b"/>
              <a:pathLst>
                <a:path w="333375" h="342900">
                  <a:moveTo>
                    <a:pt x="0" y="342900"/>
                  </a:moveTo>
                  <a:lnTo>
                    <a:pt x="0" y="0"/>
                  </a:lnTo>
                  <a:lnTo>
                    <a:pt x="333336" y="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803245" y="5273281"/>
              <a:ext cx="333375" cy="342900"/>
            </a:xfrm>
            <a:custGeom>
              <a:avLst/>
              <a:gdLst/>
              <a:ahLst/>
              <a:cxnLst/>
              <a:rect l="l" t="t" r="r" b="b"/>
              <a:pathLst>
                <a:path w="333375" h="342900">
                  <a:moveTo>
                    <a:pt x="333374" y="0"/>
                  </a:moveTo>
                  <a:lnTo>
                    <a:pt x="0" y="0"/>
                  </a:lnTo>
                  <a:lnTo>
                    <a:pt x="0" y="342899"/>
                  </a:lnTo>
                  <a:lnTo>
                    <a:pt x="333374" y="342899"/>
                  </a:lnTo>
                  <a:lnTo>
                    <a:pt x="333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803329" y="5273281"/>
              <a:ext cx="333375" cy="342900"/>
            </a:xfrm>
            <a:custGeom>
              <a:avLst/>
              <a:gdLst/>
              <a:ahLst/>
              <a:cxnLst/>
              <a:rect l="l" t="t" r="r" b="b"/>
              <a:pathLst>
                <a:path w="333375" h="342900">
                  <a:moveTo>
                    <a:pt x="0" y="342900"/>
                  </a:moveTo>
                  <a:lnTo>
                    <a:pt x="0" y="0"/>
                  </a:lnTo>
                  <a:lnTo>
                    <a:pt x="333293" y="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0241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120896" cy="396951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2965" y="412647"/>
            <a:ext cx="17835245" cy="9874885"/>
            <a:chOff x="452965" y="412647"/>
            <a:chExt cx="17835245" cy="987488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67484" y="6319441"/>
              <a:ext cx="4120514" cy="39675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3600" y="413282"/>
              <a:ext cx="17380585" cy="9459595"/>
            </a:xfrm>
            <a:custGeom>
              <a:avLst/>
              <a:gdLst/>
              <a:ahLst/>
              <a:cxnLst/>
              <a:rect l="l" t="t" r="r" b="b"/>
              <a:pathLst>
                <a:path w="17380585" h="9459595">
                  <a:moveTo>
                    <a:pt x="0" y="9061059"/>
                  </a:moveTo>
                  <a:lnTo>
                    <a:pt x="0" y="395272"/>
                  </a:lnTo>
                  <a:lnTo>
                    <a:pt x="50870" y="392960"/>
                  </a:lnTo>
                  <a:lnTo>
                    <a:pt x="100184" y="386182"/>
                  </a:lnTo>
                  <a:lnTo>
                    <a:pt x="147652" y="375176"/>
                  </a:lnTo>
                  <a:lnTo>
                    <a:pt x="192985" y="360180"/>
                  </a:lnTo>
                  <a:lnTo>
                    <a:pt x="235894" y="341432"/>
                  </a:lnTo>
                  <a:lnTo>
                    <a:pt x="276089" y="319171"/>
                  </a:lnTo>
                  <a:lnTo>
                    <a:pt x="313282" y="293635"/>
                  </a:lnTo>
                  <a:lnTo>
                    <a:pt x="347182" y="265061"/>
                  </a:lnTo>
                  <a:lnTo>
                    <a:pt x="377500" y="233688"/>
                  </a:lnTo>
                  <a:lnTo>
                    <a:pt x="403948" y="199754"/>
                  </a:lnTo>
                  <a:lnTo>
                    <a:pt x="426236" y="163496"/>
                  </a:lnTo>
                  <a:lnTo>
                    <a:pt x="444075" y="125154"/>
                  </a:lnTo>
                  <a:lnTo>
                    <a:pt x="457175" y="84965"/>
                  </a:lnTo>
                  <a:lnTo>
                    <a:pt x="465247" y="43168"/>
                  </a:lnTo>
                  <a:lnTo>
                    <a:pt x="468002" y="0"/>
                  </a:lnTo>
                  <a:lnTo>
                    <a:pt x="16914966" y="0"/>
                  </a:lnTo>
                  <a:lnTo>
                    <a:pt x="16917685" y="43168"/>
                  </a:lnTo>
                  <a:lnTo>
                    <a:pt x="16925654" y="84965"/>
                  </a:lnTo>
                  <a:lnTo>
                    <a:pt x="16938596" y="125154"/>
                  </a:lnTo>
                  <a:lnTo>
                    <a:pt x="16956231" y="163496"/>
                  </a:lnTo>
                  <a:lnTo>
                    <a:pt x="16978278" y="199754"/>
                  </a:lnTo>
                  <a:lnTo>
                    <a:pt x="17004460" y="233688"/>
                  </a:lnTo>
                  <a:lnTo>
                    <a:pt x="17034497" y="265061"/>
                  </a:lnTo>
                  <a:lnTo>
                    <a:pt x="17068109" y="293635"/>
                  </a:lnTo>
                  <a:lnTo>
                    <a:pt x="17105017" y="319171"/>
                  </a:lnTo>
                  <a:lnTo>
                    <a:pt x="17144942" y="341432"/>
                  </a:lnTo>
                  <a:lnTo>
                    <a:pt x="17187604" y="360180"/>
                  </a:lnTo>
                  <a:lnTo>
                    <a:pt x="17232725" y="375176"/>
                  </a:lnTo>
                  <a:lnTo>
                    <a:pt x="17280025" y="386182"/>
                  </a:lnTo>
                  <a:lnTo>
                    <a:pt x="17329225" y="392960"/>
                  </a:lnTo>
                  <a:lnTo>
                    <a:pt x="17380045" y="395272"/>
                  </a:lnTo>
                  <a:lnTo>
                    <a:pt x="17380045" y="9061059"/>
                  </a:lnTo>
                  <a:lnTo>
                    <a:pt x="17329225" y="9063381"/>
                  </a:lnTo>
                  <a:lnTo>
                    <a:pt x="17280025" y="9070190"/>
                  </a:lnTo>
                  <a:lnTo>
                    <a:pt x="17232725" y="9081248"/>
                  </a:lnTo>
                  <a:lnTo>
                    <a:pt x="17187604" y="9096319"/>
                  </a:lnTo>
                  <a:lnTo>
                    <a:pt x="17144942" y="9115166"/>
                  </a:lnTo>
                  <a:lnTo>
                    <a:pt x="17105017" y="9137552"/>
                  </a:lnTo>
                  <a:lnTo>
                    <a:pt x="17068109" y="9163240"/>
                  </a:lnTo>
                  <a:lnTo>
                    <a:pt x="17034497" y="9191994"/>
                  </a:lnTo>
                  <a:lnTo>
                    <a:pt x="17004460" y="9223577"/>
                  </a:lnTo>
                  <a:lnTo>
                    <a:pt x="16978278" y="9257751"/>
                  </a:lnTo>
                  <a:lnTo>
                    <a:pt x="16956231" y="9294281"/>
                  </a:lnTo>
                  <a:lnTo>
                    <a:pt x="16938596" y="9332929"/>
                  </a:lnTo>
                  <a:lnTo>
                    <a:pt x="16925654" y="9373459"/>
                  </a:lnTo>
                  <a:lnTo>
                    <a:pt x="16917685" y="9415633"/>
                  </a:lnTo>
                  <a:lnTo>
                    <a:pt x="16914966" y="9459215"/>
                  </a:lnTo>
                  <a:lnTo>
                    <a:pt x="468002" y="9459215"/>
                  </a:lnTo>
                  <a:lnTo>
                    <a:pt x="465247" y="9415633"/>
                  </a:lnTo>
                  <a:lnTo>
                    <a:pt x="457175" y="9373459"/>
                  </a:lnTo>
                  <a:lnTo>
                    <a:pt x="444075" y="9332929"/>
                  </a:lnTo>
                  <a:lnTo>
                    <a:pt x="426236" y="9294281"/>
                  </a:lnTo>
                  <a:lnTo>
                    <a:pt x="403948" y="9257751"/>
                  </a:lnTo>
                  <a:lnTo>
                    <a:pt x="377500" y="9223577"/>
                  </a:lnTo>
                  <a:lnTo>
                    <a:pt x="347182" y="9191994"/>
                  </a:lnTo>
                  <a:lnTo>
                    <a:pt x="313282" y="9163240"/>
                  </a:lnTo>
                  <a:lnTo>
                    <a:pt x="276089" y="9137552"/>
                  </a:lnTo>
                  <a:lnTo>
                    <a:pt x="235894" y="9115166"/>
                  </a:lnTo>
                  <a:lnTo>
                    <a:pt x="192985" y="9096319"/>
                  </a:lnTo>
                  <a:lnTo>
                    <a:pt x="147652" y="9081248"/>
                  </a:lnTo>
                  <a:lnTo>
                    <a:pt x="100184" y="9070190"/>
                  </a:lnTo>
                  <a:lnTo>
                    <a:pt x="50870" y="9063381"/>
                  </a:lnTo>
                  <a:lnTo>
                    <a:pt x="0" y="9061059"/>
                  </a:lnTo>
                  <a:close/>
                </a:path>
              </a:pathLst>
            </a:custGeom>
            <a:ln w="3175">
              <a:solidFill>
                <a:srgbClr val="BEB2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98663" y="367348"/>
            <a:ext cx="15103373" cy="1109970"/>
          </a:xfrm>
          <a:prstGeom prst="rect">
            <a:avLst/>
          </a:prstGeom>
        </p:spPr>
        <p:txBody>
          <a:bodyPr vert="horz" wrap="square" lIns="0" tIns="200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55" dirty="0">
                <a:latin typeface="Libre Baskerville" panose="020B0604020202020204"/>
              </a:rPr>
              <a:t>Timeline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66912" y="3348942"/>
            <a:ext cx="2784475" cy="1866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0" algn="ctr">
              <a:lnSpc>
                <a:spcPct val="100000"/>
              </a:lnSpc>
              <a:spcBef>
                <a:spcPts val="100"/>
              </a:spcBef>
            </a:pPr>
            <a:r>
              <a:rPr sz="4000" b="1" spc="185" dirty="0">
                <a:latin typeface="Libre Baskerville" panose="020B0604020202020204"/>
                <a:cs typeface="Cambria"/>
              </a:rPr>
              <a:t>Firstly</a:t>
            </a:r>
            <a:endParaRPr sz="4000" dirty="0">
              <a:latin typeface="Libre Baskerville" panose="020B0604020202020204"/>
              <a:cs typeface="Cambria"/>
            </a:endParaRPr>
          </a:p>
          <a:p>
            <a:pPr marL="12065" marR="5080" algn="ctr">
              <a:lnSpc>
                <a:spcPct val="115900"/>
              </a:lnSpc>
              <a:spcBef>
                <a:spcPts val="2015"/>
              </a:spcBef>
            </a:pPr>
            <a:r>
              <a:rPr sz="2750" dirty="0">
                <a:latin typeface="Libre Baskerville" panose="020B0604020202020204"/>
                <a:cs typeface="Roboto"/>
              </a:rPr>
              <a:t>We</a:t>
            </a:r>
            <a:r>
              <a:rPr sz="2750" spc="-20" dirty="0">
                <a:latin typeface="Libre Baskerville" panose="020B0604020202020204"/>
                <a:cs typeface="Roboto"/>
              </a:rPr>
              <a:t> </a:t>
            </a:r>
            <a:r>
              <a:rPr sz="2750" dirty="0">
                <a:latin typeface="Libre Baskerville" panose="020B0604020202020204"/>
                <a:cs typeface="Roboto"/>
              </a:rPr>
              <a:t>discussed</a:t>
            </a:r>
            <a:r>
              <a:rPr sz="2750" spc="-25" dirty="0">
                <a:latin typeface="Libre Baskerville" panose="020B0604020202020204"/>
                <a:cs typeface="Roboto"/>
              </a:rPr>
              <a:t> the </a:t>
            </a:r>
            <a:r>
              <a:rPr sz="2750" dirty="0">
                <a:latin typeface="Libre Baskerville" panose="020B0604020202020204"/>
                <a:cs typeface="Roboto"/>
              </a:rPr>
              <a:t>main</a:t>
            </a:r>
            <a:r>
              <a:rPr sz="2750" spc="-60" dirty="0">
                <a:latin typeface="Libre Baskerville" panose="020B0604020202020204"/>
                <a:cs typeface="Roboto"/>
              </a:rPr>
              <a:t> </a:t>
            </a:r>
            <a:r>
              <a:rPr sz="2750" spc="-20" dirty="0">
                <a:latin typeface="Libre Baskerville" panose="020B0604020202020204"/>
                <a:cs typeface="Roboto"/>
              </a:rPr>
              <a:t>idea</a:t>
            </a:r>
            <a:endParaRPr sz="2750" dirty="0">
              <a:latin typeface="Libre Baskerville" panose="020B0604020202020204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32610" y="5796517"/>
            <a:ext cx="2954020" cy="2831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4000" b="1" spc="340" dirty="0" smtClean="0">
                <a:latin typeface="Libre Baskerville" panose="020B0604020202020204"/>
                <a:cs typeface="Cambria"/>
              </a:rPr>
              <a:t>Secondly</a:t>
            </a:r>
            <a:endParaRPr sz="4000" dirty="0">
              <a:latin typeface="Libre Baskerville" panose="020B0604020202020204"/>
              <a:cs typeface="Cambria"/>
            </a:endParaRPr>
          </a:p>
          <a:p>
            <a:pPr marL="12700" marR="5080" indent="-635" algn="ctr">
              <a:lnSpc>
                <a:spcPct val="115199"/>
              </a:lnSpc>
              <a:spcBef>
                <a:spcPts val="1985"/>
              </a:spcBef>
            </a:pPr>
            <a:r>
              <a:rPr sz="2750" dirty="0">
                <a:latin typeface="Libre Baskerville" panose="020B0604020202020204"/>
                <a:cs typeface="Roboto"/>
              </a:rPr>
              <a:t>Our</a:t>
            </a:r>
            <a:r>
              <a:rPr sz="2750" spc="-85" dirty="0">
                <a:latin typeface="Libre Baskerville" panose="020B0604020202020204"/>
                <a:cs typeface="Roboto"/>
              </a:rPr>
              <a:t> </a:t>
            </a:r>
            <a:r>
              <a:rPr sz="2750" dirty="0">
                <a:latin typeface="Libre Baskerville" panose="020B0604020202020204"/>
                <a:cs typeface="Roboto"/>
              </a:rPr>
              <a:t>scrum</a:t>
            </a:r>
            <a:r>
              <a:rPr sz="2750" spc="-85" dirty="0">
                <a:latin typeface="Libre Baskerville" panose="020B0604020202020204"/>
                <a:cs typeface="Roboto"/>
              </a:rPr>
              <a:t> </a:t>
            </a:r>
            <a:r>
              <a:rPr sz="2750" dirty="0">
                <a:latin typeface="Libre Baskerville" panose="020B0604020202020204"/>
                <a:cs typeface="Roboto"/>
              </a:rPr>
              <a:t>gave</a:t>
            </a:r>
            <a:r>
              <a:rPr sz="2750" spc="-75" dirty="0">
                <a:latin typeface="Libre Baskerville" panose="020B0604020202020204"/>
                <a:cs typeface="Roboto"/>
              </a:rPr>
              <a:t> </a:t>
            </a:r>
            <a:r>
              <a:rPr sz="2750" spc="-25" dirty="0">
                <a:latin typeface="Libre Baskerville" panose="020B0604020202020204"/>
                <a:cs typeface="Roboto"/>
              </a:rPr>
              <a:t>us </a:t>
            </a:r>
            <a:r>
              <a:rPr sz="2750" dirty="0">
                <a:latin typeface="Libre Baskerville" panose="020B0604020202020204"/>
                <a:cs typeface="Roboto"/>
              </a:rPr>
              <a:t>tasks</a:t>
            </a:r>
            <a:r>
              <a:rPr sz="2750" spc="-55" dirty="0">
                <a:latin typeface="Libre Baskerville" panose="020B0604020202020204"/>
                <a:cs typeface="Roboto"/>
              </a:rPr>
              <a:t> </a:t>
            </a:r>
            <a:r>
              <a:rPr sz="2750" dirty="0">
                <a:latin typeface="Libre Baskerville" panose="020B0604020202020204"/>
                <a:cs typeface="Roboto"/>
              </a:rPr>
              <a:t>and</a:t>
            </a:r>
            <a:r>
              <a:rPr sz="2750" spc="-55" dirty="0">
                <a:latin typeface="Libre Baskerville" panose="020B0604020202020204"/>
                <a:cs typeface="Roboto"/>
              </a:rPr>
              <a:t> </a:t>
            </a:r>
            <a:r>
              <a:rPr sz="2750" spc="-25" dirty="0">
                <a:latin typeface="Libre Baskerville" panose="020B0604020202020204"/>
                <a:cs typeface="Roboto"/>
              </a:rPr>
              <a:t>we </a:t>
            </a:r>
            <a:r>
              <a:rPr sz="2750" dirty="0">
                <a:latin typeface="Libre Baskerville" panose="020B0604020202020204"/>
                <a:cs typeface="Roboto"/>
              </a:rPr>
              <a:t>started</a:t>
            </a:r>
            <a:r>
              <a:rPr sz="2750" spc="-90" dirty="0">
                <a:latin typeface="Libre Baskerville" panose="020B0604020202020204"/>
                <a:cs typeface="Roboto"/>
              </a:rPr>
              <a:t> </a:t>
            </a:r>
            <a:r>
              <a:rPr sz="2750" dirty="0">
                <a:latin typeface="Libre Baskerville" panose="020B0604020202020204"/>
                <a:cs typeface="Roboto"/>
              </a:rPr>
              <a:t>working</a:t>
            </a:r>
            <a:r>
              <a:rPr sz="2750" spc="-90" dirty="0">
                <a:latin typeface="Libre Baskerville" panose="020B0604020202020204"/>
                <a:cs typeface="Roboto"/>
              </a:rPr>
              <a:t> </a:t>
            </a:r>
            <a:r>
              <a:rPr sz="2750" spc="-25" dirty="0">
                <a:latin typeface="Libre Baskerville" panose="020B0604020202020204"/>
                <a:cs typeface="Roboto"/>
              </a:rPr>
              <a:t>on </a:t>
            </a:r>
            <a:r>
              <a:rPr sz="2750" dirty="0">
                <a:latin typeface="Libre Baskerville" panose="020B0604020202020204"/>
                <a:cs typeface="Roboto"/>
              </a:rPr>
              <a:t>the</a:t>
            </a:r>
            <a:r>
              <a:rPr sz="2750" spc="-35" dirty="0">
                <a:latin typeface="Libre Baskerville" panose="020B0604020202020204"/>
                <a:cs typeface="Roboto"/>
              </a:rPr>
              <a:t> </a:t>
            </a:r>
            <a:r>
              <a:rPr sz="2750" spc="-10" dirty="0">
                <a:latin typeface="Libre Baskerville" panose="020B0604020202020204"/>
                <a:cs typeface="Roboto"/>
              </a:rPr>
              <a:t>application</a:t>
            </a:r>
            <a:endParaRPr sz="2750" dirty="0">
              <a:latin typeface="Libre Baskerville" panose="020B0604020202020204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40140" y="-2476603"/>
            <a:ext cx="3259583" cy="1866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045" algn="ctr">
              <a:lnSpc>
                <a:spcPct val="100000"/>
              </a:lnSpc>
              <a:spcBef>
                <a:spcPts val="100"/>
              </a:spcBef>
            </a:pPr>
            <a:r>
              <a:rPr sz="4000" b="1" spc="240" dirty="0">
                <a:latin typeface="Libre Baskerville" panose="020B0604020202020204"/>
                <a:cs typeface="Cambria"/>
              </a:rPr>
              <a:t>Lastly</a:t>
            </a:r>
            <a:endParaRPr sz="4000" dirty="0">
              <a:latin typeface="Libre Baskerville" panose="020B0604020202020204"/>
              <a:cs typeface="Cambria"/>
            </a:endParaRPr>
          </a:p>
          <a:p>
            <a:pPr marL="12700" marR="5080" indent="361950" algn="ctr">
              <a:lnSpc>
                <a:spcPct val="115900"/>
              </a:lnSpc>
              <a:spcBef>
                <a:spcPts val="2010"/>
              </a:spcBef>
            </a:pPr>
            <a:r>
              <a:rPr sz="2750" dirty="0">
                <a:latin typeface="Libre Baskerville" panose="020B0604020202020204"/>
                <a:cs typeface="Roboto"/>
              </a:rPr>
              <a:t>We</a:t>
            </a:r>
            <a:r>
              <a:rPr sz="2750" spc="25" dirty="0">
                <a:latin typeface="Libre Baskerville" panose="020B0604020202020204"/>
                <a:cs typeface="Roboto"/>
              </a:rPr>
              <a:t> </a:t>
            </a:r>
            <a:r>
              <a:rPr sz="2750" dirty="0">
                <a:latin typeface="Libre Baskerville" panose="020B0604020202020204"/>
                <a:cs typeface="Roboto"/>
              </a:rPr>
              <a:t>did</a:t>
            </a:r>
            <a:r>
              <a:rPr sz="2750" spc="20" dirty="0">
                <a:latin typeface="Libre Baskerville" panose="020B0604020202020204"/>
                <a:cs typeface="Roboto"/>
              </a:rPr>
              <a:t> </a:t>
            </a:r>
            <a:r>
              <a:rPr sz="2750" spc="-25" dirty="0">
                <a:latin typeface="Libre Baskerville" panose="020B0604020202020204"/>
                <a:cs typeface="Roboto"/>
              </a:rPr>
              <a:t>the </a:t>
            </a:r>
            <a:r>
              <a:rPr sz="2750" spc="-10" dirty="0">
                <a:latin typeface="Libre Baskerville" panose="020B0604020202020204"/>
                <a:cs typeface="Roboto"/>
              </a:rPr>
              <a:t>documentation</a:t>
            </a:r>
            <a:endParaRPr sz="2750" dirty="0">
              <a:latin typeface="Libre Baskerville" panose="020B0604020202020204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31429" y="5273281"/>
            <a:ext cx="15224125" cy="344251"/>
            <a:chOff x="1531429" y="5273281"/>
            <a:chExt cx="15224125" cy="344251"/>
          </a:xfrm>
        </p:grpSpPr>
        <p:sp>
          <p:nvSpPr>
            <p:cNvPr id="11" name="object 11"/>
            <p:cNvSpPr/>
            <p:nvPr/>
          </p:nvSpPr>
          <p:spPr>
            <a:xfrm>
              <a:off x="1531429" y="5274017"/>
              <a:ext cx="15224125" cy="342900"/>
            </a:xfrm>
            <a:custGeom>
              <a:avLst/>
              <a:gdLst/>
              <a:ahLst/>
              <a:cxnLst/>
              <a:rect l="l" t="t" r="r" b="b"/>
              <a:pathLst>
                <a:path w="15224125" h="342900">
                  <a:moveTo>
                    <a:pt x="15223668" y="174955"/>
                  </a:moveTo>
                  <a:lnTo>
                    <a:pt x="1948332" y="173710"/>
                  </a:lnTo>
                  <a:lnTo>
                    <a:pt x="1948332" y="0"/>
                  </a:lnTo>
                  <a:lnTo>
                    <a:pt x="1614957" y="0"/>
                  </a:lnTo>
                  <a:lnTo>
                    <a:pt x="1614957" y="173672"/>
                  </a:lnTo>
                  <a:lnTo>
                    <a:pt x="0" y="173520"/>
                  </a:lnTo>
                  <a:lnTo>
                    <a:pt x="0" y="211670"/>
                  </a:lnTo>
                  <a:lnTo>
                    <a:pt x="1614957" y="211836"/>
                  </a:lnTo>
                  <a:lnTo>
                    <a:pt x="1614957" y="342900"/>
                  </a:lnTo>
                  <a:lnTo>
                    <a:pt x="1948332" y="342900"/>
                  </a:lnTo>
                  <a:lnTo>
                    <a:pt x="1948332" y="211861"/>
                  </a:lnTo>
                  <a:lnTo>
                    <a:pt x="15223668" y="213118"/>
                  </a:lnTo>
                  <a:lnTo>
                    <a:pt x="15223668" y="174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46420" y="5273997"/>
              <a:ext cx="333375" cy="343535"/>
            </a:xfrm>
            <a:custGeom>
              <a:avLst/>
              <a:gdLst/>
              <a:ahLst/>
              <a:cxnLst/>
              <a:rect l="l" t="t" r="r" b="b"/>
              <a:pathLst>
                <a:path w="333375" h="343535">
                  <a:moveTo>
                    <a:pt x="0" y="342908"/>
                  </a:moveTo>
                  <a:lnTo>
                    <a:pt x="0" y="8"/>
                  </a:lnTo>
                  <a:lnTo>
                    <a:pt x="33335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76245" y="5273281"/>
              <a:ext cx="333375" cy="342900"/>
            </a:xfrm>
            <a:custGeom>
              <a:avLst/>
              <a:gdLst/>
              <a:ahLst/>
              <a:cxnLst/>
              <a:rect l="l" t="t" r="r" b="b"/>
              <a:pathLst>
                <a:path w="333375" h="342900">
                  <a:moveTo>
                    <a:pt x="333374" y="0"/>
                  </a:moveTo>
                  <a:lnTo>
                    <a:pt x="0" y="0"/>
                  </a:lnTo>
                  <a:lnTo>
                    <a:pt x="0" y="342899"/>
                  </a:lnTo>
                  <a:lnTo>
                    <a:pt x="333374" y="342899"/>
                  </a:lnTo>
                  <a:lnTo>
                    <a:pt x="333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76284" y="5273281"/>
              <a:ext cx="333375" cy="342900"/>
            </a:xfrm>
            <a:custGeom>
              <a:avLst/>
              <a:gdLst/>
              <a:ahLst/>
              <a:cxnLst/>
              <a:rect l="l" t="t" r="r" b="b"/>
              <a:pathLst>
                <a:path w="333375" h="342900">
                  <a:moveTo>
                    <a:pt x="0" y="342900"/>
                  </a:moveTo>
                  <a:lnTo>
                    <a:pt x="0" y="0"/>
                  </a:lnTo>
                  <a:lnTo>
                    <a:pt x="333336" y="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803245" y="5273281"/>
              <a:ext cx="333375" cy="342900"/>
            </a:xfrm>
            <a:custGeom>
              <a:avLst/>
              <a:gdLst/>
              <a:ahLst/>
              <a:cxnLst/>
              <a:rect l="l" t="t" r="r" b="b"/>
              <a:pathLst>
                <a:path w="333375" h="342900">
                  <a:moveTo>
                    <a:pt x="333374" y="0"/>
                  </a:moveTo>
                  <a:lnTo>
                    <a:pt x="0" y="0"/>
                  </a:lnTo>
                  <a:lnTo>
                    <a:pt x="0" y="342899"/>
                  </a:lnTo>
                  <a:lnTo>
                    <a:pt x="333374" y="342899"/>
                  </a:lnTo>
                  <a:lnTo>
                    <a:pt x="333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803329" y="5273281"/>
              <a:ext cx="333375" cy="342900"/>
            </a:xfrm>
            <a:custGeom>
              <a:avLst/>
              <a:gdLst/>
              <a:ahLst/>
              <a:cxnLst/>
              <a:rect l="l" t="t" r="r" b="b"/>
              <a:pathLst>
                <a:path w="333375" h="342900">
                  <a:moveTo>
                    <a:pt x="0" y="342900"/>
                  </a:moveTo>
                  <a:lnTo>
                    <a:pt x="0" y="0"/>
                  </a:lnTo>
                  <a:lnTo>
                    <a:pt x="333293" y="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66375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120896" cy="396951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2965" y="412647"/>
            <a:ext cx="17835245" cy="9874885"/>
            <a:chOff x="452965" y="412647"/>
            <a:chExt cx="17835245" cy="987488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67484" y="6319441"/>
              <a:ext cx="4120514" cy="39675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3600" y="413282"/>
              <a:ext cx="17380585" cy="9459595"/>
            </a:xfrm>
            <a:custGeom>
              <a:avLst/>
              <a:gdLst/>
              <a:ahLst/>
              <a:cxnLst/>
              <a:rect l="l" t="t" r="r" b="b"/>
              <a:pathLst>
                <a:path w="17380585" h="9459595">
                  <a:moveTo>
                    <a:pt x="0" y="9061059"/>
                  </a:moveTo>
                  <a:lnTo>
                    <a:pt x="0" y="395272"/>
                  </a:lnTo>
                  <a:lnTo>
                    <a:pt x="50870" y="392960"/>
                  </a:lnTo>
                  <a:lnTo>
                    <a:pt x="100184" y="386182"/>
                  </a:lnTo>
                  <a:lnTo>
                    <a:pt x="147652" y="375176"/>
                  </a:lnTo>
                  <a:lnTo>
                    <a:pt x="192985" y="360180"/>
                  </a:lnTo>
                  <a:lnTo>
                    <a:pt x="235894" y="341432"/>
                  </a:lnTo>
                  <a:lnTo>
                    <a:pt x="276089" y="319171"/>
                  </a:lnTo>
                  <a:lnTo>
                    <a:pt x="313282" y="293635"/>
                  </a:lnTo>
                  <a:lnTo>
                    <a:pt x="347182" y="265061"/>
                  </a:lnTo>
                  <a:lnTo>
                    <a:pt x="377500" y="233688"/>
                  </a:lnTo>
                  <a:lnTo>
                    <a:pt x="403948" y="199754"/>
                  </a:lnTo>
                  <a:lnTo>
                    <a:pt x="426236" y="163496"/>
                  </a:lnTo>
                  <a:lnTo>
                    <a:pt x="444075" y="125154"/>
                  </a:lnTo>
                  <a:lnTo>
                    <a:pt x="457175" y="84965"/>
                  </a:lnTo>
                  <a:lnTo>
                    <a:pt x="465247" y="43168"/>
                  </a:lnTo>
                  <a:lnTo>
                    <a:pt x="468002" y="0"/>
                  </a:lnTo>
                  <a:lnTo>
                    <a:pt x="16914966" y="0"/>
                  </a:lnTo>
                  <a:lnTo>
                    <a:pt x="16917685" y="43168"/>
                  </a:lnTo>
                  <a:lnTo>
                    <a:pt x="16925654" y="84965"/>
                  </a:lnTo>
                  <a:lnTo>
                    <a:pt x="16938596" y="125154"/>
                  </a:lnTo>
                  <a:lnTo>
                    <a:pt x="16956231" y="163496"/>
                  </a:lnTo>
                  <a:lnTo>
                    <a:pt x="16978278" y="199754"/>
                  </a:lnTo>
                  <a:lnTo>
                    <a:pt x="17004460" y="233688"/>
                  </a:lnTo>
                  <a:lnTo>
                    <a:pt x="17034497" y="265061"/>
                  </a:lnTo>
                  <a:lnTo>
                    <a:pt x="17068109" y="293635"/>
                  </a:lnTo>
                  <a:lnTo>
                    <a:pt x="17105017" y="319171"/>
                  </a:lnTo>
                  <a:lnTo>
                    <a:pt x="17144942" y="341432"/>
                  </a:lnTo>
                  <a:lnTo>
                    <a:pt x="17187604" y="360180"/>
                  </a:lnTo>
                  <a:lnTo>
                    <a:pt x="17232725" y="375176"/>
                  </a:lnTo>
                  <a:lnTo>
                    <a:pt x="17280025" y="386182"/>
                  </a:lnTo>
                  <a:lnTo>
                    <a:pt x="17329225" y="392960"/>
                  </a:lnTo>
                  <a:lnTo>
                    <a:pt x="17380045" y="395272"/>
                  </a:lnTo>
                  <a:lnTo>
                    <a:pt x="17380045" y="9061059"/>
                  </a:lnTo>
                  <a:lnTo>
                    <a:pt x="17329225" y="9063381"/>
                  </a:lnTo>
                  <a:lnTo>
                    <a:pt x="17280025" y="9070190"/>
                  </a:lnTo>
                  <a:lnTo>
                    <a:pt x="17232725" y="9081248"/>
                  </a:lnTo>
                  <a:lnTo>
                    <a:pt x="17187604" y="9096319"/>
                  </a:lnTo>
                  <a:lnTo>
                    <a:pt x="17144942" y="9115166"/>
                  </a:lnTo>
                  <a:lnTo>
                    <a:pt x="17105017" y="9137552"/>
                  </a:lnTo>
                  <a:lnTo>
                    <a:pt x="17068109" y="9163240"/>
                  </a:lnTo>
                  <a:lnTo>
                    <a:pt x="17034497" y="9191994"/>
                  </a:lnTo>
                  <a:lnTo>
                    <a:pt x="17004460" y="9223577"/>
                  </a:lnTo>
                  <a:lnTo>
                    <a:pt x="16978278" y="9257751"/>
                  </a:lnTo>
                  <a:lnTo>
                    <a:pt x="16956231" y="9294281"/>
                  </a:lnTo>
                  <a:lnTo>
                    <a:pt x="16938596" y="9332929"/>
                  </a:lnTo>
                  <a:lnTo>
                    <a:pt x="16925654" y="9373459"/>
                  </a:lnTo>
                  <a:lnTo>
                    <a:pt x="16917685" y="9415633"/>
                  </a:lnTo>
                  <a:lnTo>
                    <a:pt x="16914966" y="9459215"/>
                  </a:lnTo>
                  <a:lnTo>
                    <a:pt x="468002" y="9459215"/>
                  </a:lnTo>
                  <a:lnTo>
                    <a:pt x="465247" y="9415633"/>
                  </a:lnTo>
                  <a:lnTo>
                    <a:pt x="457175" y="9373459"/>
                  </a:lnTo>
                  <a:lnTo>
                    <a:pt x="444075" y="9332929"/>
                  </a:lnTo>
                  <a:lnTo>
                    <a:pt x="426236" y="9294281"/>
                  </a:lnTo>
                  <a:lnTo>
                    <a:pt x="403948" y="9257751"/>
                  </a:lnTo>
                  <a:lnTo>
                    <a:pt x="377500" y="9223577"/>
                  </a:lnTo>
                  <a:lnTo>
                    <a:pt x="347182" y="9191994"/>
                  </a:lnTo>
                  <a:lnTo>
                    <a:pt x="313282" y="9163240"/>
                  </a:lnTo>
                  <a:lnTo>
                    <a:pt x="276089" y="9137552"/>
                  </a:lnTo>
                  <a:lnTo>
                    <a:pt x="235894" y="9115166"/>
                  </a:lnTo>
                  <a:lnTo>
                    <a:pt x="192985" y="9096319"/>
                  </a:lnTo>
                  <a:lnTo>
                    <a:pt x="147652" y="9081248"/>
                  </a:lnTo>
                  <a:lnTo>
                    <a:pt x="100184" y="9070190"/>
                  </a:lnTo>
                  <a:lnTo>
                    <a:pt x="50870" y="9063381"/>
                  </a:lnTo>
                  <a:lnTo>
                    <a:pt x="0" y="9061059"/>
                  </a:lnTo>
                  <a:close/>
                </a:path>
              </a:pathLst>
            </a:custGeom>
            <a:ln w="3175">
              <a:solidFill>
                <a:srgbClr val="BEB2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98663" y="367348"/>
            <a:ext cx="15103373" cy="1109970"/>
          </a:xfrm>
          <a:prstGeom prst="rect">
            <a:avLst/>
          </a:prstGeom>
        </p:spPr>
        <p:txBody>
          <a:bodyPr vert="horz" wrap="square" lIns="0" tIns="200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55" dirty="0">
                <a:latin typeface="Libre Baskerville" panose="020B0604020202020204"/>
              </a:rPr>
              <a:t>Timeline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66912" y="3348942"/>
            <a:ext cx="2784475" cy="1866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0" algn="ctr">
              <a:lnSpc>
                <a:spcPct val="100000"/>
              </a:lnSpc>
              <a:spcBef>
                <a:spcPts val="100"/>
              </a:spcBef>
            </a:pPr>
            <a:r>
              <a:rPr sz="4000" b="1" spc="185" dirty="0">
                <a:latin typeface="Libre Baskerville" panose="020B0604020202020204"/>
                <a:cs typeface="Cambria"/>
              </a:rPr>
              <a:t>Firstly</a:t>
            </a:r>
            <a:endParaRPr sz="4000" dirty="0">
              <a:latin typeface="Libre Baskerville" panose="020B0604020202020204"/>
              <a:cs typeface="Cambria"/>
            </a:endParaRPr>
          </a:p>
          <a:p>
            <a:pPr marL="12065" marR="5080" algn="ctr">
              <a:lnSpc>
                <a:spcPct val="115900"/>
              </a:lnSpc>
              <a:spcBef>
                <a:spcPts val="2015"/>
              </a:spcBef>
            </a:pPr>
            <a:r>
              <a:rPr sz="2750" dirty="0">
                <a:latin typeface="Libre Baskerville" panose="020B0604020202020204"/>
                <a:cs typeface="Roboto"/>
              </a:rPr>
              <a:t>We</a:t>
            </a:r>
            <a:r>
              <a:rPr sz="2750" spc="-20" dirty="0">
                <a:latin typeface="Libre Baskerville" panose="020B0604020202020204"/>
                <a:cs typeface="Roboto"/>
              </a:rPr>
              <a:t> </a:t>
            </a:r>
            <a:r>
              <a:rPr sz="2750" dirty="0">
                <a:latin typeface="Libre Baskerville" panose="020B0604020202020204"/>
                <a:cs typeface="Roboto"/>
              </a:rPr>
              <a:t>discussed</a:t>
            </a:r>
            <a:r>
              <a:rPr sz="2750" spc="-25" dirty="0">
                <a:latin typeface="Libre Baskerville" panose="020B0604020202020204"/>
                <a:cs typeface="Roboto"/>
              </a:rPr>
              <a:t> the </a:t>
            </a:r>
            <a:r>
              <a:rPr sz="2750" dirty="0">
                <a:latin typeface="Libre Baskerville" panose="020B0604020202020204"/>
                <a:cs typeface="Roboto"/>
              </a:rPr>
              <a:t>main</a:t>
            </a:r>
            <a:r>
              <a:rPr sz="2750" spc="-60" dirty="0">
                <a:latin typeface="Libre Baskerville" panose="020B0604020202020204"/>
                <a:cs typeface="Roboto"/>
              </a:rPr>
              <a:t> </a:t>
            </a:r>
            <a:r>
              <a:rPr sz="2750" spc="-20" dirty="0">
                <a:latin typeface="Libre Baskerville" panose="020B0604020202020204"/>
                <a:cs typeface="Roboto"/>
              </a:rPr>
              <a:t>idea</a:t>
            </a:r>
            <a:endParaRPr sz="2750" dirty="0">
              <a:latin typeface="Libre Baskerville" panose="020B0604020202020204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32610" y="5796517"/>
            <a:ext cx="2954020" cy="2831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4000" b="1" spc="340" dirty="0" smtClean="0">
                <a:latin typeface="Libre Baskerville" panose="020B0604020202020204"/>
                <a:cs typeface="Cambria"/>
              </a:rPr>
              <a:t>Secondly</a:t>
            </a:r>
            <a:endParaRPr sz="4000" dirty="0">
              <a:latin typeface="Libre Baskerville" panose="020B0604020202020204"/>
              <a:cs typeface="Cambria"/>
            </a:endParaRPr>
          </a:p>
          <a:p>
            <a:pPr marL="12700" marR="5080" indent="-635" algn="ctr">
              <a:lnSpc>
                <a:spcPct val="115199"/>
              </a:lnSpc>
              <a:spcBef>
                <a:spcPts val="1985"/>
              </a:spcBef>
            </a:pPr>
            <a:r>
              <a:rPr sz="2750" dirty="0">
                <a:latin typeface="Libre Baskerville" panose="020B0604020202020204"/>
                <a:cs typeface="Roboto"/>
              </a:rPr>
              <a:t>Our</a:t>
            </a:r>
            <a:r>
              <a:rPr sz="2750" spc="-85" dirty="0">
                <a:latin typeface="Libre Baskerville" panose="020B0604020202020204"/>
                <a:cs typeface="Roboto"/>
              </a:rPr>
              <a:t> </a:t>
            </a:r>
            <a:r>
              <a:rPr sz="2750" dirty="0">
                <a:latin typeface="Libre Baskerville" panose="020B0604020202020204"/>
                <a:cs typeface="Roboto"/>
              </a:rPr>
              <a:t>scrum</a:t>
            </a:r>
            <a:r>
              <a:rPr sz="2750" spc="-85" dirty="0">
                <a:latin typeface="Libre Baskerville" panose="020B0604020202020204"/>
                <a:cs typeface="Roboto"/>
              </a:rPr>
              <a:t> </a:t>
            </a:r>
            <a:r>
              <a:rPr sz="2750" dirty="0">
                <a:latin typeface="Libre Baskerville" panose="020B0604020202020204"/>
                <a:cs typeface="Roboto"/>
              </a:rPr>
              <a:t>gave</a:t>
            </a:r>
            <a:r>
              <a:rPr sz="2750" spc="-75" dirty="0">
                <a:latin typeface="Libre Baskerville" panose="020B0604020202020204"/>
                <a:cs typeface="Roboto"/>
              </a:rPr>
              <a:t> </a:t>
            </a:r>
            <a:r>
              <a:rPr sz="2750" spc="-25" dirty="0">
                <a:latin typeface="Libre Baskerville" panose="020B0604020202020204"/>
                <a:cs typeface="Roboto"/>
              </a:rPr>
              <a:t>us </a:t>
            </a:r>
            <a:r>
              <a:rPr sz="2750" dirty="0">
                <a:latin typeface="Libre Baskerville" panose="020B0604020202020204"/>
                <a:cs typeface="Roboto"/>
              </a:rPr>
              <a:t>tasks</a:t>
            </a:r>
            <a:r>
              <a:rPr sz="2750" spc="-55" dirty="0">
                <a:latin typeface="Libre Baskerville" panose="020B0604020202020204"/>
                <a:cs typeface="Roboto"/>
              </a:rPr>
              <a:t> </a:t>
            </a:r>
            <a:r>
              <a:rPr sz="2750" dirty="0">
                <a:latin typeface="Libre Baskerville" panose="020B0604020202020204"/>
                <a:cs typeface="Roboto"/>
              </a:rPr>
              <a:t>and</a:t>
            </a:r>
            <a:r>
              <a:rPr sz="2750" spc="-55" dirty="0">
                <a:latin typeface="Libre Baskerville" panose="020B0604020202020204"/>
                <a:cs typeface="Roboto"/>
              </a:rPr>
              <a:t> </a:t>
            </a:r>
            <a:r>
              <a:rPr sz="2750" spc="-25" dirty="0">
                <a:latin typeface="Libre Baskerville" panose="020B0604020202020204"/>
                <a:cs typeface="Roboto"/>
              </a:rPr>
              <a:t>we </a:t>
            </a:r>
            <a:r>
              <a:rPr sz="2750" dirty="0">
                <a:latin typeface="Libre Baskerville" panose="020B0604020202020204"/>
                <a:cs typeface="Roboto"/>
              </a:rPr>
              <a:t>started</a:t>
            </a:r>
            <a:r>
              <a:rPr sz="2750" spc="-90" dirty="0">
                <a:latin typeface="Libre Baskerville" panose="020B0604020202020204"/>
                <a:cs typeface="Roboto"/>
              </a:rPr>
              <a:t> </a:t>
            </a:r>
            <a:r>
              <a:rPr sz="2750" dirty="0">
                <a:latin typeface="Libre Baskerville" panose="020B0604020202020204"/>
                <a:cs typeface="Roboto"/>
              </a:rPr>
              <a:t>working</a:t>
            </a:r>
            <a:r>
              <a:rPr sz="2750" spc="-90" dirty="0">
                <a:latin typeface="Libre Baskerville" panose="020B0604020202020204"/>
                <a:cs typeface="Roboto"/>
              </a:rPr>
              <a:t> </a:t>
            </a:r>
            <a:r>
              <a:rPr sz="2750" spc="-25" dirty="0">
                <a:latin typeface="Libre Baskerville" panose="020B0604020202020204"/>
                <a:cs typeface="Roboto"/>
              </a:rPr>
              <a:t>on </a:t>
            </a:r>
            <a:r>
              <a:rPr sz="2750" dirty="0">
                <a:latin typeface="Libre Baskerville" panose="020B0604020202020204"/>
                <a:cs typeface="Roboto"/>
              </a:rPr>
              <a:t>the</a:t>
            </a:r>
            <a:r>
              <a:rPr sz="2750" spc="-35" dirty="0">
                <a:latin typeface="Libre Baskerville" panose="020B0604020202020204"/>
                <a:cs typeface="Roboto"/>
              </a:rPr>
              <a:t> </a:t>
            </a:r>
            <a:r>
              <a:rPr sz="2750" spc="-10" dirty="0">
                <a:latin typeface="Libre Baskerville" panose="020B0604020202020204"/>
                <a:cs typeface="Roboto"/>
              </a:rPr>
              <a:t>application</a:t>
            </a:r>
            <a:endParaRPr sz="2750" dirty="0">
              <a:latin typeface="Libre Baskerville" panose="020B0604020202020204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40140" y="3348941"/>
            <a:ext cx="3259583" cy="1866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045" algn="ctr">
              <a:lnSpc>
                <a:spcPct val="100000"/>
              </a:lnSpc>
              <a:spcBef>
                <a:spcPts val="100"/>
              </a:spcBef>
            </a:pPr>
            <a:r>
              <a:rPr sz="4000" b="1" spc="240" dirty="0">
                <a:latin typeface="Libre Baskerville" panose="020B0604020202020204"/>
                <a:cs typeface="Cambria"/>
              </a:rPr>
              <a:t>Lastly</a:t>
            </a:r>
            <a:endParaRPr sz="4000" dirty="0">
              <a:latin typeface="Libre Baskerville" panose="020B0604020202020204"/>
              <a:cs typeface="Cambria"/>
            </a:endParaRPr>
          </a:p>
          <a:p>
            <a:pPr marL="12700" marR="5080" indent="361950" algn="ctr">
              <a:lnSpc>
                <a:spcPct val="115900"/>
              </a:lnSpc>
              <a:spcBef>
                <a:spcPts val="2010"/>
              </a:spcBef>
            </a:pPr>
            <a:r>
              <a:rPr sz="2750" dirty="0">
                <a:latin typeface="Libre Baskerville" panose="020B0604020202020204"/>
                <a:cs typeface="Roboto"/>
              </a:rPr>
              <a:t>We</a:t>
            </a:r>
            <a:r>
              <a:rPr sz="2750" spc="25" dirty="0">
                <a:latin typeface="Libre Baskerville" panose="020B0604020202020204"/>
                <a:cs typeface="Roboto"/>
              </a:rPr>
              <a:t> </a:t>
            </a:r>
            <a:r>
              <a:rPr sz="2750" dirty="0">
                <a:latin typeface="Libre Baskerville" panose="020B0604020202020204"/>
                <a:cs typeface="Roboto"/>
              </a:rPr>
              <a:t>did</a:t>
            </a:r>
            <a:r>
              <a:rPr sz="2750" spc="20" dirty="0">
                <a:latin typeface="Libre Baskerville" panose="020B0604020202020204"/>
                <a:cs typeface="Roboto"/>
              </a:rPr>
              <a:t> </a:t>
            </a:r>
            <a:r>
              <a:rPr sz="2750" spc="-25" dirty="0">
                <a:latin typeface="Libre Baskerville" panose="020B0604020202020204"/>
                <a:cs typeface="Roboto"/>
              </a:rPr>
              <a:t>the </a:t>
            </a:r>
            <a:r>
              <a:rPr sz="2750" spc="-10" dirty="0">
                <a:latin typeface="Libre Baskerville" panose="020B0604020202020204"/>
                <a:cs typeface="Roboto"/>
              </a:rPr>
              <a:t>documentation</a:t>
            </a:r>
            <a:endParaRPr sz="2750" dirty="0">
              <a:latin typeface="Libre Baskerville" panose="020B0604020202020204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31429" y="5273281"/>
            <a:ext cx="15224125" cy="344251"/>
            <a:chOff x="1531429" y="5273281"/>
            <a:chExt cx="15224125" cy="344251"/>
          </a:xfrm>
        </p:grpSpPr>
        <p:sp>
          <p:nvSpPr>
            <p:cNvPr id="11" name="object 11"/>
            <p:cNvSpPr/>
            <p:nvPr/>
          </p:nvSpPr>
          <p:spPr>
            <a:xfrm>
              <a:off x="1531429" y="5274017"/>
              <a:ext cx="15224125" cy="342900"/>
            </a:xfrm>
            <a:custGeom>
              <a:avLst/>
              <a:gdLst/>
              <a:ahLst/>
              <a:cxnLst/>
              <a:rect l="l" t="t" r="r" b="b"/>
              <a:pathLst>
                <a:path w="15224125" h="342900">
                  <a:moveTo>
                    <a:pt x="15223668" y="174955"/>
                  </a:moveTo>
                  <a:lnTo>
                    <a:pt x="1948332" y="173710"/>
                  </a:lnTo>
                  <a:lnTo>
                    <a:pt x="1948332" y="0"/>
                  </a:lnTo>
                  <a:lnTo>
                    <a:pt x="1614957" y="0"/>
                  </a:lnTo>
                  <a:lnTo>
                    <a:pt x="1614957" y="173672"/>
                  </a:lnTo>
                  <a:lnTo>
                    <a:pt x="0" y="173520"/>
                  </a:lnTo>
                  <a:lnTo>
                    <a:pt x="0" y="211670"/>
                  </a:lnTo>
                  <a:lnTo>
                    <a:pt x="1614957" y="211836"/>
                  </a:lnTo>
                  <a:lnTo>
                    <a:pt x="1614957" y="342900"/>
                  </a:lnTo>
                  <a:lnTo>
                    <a:pt x="1948332" y="342900"/>
                  </a:lnTo>
                  <a:lnTo>
                    <a:pt x="1948332" y="211861"/>
                  </a:lnTo>
                  <a:lnTo>
                    <a:pt x="15223668" y="213118"/>
                  </a:lnTo>
                  <a:lnTo>
                    <a:pt x="15223668" y="174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46420" y="5273997"/>
              <a:ext cx="333375" cy="343535"/>
            </a:xfrm>
            <a:custGeom>
              <a:avLst/>
              <a:gdLst/>
              <a:ahLst/>
              <a:cxnLst/>
              <a:rect l="l" t="t" r="r" b="b"/>
              <a:pathLst>
                <a:path w="333375" h="343535">
                  <a:moveTo>
                    <a:pt x="0" y="342908"/>
                  </a:moveTo>
                  <a:lnTo>
                    <a:pt x="0" y="8"/>
                  </a:lnTo>
                  <a:lnTo>
                    <a:pt x="33335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76245" y="5273281"/>
              <a:ext cx="333375" cy="342900"/>
            </a:xfrm>
            <a:custGeom>
              <a:avLst/>
              <a:gdLst/>
              <a:ahLst/>
              <a:cxnLst/>
              <a:rect l="l" t="t" r="r" b="b"/>
              <a:pathLst>
                <a:path w="333375" h="342900">
                  <a:moveTo>
                    <a:pt x="333374" y="0"/>
                  </a:moveTo>
                  <a:lnTo>
                    <a:pt x="0" y="0"/>
                  </a:lnTo>
                  <a:lnTo>
                    <a:pt x="0" y="342899"/>
                  </a:lnTo>
                  <a:lnTo>
                    <a:pt x="333374" y="342899"/>
                  </a:lnTo>
                  <a:lnTo>
                    <a:pt x="333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76284" y="5273281"/>
              <a:ext cx="333375" cy="342900"/>
            </a:xfrm>
            <a:custGeom>
              <a:avLst/>
              <a:gdLst/>
              <a:ahLst/>
              <a:cxnLst/>
              <a:rect l="l" t="t" r="r" b="b"/>
              <a:pathLst>
                <a:path w="333375" h="342900">
                  <a:moveTo>
                    <a:pt x="0" y="342900"/>
                  </a:moveTo>
                  <a:lnTo>
                    <a:pt x="0" y="0"/>
                  </a:lnTo>
                  <a:lnTo>
                    <a:pt x="333336" y="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803245" y="5273281"/>
              <a:ext cx="333375" cy="342900"/>
            </a:xfrm>
            <a:custGeom>
              <a:avLst/>
              <a:gdLst/>
              <a:ahLst/>
              <a:cxnLst/>
              <a:rect l="l" t="t" r="r" b="b"/>
              <a:pathLst>
                <a:path w="333375" h="342900">
                  <a:moveTo>
                    <a:pt x="333374" y="0"/>
                  </a:moveTo>
                  <a:lnTo>
                    <a:pt x="0" y="0"/>
                  </a:lnTo>
                  <a:lnTo>
                    <a:pt x="0" y="342899"/>
                  </a:lnTo>
                  <a:lnTo>
                    <a:pt x="333374" y="342899"/>
                  </a:lnTo>
                  <a:lnTo>
                    <a:pt x="333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803329" y="5273281"/>
              <a:ext cx="333375" cy="342900"/>
            </a:xfrm>
            <a:custGeom>
              <a:avLst/>
              <a:gdLst/>
              <a:ahLst/>
              <a:cxnLst/>
              <a:rect l="l" t="t" r="r" b="b"/>
              <a:pathLst>
                <a:path w="333375" h="342900">
                  <a:moveTo>
                    <a:pt x="0" y="342900"/>
                  </a:moveTo>
                  <a:lnTo>
                    <a:pt x="0" y="0"/>
                  </a:lnTo>
                  <a:lnTo>
                    <a:pt x="333293" y="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93664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232</Words>
  <Application>Microsoft Office PowerPoint</Application>
  <PresentationFormat>Custom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Cambria</vt:lpstr>
      <vt:lpstr>Libre Baskerville</vt:lpstr>
      <vt:lpstr>Roboto</vt:lpstr>
      <vt:lpstr>Office Theme</vt:lpstr>
      <vt:lpstr>MBPHistory</vt:lpstr>
      <vt:lpstr>Table of contents</vt:lpstr>
      <vt:lpstr>Team members</vt:lpstr>
      <vt:lpstr>Team members</vt:lpstr>
      <vt:lpstr>Timeline</vt:lpstr>
      <vt:lpstr>Timeline</vt:lpstr>
      <vt:lpstr>Timeline</vt:lpstr>
      <vt:lpstr>Timeline</vt:lpstr>
      <vt:lpstr>Timeline</vt:lpstr>
      <vt:lpstr>PowerPoint Presentation</vt:lpstr>
      <vt:lpstr>Main idea</vt:lpstr>
      <vt:lpstr>Tech stack</vt:lpstr>
      <vt:lpstr>Tech stack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Ivo</dc:creator>
  <cp:lastModifiedBy>Ivo</cp:lastModifiedBy>
  <cp:revision>13</cp:revision>
  <dcterms:created xsi:type="dcterms:W3CDTF">2025-04-09T16:49:03Z</dcterms:created>
  <dcterms:modified xsi:type="dcterms:W3CDTF">2025-04-09T17:55:55Z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2025-04-09T00:00:00Z</vt:filetime>
  </property>
  <property fmtid="{D5CDD505-2E9C-101B-9397-08002B2CF9AE}" pid="3" name="Creator">
    <vt:lpwstr>Chromium</vt:lpwstr>
  </property>
  <property fmtid="{D5CDD505-2E9C-101B-9397-08002B2CF9AE}" pid="4" name="LastSaved">
    <vt:filetime>2025-04-09T00:00:00Z</vt:filetime>
  </property>
  <property fmtid="{D5CDD505-2E9C-101B-9397-08002B2CF9AE}" pid="5" name="Producer">
    <vt:lpwstr>GPL Ghostscript 10.04.0</vt:lpwstr>
  </property>
</Properties>
</file>