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F8F369-1A6F-D244-8A3D-0968A4FB91A4}" v="127" dt="2025-04-07T19:26:47.120"/>
    <p1510:client id="{88AEB39A-E35C-2161-FA2F-9DDAF17DC263}" v="95" dt="2025-04-07T19:57:37.5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History Major | WLC">
            <a:extLst>
              <a:ext uri="{FF2B5EF4-FFF2-40B4-BE49-F238E27FC236}">
                <a16:creationId xmlns:a16="http://schemas.microsoft.com/office/drawing/2014/main" id="{0F1CFD3B-475C-D066-A103-D93AD3B2815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l="30527" r="140" b="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  <a:latin typeface="Constantia"/>
              </a:rPr>
              <a:t>MBP</a:t>
            </a:r>
            <a:r>
              <a:rPr lang="en-US" dirty="0">
                <a:solidFill>
                  <a:srgbClr val="FFFFFF"/>
                </a:solidFill>
              </a:rPr>
              <a:t> </a:t>
            </a:r>
            <a:br>
              <a:rPr lang="en-US" dirty="0"/>
            </a:br>
            <a:r>
              <a:rPr lang="en-US" dirty="0">
                <a:solidFill>
                  <a:srgbClr val="FFFFFF"/>
                </a:solidFill>
                <a:latin typeface="Constantia"/>
              </a:rPr>
              <a:t>History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C34D99-788F-61D9-D400-C3297A757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8284" y="2970373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What is our goal?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9D2F7-801B-8932-3FC8-470F14C75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0966" y="3428999"/>
            <a:ext cx="4805691" cy="8388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b="1" kern="1200" dirty="0">
                <a:solidFill>
                  <a:schemeClr val="tx2"/>
                </a:solidFill>
                <a:latin typeface="Arial Rounded MT Bold"/>
              </a:rPr>
              <a:t>Make an application to help manage historic events and is </a:t>
            </a:r>
            <a:r>
              <a:rPr lang="en-US" sz="2000" b="1" u="sng" kern="1200" dirty="0">
                <a:solidFill>
                  <a:schemeClr val="tx2"/>
                </a:solidFill>
                <a:latin typeface="Arial Rounded MT Bold"/>
              </a:rPr>
              <a:t>easy</a:t>
            </a:r>
            <a:r>
              <a:rPr lang="en-US" sz="2000" b="1" kern="1200" dirty="0">
                <a:solidFill>
                  <a:schemeClr val="tx2"/>
                </a:solidFill>
                <a:latin typeface="Arial Rounded MT Bold"/>
              </a:rPr>
              <a:t> to use. </a:t>
            </a:r>
          </a:p>
        </p:txBody>
      </p:sp>
      <p:pic>
        <p:nvPicPr>
          <p:cNvPr id="7" name="Graphic 6" descr="Theatre">
            <a:extLst>
              <a:ext uri="{FF2B5EF4-FFF2-40B4-BE49-F238E27FC236}">
                <a16:creationId xmlns:a16="http://schemas.microsoft.com/office/drawing/2014/main" id="{C0482481-21F1-A3D4-362E-358648235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77266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4D25B-6932-AAEA-1431-8A89E9065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7369" y="28657"/>
            <a:ext cx="2747159" cy="1325563"/>
          </a:xfrm>
        </p:spPr>
        <p:txBody>
          <a:bodyPr/>
          <a:lstStyle/>
          <a:p>
            <a:r>
              <a:rPr lang="en-US" dirty="0">
                <a:latin typeface="Berlin Sans FB"/>
              </a:rPr>
              <a:t>Tech Stack</a:t>
            </a:r>
          </a:p>
        </p:txBody>
      </p:sp>
      <p:pic>
        <p:nvPicPr>
          <p:cNvPr id="7" name="Content Placeholder 6" descr="File:Git icon.svg - Wikimedia Commons">
            <a:extLst>
              <a:ext uri="{FF2B5EF4-FFF2-40B4-BE49-F238E27FC236}">
                <a16:creationId xmlns:a16="http://schemas.microsoft.com/office/drawing/2014/main" id="{5B570A04-B599-F95A-879A-89345BB192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998" y="637266"/>
            <a:ext cx="2193989" cy="2154404"/>
          </a:xfrm>
        </p:spPr>
      </p:pic>
      <p:pic>
        <p:nvPicPr>
          <p:cNvPr id="9" name="Picture 8" descr="Microsoft Word Logo, symbol, meaning, history, PNG, brand">
            <a:extLst>
              <a:ext uri="{FF2B5EF4-FFF2-40B4-BE49-F238E27FC236}">
                <a16:creationId xmlns:a16="http://schemas.microsoft.com/office/drawing/2014/main" id="{E012C575-1D9A-62F6-65AE-361FB092B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9978" y="4653189"/>
            <a:ext cx="2743200" cy="1543050"/>
          </a:xfrm>
          <a:prstGeom prst="rect">
            <a:avLst/>
          </a:prstGeom>
        </p:spPr>
      </p:pic>
      <p:pic>
        <p:nvPicPr>
          <p:cNvPr id="10" name="Graphic 9" descr="PowerPoint Vector Logo - Download Free SVG Icon ...">
            <a:extLst>
              <a:ext uri="{FF2B5EF4-FFF2-40B4-BE49-F238E27FC236}">
                <a16:creationId xmlns:a16="http://schemas.microsoft.com/office/drawing/2014/main" id="{88FAFF47-1FE7-7772-67EB-4CECC2E84F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283" y="4401609"/>
            <a:ext cx="1892135" cy="1798805"/>
          </a:xfrm>
          <a:prstGeom prst="rect">
            <a:avLst/>
          </a:prstGeom>
        </p:spPr>
      </p:pic>
      <p:pic>
        <p:nvPicPr>
          <p:cNvPr id="12" name="Picture 11" descr="Tux (mascot) - Wikipedia">
            <a:extLst>
              <a:ext uri="{FF2B5EF4-FFF2-40B4-BE49-F238E27FC236}">
                <a16:creationId xmlns:a16="http://schemas.microsoft.com/office/drawing/2014/main" id="{324225FB-E07C-F634-4B26-71C921D8B6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8424" y="2150017"/>
            <a:ext cx="1902032" cy="2251186"/>
          </a:xfrm>
          <a:prstGeom prst="rect">
            <a:avLst/>
          </a:prstGeom>
        </p:spPr>
      </p:pic>
      <p:pic>
        <p:nvPicPr>
          <p:cNvPr id="14" name="Picture 13" descr="File:Clion.svg - Wikimedia Commons">
            <a:extLst>
              <a:ext uri="{FF2B5EF4-FFF2-40B4-BE49-F238E27FC236}">
                <a16:creationId xmlns:a16="http://schemas.microsoft.com/office/drawing/2014/main" id="{91BC5694-0C03-318B-38B5-5F3F17F1F1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83725" y="2255322"/>
            <a:ext cx="2050473" cy="2050473"/>
          </a:xfrm>
          <a:prstGeom prst="rect">
            <a:avLst/>
          </a:prstGeom>
        </p:spPr>
      </p:pic>
      <p:pic>
        <p:nvPicPr>
          <p:cNvPr id="15" name="Picture 14" descr="Github Logo - Free social media icons">
            <a:extLst>
              <a:ext uri="{FF2B5EF4-FFF2-40B4-BE49-F238E27FC236}">
                <a16:creationId xmlns:a16="http://schemas.microsoft.com/office/drawing/2014/main" id="{2B710BF3-B7FE-54AF-96F2-96818DC873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56815" y="691737"/>
            <a:ext cx="2109850" cy="2109850"/>
          </a:xfrm>
          <a:prstGeom prst="rect">
            <a:avLst/>
          </a:prstGeom>
        </p:spPr>
      </p:pic>
      <p:pic>
        <p:nvPicPr>
          <p:cNvPr id="16" name="Picture 15" descr="Microsoft Teams Logo and symbol, meaning, history, PNG, brand">
            <a:extLst>
              <a:ext uri="{FF2B5EF4-FFF2-40B4-BE49-F238E27FC236}">
                <a16:creationId xmlns:a16="http://schemas.microsoft.com/office/drawing/2014/main" id="{C4CDF344-4386-4C2C-B5FC-AEE0F51FBF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42218" y="4399189"/>
            <a:ext cx="3129148" cy="187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712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uclear Energy Agency (NEA) - Binary Code">
            <a:extLst>
              <a:ext uri="{FF2B5EF4-FFF2-40B4-BE49-F238E27FC236}">
                <a16:creationId xmlns:a16="http://schemas.microsoft.com/office/drawing/2014/main" id="{59AEBA70-1D22-DED0-AC50-D4AC11ABE1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85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4DFAB0-43FF-3C33-7107-20C147228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187" y="42595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Let's jump to the code!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5069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4356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970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 MBP  History</vt:lpstr>
      <vt:lpstr>What is our goal?</vt:lpstr>
      <vt:lpstr>Tech Stack</vt:lpstr>
      <vt:lpstr>Let's jump to the code!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104</cp:revision>
  <dcterms:created xsi:type="dcterms:W3CDTF">2025-04-07T19:06:22Z</dcterms:created>
  <dcterms:modified xsi:type="dcterms:W3CDTF">2025-04-07T20:05:09Z</dcterms:modified>
</cp:coreProperties>
</file>