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70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Bowlby One SC" panose="020B0604020202020204" charset="0"/>
      <p:regular r:id="rId17"/>
    </p:embeddedFont>
    <p:embeddedFont>
      <p:font typeface="Calisto MT" panose="02040603050505030304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12D8B6-0C26-48AE-9772-60ED55E58973}">
  <a:tblStyle styleId="{DB12D8B6-0C26-48AE-9772-60ED55E589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cb60be0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2ecb60be0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2c4c92b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12c4c92b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2ecb60be0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2ecb60be0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12c4c92bf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12c4c92bf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22ecb60be0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22ecb60be0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6300"/>
            <a:ext cx="4720500" cy="21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3875" y="3462700"/>
            <a:ext cx="37404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 rotWithShape="1">
          <a:blip r:embed="rId2">
            <a:alphaModFix/>
          </a:blip>
          <a:srcRect t="-18497"/>
          <a:stretch/>
        </p:blipFill>
        <p:spPr>
          <a:xfrm>
            <a:off x="-607750" y="-655350"/>
            <a:ext cx="3697876" cy="385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5850" y="2197050"/>
            <a:ext cx="1083351" cy="30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150850"/>
            <a:ext cx="497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85000"/>
            <a:ext cx="3858900" cy="10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65025" y="3131225"/>
            <a:ext cx="38589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 hasCustomPrompt="1"/>
          </p:nvPr>
        </p:nvSpPr>
        <p:spPr>
          <a:xfrm>
            <a:off x="1335763" y="1311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679513" y="2317708"/>
            <a:ext cx="258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896313" y="1311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240063" y="2317708"/>
            <a:ext cx="258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6534138" y="1311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5879088" y="2317708"/>
            <a:ext cx="2585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1335763" y="302852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79513" y="4038755"/>
            <a:ext cx="258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3896313" y="302852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3240063" y="4038755"/>
            <a:ext cx="258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6534138" y="302852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5879088" y="4038755"/>
            <a:ext cx="2585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679513" y="1832900"/>
            <a:ext cx="258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17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240063" y="1832900"/>
            <a:ext cx="258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17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8"/>
          </p:nvPr>
        </p:nvSpPr>
        <p:spPr>
          <a:xfrm>
            <a:off x="5879088" y="1832900"/>
            <a:ext cx="2585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17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679513" y="3558225"/>
            <a:ext cx="25878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17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3240063" y="3558225"/>
            <a:ext cx="25878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17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1"/>
          </p:nvPr>
        </p:nvSpPr>
        <p:spPr>
          <a:xfrm>
            <a:off x="5879088" y="3558225"/>
            <a:ext cx="25854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17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wlby One SC"/>
              <a:buNone/>
              <a:defRPr sz="2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149525" y="2204750"/>
            <a:ext cx="4950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714575"/>
            <a:ext cx="6227700" cy="13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715825" y="2661638"/>
            <a:ext cx="2432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3359194" y="3688838"/>
            <a:ext cx="2432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3"/>
          </p:nvPr>
        </p:nvSpPr>
        <p:spPr>
          <a:xfrm>
            <a:off x="5998375" y="2661638"/>
            <a:ext cx="2432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4"/>
          </p:nvPr>
        </p:nvSpPr>
        <p:spPr>
          <a:xfrm>
            <a:off x="715825" y="2337563"/>
            <a:ext cx="24324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7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5"/>
          </p:nvPr>
        </p:nvSpPr>
        <p:spPr>
          <a:xfrm>
            <a:off x="3359194" y="3373400"/>
            <a:ext cx="243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7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6"/>
          </p:nvPr>
        </p:nvSpPr>
        <p:spPr>
          <a:xfrm>
            <a:off x="5998375" y="2337563"/>
            <a:ext cx="24324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7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owlby One SC"/>
              <a:buNone/>
              <a:defRPr sz="15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576475" y="4510175"/>
            <a:ext cx="939000" cy="19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3723" y="1126300"/>
            <a:ext cx="518852" cy="51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l="4866" r="3482"/>
          <a:stretch/>
        </p:blipFill>
        <p:spPr>
          <a:xfrm>
            <a:off x="4572000" y="-826725"/>
            <a:ext cx="3815301" cy="43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2627575"/>
            <a:ext cx="708051" cy="19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owlby One SC"/>
              <a:buNone/>
              <a:defRPr sz="28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owlby One SC"/>
              <a:buNone/>
              <a:defRPr sz="28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owlby One SC"/>
              <a:buNone/>
              <a:defRPr sz="28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owlby One SC"/>
              <a:buNone/>
              <a:defRPr sz="28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owlby One SC"/>
              <a:buNone/>
              <a:defRPr sz="28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owlby One SC"/>
              <a:buNone/>
              <a:defRPr sz="28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owlby One SC"/>
              <a:buNone/>
              <a:defRPr sz="28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owlby One SC"/>
              <a:buNone/>
              <a:defRPr sz="28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owlby One SC"/>
              <a:buNone/>
              <a:defRPr sz="2800">
                <a:solidFill>
                  <a:schemeClr val="accen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vo"/>
              <a:buChar char="●"/>
              <a:defRPr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vo"/>
              <a:buChar char="○"/>
              <a:defRPr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vo"/>
              <a:buChar char="■"/>
              <a:defRPr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vo"/>
              <a:buChar char="●"/>
              <a:defRPr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vo"/>
              <a:buChar char="○"/>
              <a:defRPr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vo"/>
              <a:buChar char="■"/>
              <a:defRPr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vo"/>
              <a:buChar char="●"/>
              <a:defRPr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vo"/>
              <a:buChar char="○"/>
              <a:defRPr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vo"/>
              <a:buChar char="■"/>
              <a:defRPr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6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/>
          <p:nvPr/>
        </p:nvSpPr>
        <p:spPr>
          <a:xfrm>
            <a:off x="5302220" y="4451075"/>
            <a:ext cx="3453000" cy="263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ctrTitle"/>
          </p:nvPr>
        </p:nvSpPr>
        <p:spPr>
          <a:xfrm>
            <a:off x="312498" y="954408"/>
            <a:ext cx="5008423" cy="21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ln w="1016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o MT" panose="02040603050505030304" pitchFamily="18" charset="0"/>
              </a:rPr>
              <a:t>PastPulse</a:t>
            </a:r>
            <a:endParaRPr sz="8800" b="1" dirty="0">
              <a:ln w="1016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824" y="1553123"/>
            <a:ext cx="2857051" cy="305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723" y="1126300"/>
            <a:ext cx="518852" cy="51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 rotWithShape="1">
          <a:blip r:embed="rId5">
            <a:alphaModFix/>
          </a:blip>
          <a:srcRect l="4866" r="3482"/>
          <a:stretch/>
        </p:blipFill>
        <p:spPr>
          <a:xfrm>
            <a:off x="4915817" y="-785900"/>
            <a:ext cx="3815301" cy="43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713250" y="21819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>
                <a:ln w="1016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ok Antiqua" panose="02040602050305030304" pitchFamily="18" charset="0"/>
              </a:rPr>
              <a:t>Our Team</a:t>
            </a:r>
            <a:br>
              <a:rPr lang="en-US" sz="4000" b="1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endParaRPr sz="4000" b="1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Google Shape;229;p38">
            <a:extLst>
              <a:ext uri="{FF2B5EF4-FFF2-40B4-BE49-F238E27FC236}">
                <a16:creationId xmlns:a16="http://schemas.microsoft.com/office/drawing/2014/main" id="{2BB02928-9121-57F2-57FD-4F5F0FAACB3D}"/>
              </a:ext>
            </a:extLst>
          </p:cNvPr>
          <p:cNvSpPr/>
          <p:nvPr/>
        </p:nvSpPr>
        <p:spPr>
          <a:xfrm>
            <a:off x="441749" y="1300823"/>
            <a:ext cx="1607448" cy="151843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9;p38">
            <a:extLst>
              <a:ext uri="{FF2B5EF4-FFF2-40B4-BE49-F238E27FC236}">
                <a16:creationId xmlns:a16="http://schemas.microsoft.com/office/drawing/2014/main" id="{C7CFB452-E0D3-673C-391E-1E0CDE2FA263}"/>
              </a:ext>
            </a:extLst>
          </p:cNvPr>
          <p:cNvSpPr/>
          <p:nvPr/>
        </p:nvSpPr>
        <p:spPr>
          <a:xfrm>
            <a:off x="2578893" y="1300820"/>
            <a:ext cx="1607448" cy="151843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9;p38">
            <a:extLst>
              <a:ext uri="{FF2B5EF4-FFF2-40B4-BE49-F238E27FC236}">
                <a16:creationId xmlns:a16="http://schemas.microsoft.com/office/drawing/2014/main" id="{0D050FAF-1992-641E-EDB5-987172886088}"/>
              </a:ext>
            </a:extLst>
          </p:cNvPr>
          <p:cNvSpPr/>
          <p:nvPr/>
        </p:nvSpPr>
        <p:spPr>
          <a:xfrm>
            <a:off x="4716037" y="1300820"/>
            <a:ext cx="1607448" cy="151843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29;p38">
            <a:extLst>
              <a:ext uri="{FF2B5EF4-FFF2-40B4-BE49-F238E27FC236}">
                <a16:creationId xmlns:a16="http://schemas.microsoft.com/office/drawing/2014/main" id="{132EAB25-504D-F483-DE16-CA5D0A1BDFF9}"/>
              </a:ext>
            </a:extLst>
          </p:cNvPr>
          <p:cNvSpPr/>
          <p:nvPr/>
        </p:nvSpPr>
        <p:spPr>
          <a:xfrm>
            <a:off x="6853181" y="1300820"/>
            <a:ext cx="1607448" cy="151843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E672BF-7E49-A42E-9A8C-EED8A764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35" y="1352009"/>
            <a:ext cx="1416051" cy="14160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BD6EB02-FDC4-BDC1-4D6B-3CC3D32B4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" r="2313" b="5792"/>
          <a:stretch/>
        </p:blipFill>
        <p:spPr bwMode="auto">
          <a:xfrm>
            <a:off x="2682881" y="1371816"/>
            <a:ext cx="1399472" cy="14058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69B09-7443-2901-775B-C9C51F990E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05" t="9218" r="16851" b="16576"/>
          <a:stretch/>
        </p:blipFill>
        <p:spPr>
          <a:xfrm>
            <a:off x="533276" y="1352120"/>
            <a:ext cx="1424394" cy="142559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4" name="Picture 6" descr="View DDStoilova22's full-sized avatar">
            <a:extLst>
              <a:ext uri="{FF2B5EF4-FFF2-40B4-BE49-F238E27FC236}">
                <a16:creationId xmlns:a16="http://schemas.microsoft.com/office/drawing/2014/main" id="{6046FCC7-FF9D-9F36-59DB-E416E5D3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87" y="1355126"/>
            <a:ext cx="1429636" cy="14296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61EA6B-2D90-9D68-9695-DA852428E0DC}"/>
              </a:ext>
            </a:extLst>
          </p:cNvPr>
          <p:cNvSpPr txBox="1"/>
          <p:nvPr/>
        </p:nvSpPr>
        <p:spPr>
          <a:xfrm>
            <a:off x="122698" y="2870551"/>
            <a:ext cx="2245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Teodora Skulieva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2A3DA-4A55-85B1-371B-1B0B17630B2F}"/>
              </a:ext>
            </a:extLst>
          </p:cNvPr>
          <p:cNvSpPr txBox="1"/>
          <p:nvPr/>
        </p:nvSpPr>
        <p:spPr>
          <a:xfrm>
            <a:off x="2444905" y="2830331"/>
            <a:ext cx="187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Polina Dineva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3D25B-55C8-0BA5-A983-0BC849E1D5A4}"/>
              </a:ext>
            </a:extLst>
          </p:cNvPr>
          <p:cNvSpPr txBox="1"/>
          <p:nvPr/>
        </p:nvSpPr>
        <p:spPr>
          <a:xfrm>
            <a:off x="4517487" y="2830331"/>
            <a:ext cx="200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Dimaya Noneva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8FA48-0082-7530-769D-85478ABB1FE3}"/>
              </a:ext>
            </a:extLst>
          </p:cNvPr>
          <p:cNvSpPr txBox="1"/>
          <p:nvPr/>
        </p:nvSpPr>
        <p:spPr>
          <a:xfrm>
            <a:off x="6622146" y="2830331"/>
            <a:ext cx="206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Daniela Stoilova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2F5C3E-89AD-F926-8350-6F4B62211B72}"/>
              </a:ext>
            </a:extLst>
          </p:cNvPr>
          <p:cNvSpPr txBox="1"/>
          <p:nvPr/>
        </p:nvSpPr>
        <p:spPr>
          <a:xfrm>
            <a:off x="475493" y="3199663"/>
            <a:ext cx="15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SCRUM Trainer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64400-E655-63A0-BB5D-F65D0D9A38CB}"/>
              </a:ext>
            </a:extLst>
          </p:cNvPr>
          <p:cNvSpPr txBox="1"/>
          <p:nvPr/>
        </p:nvSpPr>
        <p:spPr>
          <a:xfrm>
            <a:off x="2523976" y="3210743"/>
            <a:ext cx="1796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Backend</a:t>
            </a:r>
            <a:r>
              <a:rPr lang="en-US" sz="1400" kern="0" dirty="0">
                <a:solidFill>
                  <a:srgbClr val="584B2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B3A3B-EF6E-B1C7-C593-EFAD2E8004AC}"/>
              </a:ext>
            </a:extLst>
          </p:cNvPr>
          <p:cNvSpPr txBox="1"/>
          <p:nvPr/>
        </p:nvSpPr>
        <p:spPr>
          <a:xfrm>
            <a:off x="4634364" y="3199662"/>
            <a:ext cx="1875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Frontend</a:t>
            </a:r>
            <a:r>
              <a:rPr lang="en-US" sz="1400" dirty="0">
                <a:solidFill>
                  <a:srgbClr val="584B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EA6737-6490-02D0-EEF7-00E470F01D67}"/>
              </a:ext>
            </a:extLst>
          </p:cNvPr>
          <p:cNvSpPr txBox="1"/>
          <p:nvPr/>
        </p:nvSpPr>
        <p:spPr>
          <a:xfrm>
            <a:off x="7399950" y="3161428"/>
            <a:ext cx="513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 idx="15"/>
          </p:nvPr>
        </p:nvSpPr>
        <p:spPr>
          <a:xfrm>
            <a:off x="478995" y="1872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Stages of creation</a:t>
            </a: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338489">
            <a:off x="7528127" y="236720"/>
            <a:ext cx="1805296" cy="150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FA60E2-E5D4-7548-2F03-39A1C5C3BB7E}"/>
              </a:ext>
            </a:extLst>
          </p:cNvPr>
          <p:cNvSpPr txBox="1"/>
          <p:nvPr/>
        </p:nvSpPr>
        <p:spPr>
          <a:xfrm>
            <a:off x="1517571" y="2675175"/>
            <a:ext cx="1978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Come up with an idea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2A7A258-116C-E9BA-8C35-26C199299EFA}"/>
              </a:ext>
            </a:extLst>
          </p:cNvPr>
          <p:cNvSpPr/>
          <p:nvPr/>
        </p:nvSpPr>
        <p:spPr>
          <a:xfrm>
            <a:off x="3496233" y="2801314"/>
            <a:ext cx="510362" cy="2487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96C430E-24BC-2699-0040-AED7750FC621}"/>
              </a:ext>
            </a:extLst>
          </p:cNvPr>
          <p:cNvSpPr/>
          <p:nvPr/>
        </p:nvSpPr>
        <p:spPr>
          <a:xfrm>
            <a:off x="6118728" y="2801314"/>
            <a:ext cx="510362" cy="2487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171D9-0A83-925C-0CC2-81D561D3BA3A}"/>
              </a:ext>
            </a:extLst>
          </p:cNvPr>
          <p:cNvSpPr/>
          <p:nvPr/>
        </p:nvSpPr>
        <p:spPr>
          <a:xfrm>
            <a:off x="6885607" y="2571750"/>
            <a:ext cx="1666371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C7D987-9998-846C-C0E2-B1BE80A76DBD}"/>
              </a:ext>
            </a:extLst>
          </p:cNvPr>
          <p:cNvSpPr txBox="1"/>
          <p:nvPr/>
        </p:nvSpPr>
        <p:spPr>
          <a:xfrm>
            <a:off x="6911290" y="2633305"/>
            <a:ext cx="1615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Testing</a:t>
            </a:r>
            <a:r>
              <a:rPr lang="en-US" sz="1800" dirty="0">
                <a:solidFill>
                  <a:srgbClr val="523338"/>
                </a:solidFill>
                <a:latin typeface="Book Antiqua" panose="02040602050305030304" pitchFamily="18" charset="0"/>
              </a:rPr>
              <a:t>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and</a:t>
            </a:r>
            <a:r>
              <a:rPr lang="en-US" sz="1800" dirty="0">
                <a:solidFill>
                  <a:srgbClr val="523338"/>
                </a:solidFill>
                <a:latin typeface="Book Antiqua" panose="02040602050305030304" pitchFamily="18" charset="0"/>
              </a:rPr>
              <a:t>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debugging</a:t>
            </a:r>
          </a:p>
        </p:txBody>
      </p:sp>
      <p:pic>
        <p:nvPicPr>
          <p:cNvPr id="51" name="Google Shape;557;p43">
            <a:extLst>
              <a:ext uri="{FF2B5EF4-FFF2-40B4-BE49-F238E27FC236}">
                <a16:creationId xmlns:a16="http://schemas.microsoft.com/office/drawing/2014/main" id="{DC02DC36-C702-EF4F-0BC8-9A7E06905C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606" y="651832"/>
            <a:ext cx="1822272" cy="429896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22296D1-F338-3B34-0EEA-B28AA3319BBF}"/>
              </a:ext>
            </a:extLst>
          </p:cNvPr>
          <p:cNvSpPr/>
          <p:nvPr/>
        </p:nvSpPr>
        <p:spPr>
          <a:xfrm>
            <a:off x="4195840" y="2571750"/>
            <a:ext cx="1666371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CBE335-ABAE-58F4-1FFC-CD0B9F05611C}"/>
              </a:ext>
            </a:extLst>
          </p:cNvPr>
          <p:cNvSpPr/>
          <p:nvPr/>
        </p:nvSpPr>
        <p:spPr>
          <a:xfrm>
            <a:off x="1639651" y="2613620"/>
            <a:ext cx="1666371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718712-13FD-68F3-3DE9-FF139F83A529}"/>
              </a:ext>
            </a:extLst>
          </p:cNvPr>
          <p:cNvSpPr txBox="1"/>
          <p:nvPr/>
        </p:nvSpPr>
        <p:spPr>
          <a:xfrm>
            <a:off x="3910071" y="2633304"/>
            <a:ext cx="223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Work</a:t>
            </a:r>
            <a:r>
              <a:rPr lang="en-US" sz="1800" dirty="0">
                <a:solidFill>
                  <a:srgbClr val="523338"/>
                </a:solidFill>
                <a:latin typeface="Book Antiqua" panose="02040602050305030304" pitchFamily="18" charset="0"/>
              </a:rPr>
              <a:t>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on</a:t>
            </a:r>
            <a:r>
              <a:rPr lang="en-US" sz="1800" dirty="0">
                <a:solidFill>
                  <a:srgbClr val="523338"/>
                </a:solidFill>
                <a:latin typeface="Book Antiqua" panose="02040602050305030304" pitchFamily="18" charset="0"/>
              </a:rPr>
              <a:t>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the</a:t>
            </a:r>
            <a:r>
              <a:rPr lang="en-US" sz="1800" dirty="0">
                <a:solidFill>
                  <a:srgbClr val="523338"/>
                </a:solidFill>
                <a:latin typeface="Book Antiqua" panose="02040602050305030304" pitchFamily="18" charset="0"/>
              </a:rPr>
              <a:t>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 idx="2"/>
          </p:nvPr>
        </p:nvSpPr>
        <p:spPr>
          <a:xfrm>
            <a:off x="794752" y="2062500"/>
            <a:ext cx="4241547" cy="10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ln w="222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The</a:t>
            </a:r>
            <a:r>
              <a:rPr lang="en-US" sz="6600" b="1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en-US" sz="6600" b="1" dirty="0">
                <a:ln w="222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idea…</a:t>
            </a:r>
            <a:endParaRPr sz="6600" b="1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5663275" y="1188000"/>
            <a:ext cx="2767500" cy="2767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5773075" y="1285010"/>
            <a:ext cx="2547900" cy="2547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275" y="1467734"/>
            <a:ext cx="2140526" cy="516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/>
          <p:nvPr/>
        </p:nvSpPr>
        <p:spPr>
          <a:xfrm>
            <a:off x="824521" y="1322088"/>
            <a:ext cx="1607448" cy="151843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8"/>
          <p:cNvSpPr/>
          <p:nvPr/>
        </p:nvSpPr>
        <p:spPr>
          <a:xfrm>
            <a:off x="914751" y="1418023"/>
            <a:ext cx="1437338" cy="134953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824521" y="1369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n w="222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Technologies</a:t>
            </a:r>
            <a:endParaRPr sz="4000" b="1" dirty="0">
              <a:ln w="22225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4931E-22F5-D0BC-405B-D88191FA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04" y="1594375"/>
            <a:ext cx="925082" cy="1033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Google Shape;229;p38">
            <a:extLst>
              <a:ext uri="{FF2B5EF4-FFF2-40B4-BE49-F238E27FC236}">
                <a16:creationId xmlns:a16="http://schemas.microsoft.com/office/drawing/2014/main" id="{04A3538F-7522-AB4D-F3EE-EF26D474C709}"/>
              </a:ext>
            </a:extLst>
          </p:cNvPr>
          <p:cNvSpPr/>
          <p:nvPr/>
        </p:nvSpPr>
        <p:spPr>
          <a:xfrm>
            <a:off x="913556" y="3302652"/>
            <a:ext cx="1607448" cy="151843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9;p38">
            <a:extLst>
              <a:ext uri="{FF2B5EF4-FFF2-40B4-BE49-F238E27FC236}">
                <a16:creationId xmlns:a16="http://schemas.microsoft.com/office/drawing/2014/main" id="{BA3860CA-78AB-9542-E0FF-9ACA5BFF4426}"/>
              </a:ext>
            </a:extLst>
          </p:cNvPr>
          <p:cNvSpPr/>
          <p:nvPr/>
        </p:nvSpPr>
        <p:spPr>
          <a:xfrm>
            <a:off x="3741457" y="1301158"/>
            <a:ext cx="1607448" cy="151843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9;p38">
            <a:extLst>
              <a:ext uri="{FF2B5EF4-FFF2-40B4-BE49-F238E27FC236}">
                <a16:creationId xmlns:a16="http://schemas.microsoft.com/office/drawing/2014/main" id="{9C824098-59D1-2AC9-9AE0-D38C45A04120}"/>
              </a:ext>
            </a:extLst>
          </p:cNvPr>
          <p:cNvSpPr/>
          <p:nvPr/>
        </p:nvSpPr>
        <p:spPr>
          <a:xfrm>
            <a:off x="3736556" y="3302652"/>
            <a:ext cx="1607448" cy="151843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9;p38">
            <a:extLst>
              <a:ext uri="{FF2B5EF4-FFF2-40B4-BE49-F238E27FC236}">
                <a16:creationId xmlns:a16="http://schemas.microsoft.com/office/drawing/2014/main" id="{1E569BC8-C821-5819-F00A-C8ABAEBF0A91}"/>
              </a:ext>
            </a:extLst>
          </p:cNvPr>
          <p:cNvSpPr/>
          <p:nvPr/>
        </p:nvSpPr>
        <p:spPr>
          <a:xfrm>
            <a:off x="6468291" y="3291993"/>
            <a:ext cx="1607448" cy="151843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29;p38">
            <a:extLst>
              <a:ext uri="{FF2B5EF4-FFF2-40B4-BE49-F238E27FC236}">
                <a16:creationId xmlns:a16="http://schemas.microsoft.com/office/drawing/2014/main" id="{27155487-DCC7-C951-EC4D-E8D554A1F0BB}"/>
              </a:ext>
            </a:extLst>
          </p:cNvPr>
          <p:cNvSpPr/>
          <p:nvPr/>
        </p:nvSpPr>
        <p:spPr>
          <a:xfrm>
            <a:off x="6461417" y="1322086"/>
            <a:ext cx="1607448" cy="151843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30;p38">
            <a:extLst>
              <a:ext uri="{FF2B5EF4-FFF2-40B4-BE49-F238E27FC236}">
                <a16:creationId xmlns:a16="http://schemas.microsoft.com/office/drawing/2014/main" id="{88EBFF18-E574-4794-4918-6406F2575061}"/>
              </a:ext>
            </a:extLst>
          </p:cNvPr>
          <p:cNvSpPr/>
          <p:nvPr/>
        </p:nvSpPr>
        <p:spPr>
          <a:xfrm>
            <a:off x="3821611" y="3408324"/>
            <a:ext cx="1437338" cy="134953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30;p38">
            <a:extLst>
              <a:ext uri="{FF2B5EF4-FFF2-40B4-BE49-F238E27FC236}">
                <a16:creationId xmlns:a16="http://schemas.microsoft.com/office/drawing/2014/main" id="{DDFF4DB7-F0E3-19E9-872C-6402DFE80D03}"/>
              </a:ext>
            </a:extLst>
          </p:cNvPr>
          <p:cNvSpPr/>
          <p:nvPr/>
        </p:nvSpPr>
        <p:spPr>
          <a:xfrm>
            <a:off x="3826512" y="1396554"/>
            <a:ext cx="1437338" cy="134953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" name="Picture 4" descr="Visual Studio - Wikipedia">
            <a:extLst>
              <a:ext uri="{FF2B5EF4-FFF2-40B4-BE49-F238E27FC236}">
                <a16:creationId xmlns:a16="http://schemas.microsoft.com/office/drawing/2014/main" id="{13705C14-A873-1C7F-4729-F1E44158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545" y="1538514"/>
            <a:ext cx="1108550" cy="11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230;p38">
            <a:extLst>
              <a:ext uri="{FF2B5EF4-FFF2-40B4-BE49-F238E27FC236}">
                <a16:creationId xmlns:a16="http://schemas.microsoft.com/office/drawing/2014/main" id="{432FFEB6-5DB2-E811-E236-6BDFBDF7A0AF}"/>
              </a:ext>
            </a:extLst>
          </p:cNvPr>
          <p:cNvSpPr/>
          <p:nvPr/>
        </p:nvSpPr>
        <p:spPr>
          <a:xfrm>
            <a:off x="6546472" y="1418742"/>
            <a:ext cx="1437338" cy="134953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04BDD1E-8C42-328D-9D4A-EE523F6A8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386" y="1617725"/>
            <a:ext cx="1053510" cy="978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Google Shape;230;p38">
            <a:extLst>
              <a:ext uri="{FF2B5EF4-FFF2-40B4-BE49-F238E27FC236}">
                <a16:creationId xmlns:a16="http://schemas.microsoft.com/office/drawing/2014/main" id="{412E0CAE-304A-5C49-A544-F5DAAD155167}"/>
              </a:ext>
            </a:extLst>
          </p:cNvPr>
          <p:cNvSpPr/>
          <p:nvPr/>
        </p:nvSpPr>
        <p:spPr>
          <a:xfrm>
            <a:off x="1008977" y="3387100"/>
            <a:ext cx="1437338" cy="134953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30;p38">
            <a:extLst>
              <a:ext uri="{FF2B5EF4-FFF2-40B4-BE49-F238E27FC236}">
                <a16:creationId xmlns:a16="http://schemas.microsoft.com/office/drawing/2014/main" id="{4B631A10-38CA-0587-AB4B-752A7A5DC70E}"/>
              </a:ext>
            </a:extLst>
          </p:cNvPr>
          <p:cNvSpPr/>
          <p:nvPr/>
        </p:nvSpPr>
        <p:spPr>
          <a:xfrm>
            <a:off x="6553346" y="3387100"/>
            <a:ext cx="1437338" cy="134953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 descr="Word logo">
            <a:extLst>
              <a:ext uri="{FF2B5EF4-FFF2-40B4-BE49-F238E27FC236}">
                <a16:creationId xmlns:a16="http://schemas.microsoft.com/office/drawing/2014/main" id="{4EDA972B-7D0F-7B88-17E9-3A3C672B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733" y="3492883"/>
            <a:ext cx="1227362" cy="1227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Download Microsoft Excel Logo in SVG Vector or PNG File Format - Logo.wine">
            <a:extLst>
              <a:ext uri="{FF2B5EF4-FFF2-40B4-BE49-F238E27FC236}">
                <a16:creationId xmlns:a16="http://schemas.microsoft.com/office/drawing/2014/main" id="{98F84C9C-A4F5-9A0C-E19C-CE0A2BBA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1" y="3359788"/>
            <a:ext cx="2155487" cy="143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D5E115B-AE64-8A8F-B19E-8B10A260E3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14460">
            <a:off x="5793332" y="2962200"/>
            <a:ext cx="2943619" cy="2199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5"/>
          <p:cNvSpPr/>
          <p:nvPr/>
        </p:nvSpPr>
        <p:spPr>
          <a:xfrm>
            <a:off x="3078450" y="2420508"/>
            <a:ext cx="2767500" cy="2767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5"/>
          <p:cNvSpPr/>
          <p:nvPr/>
        </p:nvSpPr>
        <p:spPr>
          <a:xfrm>
            <a:off x="3188250" y="2530308"/>
            <a:ext cx="2547900" cy="2547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5"/>
          <p:cNvSpPr txBox="1">
            <a:spLocks noGrp="1"/>
          </p:cNvSpPr>
          <p:nvPr>
            <p:ph type="title"/>
          </p:nvPr>
        </p:nvSpPr>
        <p:spPr>
          <a:xfrm>
            <a:off x="635541" y="1339968"/>
            <a:ext cx="7653318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ln w="222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Let’s dive into the project!</a:t>
            </a:r>
            <a:endParaRPr sz="5000" dirty="0"/>
          </a:p>
        </p:txBody>
      </p:sp>
      <p:pic>
        <p:nvPicPr>
          <p:cNvPr id="667" name="Google Shape;6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119" y="2736650"/>
            <a:ext cx="4165350" cy="243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terature's Genius Fictional Detective Style MK Campaign by Slidesgo">
  <a:themeElements>
    <a:clrScheme name="Simple Light">
      <a:dk1>
        <a:srgbClr val="8D646E"/>
      </a:dk1>
      <a:lt1>
        <a:srgbClr val="6C4952"/>
      </a:lt1>
      <a:dk2>
        <a:srgbClr val="944545"/>
      </a:dk2>
      <a:lt2>
        <a:srgbClr val="EB5759"/>
      </a:lt2>
      <a:accent1>
        <a:srgbClr val="FDCD6A"/>
      </a:accent1>
      <a:accent2>
        <a:srgbClr val="EBD6A8"/>
      </a:accent2>
      <a:accent3>
        <a:srgbClr val="FFFAD6"/>
      </a:accent3>
      <a:accent4>
        <a:srgbClr val="7DC3ED"/>
      </a:accent4>
      <a:accent5>
        <a:srgbClr val="C0E2E2"/>
      </a:accent5>
      <a:accent6>
        <a:srgbClr val="B4BC40"/>
      </a:accent6>
      <a:hlink>
        <a:srgbClr val="FFFA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Times New Roman</vt:lpstr>
      <vt:lpstr>Calibri</vt:lpstr>
      <vt:lpstr>Arvo</vt:lpstr>
      <vt:lpstr>Calisto MT</vt:lpstr>
      <vt:lpstr>Book Antiqua</vt:lpstr>
      <vt:lpstr>Bowlby One SC</vt:lpstr>
      <vt:lpstr>Arial</vt:lpstr>
      <vt:lpstr>Literature's Genius Fictional Detective Style MK Campaign by Slidesgo</vt:lpstr>
      <vt:lpstr>PastPulse</vt:lpstr>
      <vt:lpstr>Our Team </vt:lpstr>
      <vt:lpstr>Stages of creation</vt:lpstr>
      <vt:lpstr>The idea…</vt:lpstr>
      <vt:lpstr>Technologies</vt:lpstr>
      <vt:lpstr>Let’s dive into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Teodora</dc:creator>
  <cp:lastModifiedBy>Теодора Даниел Скулиева</cp:lastModifiedBy>
  <cp:revision>1</cp:revision>
  <dcterms:modified xsi:type="dcterms:W3CDTF">2025-04-04T19:21:50Z</dcterms:modified>
</cp:coreProperties>
</file>